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62" r:id="rId3"/>
    <p:sldId id="263" r:id="rId4"/>
    <p:sldId id="264" r:id="rId5"/>
    <p:sldId id="266" r:id="rId6"/>
    <p:sldId id="267" r:id="rId7"/>
    <p:sldId id="261" r:id="rId8"/>
    <p:sldId id="268" r:id="rId9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7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9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63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55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3436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5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52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2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9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9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8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6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0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0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0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922404-8021-4F15-8DF0-04A9B5DCF202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EA29DF-1B88-451C-92E8-354FC84F1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68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anceresources.com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339E4-66CF-422F-9F4F-A51A6BE50A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Guidance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69EE6-EF3E-48BB-9152-A2A17D5FC9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Employee Assistance Program</a:t>
            </a:r>
          </a:p>
        </p:txBody>
      </p:sp>
    </p:spTree>
    <p:extLst>
      <p:ext uri="{BB962C8B-B14F-4D97-AF65-F5344CB8AC3E}">
        <p14:creationId xmlns:p14="http://schemas.microsoft.com/office/powerpoint/2010/main" val="245916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58C0C85-2D34-4393-AC62-CC49EE7445A7}"/>
              </a:ext>
            </a:extLst>
          </p:cNvPr>
          <p:cNvSpPr txBox="1"/>
          <p:nvPr/>
        </p:nvSpPr>
        <p:spPr>
          <a:xfrm>
            <a:off x="1249960" y="1451295"/>
            <a:ext cx="91272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CONFIDENTIAL EMOTIONAL SUPPORT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Anxiety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Depression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Grief, Loss, and Life Adjustments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Relationship and/or Marital Conflicts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9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079BC6-59FA-496A-A98E-7A87B7018B79}"/>
              </a:ext>
            </a:extLst>
          </p:cNvPr>
          <p:cNvSpPr txBox="1"/>
          <p:nvPr/>
        </p:nvSpPr>
        <p:spPr>
          <a:xfrm>
            <a:off x="1006679" y="1476462"/>
            <a:ext cx="947955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Work-Life Solutions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Childcare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Eldercare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Pet Care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Movers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Home Repair Contractors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Event Planning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 Black" panose="020B0A04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2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CFDF82-F659-4946-9D12-856F85D2BA07}"/>
              </a:ext>
            </a:extLst>
          </p:cNvPr>
          <p:cNvSpPr txBox="1"/>
          <p:nvPr/>
        </p:nvSpPr>
        <p:spPr>
          <a:xfrm>
            <a:off x="864066" y="1006679"/>
            <a:ext cx="1046946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Legal Guidance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Family Law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Adoption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Trusts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Divorce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Legal Representation (cost associated</a:t>
            </a:r>
            <a:r>
              <a:rPr lang="en-US" sz="2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6357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160F6F-29F4-493A-BCDC-87B3DCB61FC6}"/>
              </a:ext>
            </a:extLst>
          </p:cNvPr>
          <p:cNvSpPr txBox="1"/>
          <p:nvPr/>
        </p:nvSpPr>
        <p:spPr>
          <a:xfrm>
            <a:off x="1996581" y="453006"/>
            <a:ext cx="66105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Financial Resources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Taxes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Relocation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Mortgages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Insurance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Budgeting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Debt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Bankruptcy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Retirement Planning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8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99708F-5CE4-45FA-9122-40B6B02F1476}"/>
              </a:ext>
            </a:extLst>
          </p:cNvPr>
          <p:cNvSpPr txBox="1"/>
          <p:nvPr/>
        </p:nvSpPr>
        <p:spPr>
          <a:xfrm>
            <a:off x="771788" y="1006679"/>
            <a:ext cx="1063724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 Black" panose="020B0A04020102020204" pitchFamily="34" charset="0"/>
              </a:rPr>
              <a:t>Online support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Podcasts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Videos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Slideshows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On-demand trainings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“Ask the Expert” (personal responses)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3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E5465B-F801-7A05-1A9B-4C0F447E4546}"/>
              </a:ext>
            </a:extLst>
          </p:cNvPr>
          <p:cNvSpPr txBox="1"/>
          <p:nvPr/>
        </p:nvSpPr>
        <p:spPr>
          <a:xfrm>
            <a:off x="1375795" y="983258"/>
            <a:ext cx="9857064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The EAP is available to you and your household:  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 Free (cost associated with services for legal representation)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Confidential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Available 24/7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Accessible –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By Phone – (855) 410-7628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TTY – (800) 697-0353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Online – </a:t>
            </a:r>
            <a:r>
              <a:rPr lang="en-US" sz="2000" dirty="0">
                <a:hlinkClick r:id="rId2"/>
              </a:rPr>
              <a:t>www.guidanceresources.com</a:t>
            </a:r>
            <a:r>
              <a:rPr lang="en-US" sz="2000" dirty="0"/>
              <a:t>   (USMEAP)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Mobile App – GuidanceNow or scan the QR code</a:t>
            </a:r>
          </a:p>
        </p:txBody>
      </p:sp>
    </p:spTree>
    <p:extLst>
      <p:ext uri="{BB962C8B-B14F-4D97-AF65-F5344CB8AC3E}">
        <p14:creationId xmlns:p14="http://schemas.microsoft.com/office/powerpoint/2010/main" val="1352916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BA92F1-84A4-4694-91D7-F44E9728628A}"/>
              </a:ext>
            </a:extLst>
          </p:cNvPr>
          <p:cNvSpPr txBox="1"/>
          <p:nvPr/>
        </p:nvSpPr>
        <p:spPr>
          <a:xfrm>
            <a:off x="1719744" y="1604529"/>
            <a:ext cx="8682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Your health is your most important Asset 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 Take Good Care Of It.</a:t>
            </a:r>
          </a:p>
        </p:txBody>
      </p:sp>
    </p:spTree>
    <p:extLst>
      <p:ext uri="{BB962C8B-B14F-4D97-AF65-F5344CB8AC3E}">
        <p14:creationId xmlns:p14="http://schemas.microsoft.com/office/powerpoint/2010/main" val="13124960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454</TotalTime>
  <Words>151</Words>
  <Application>Microsoft Office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Century Gothic</vt:lpstr>
      <vt:lpstr>Wingdings</vt:lpstr>
      <vt:lpstr>Wingdings 3</vt:lpstr>
      <vt:lpstr>Slice</vt:lpstr>
      <vt:lpstr>Guidance 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Hairston, Gertrude J</dc:creator>
  <cp:lastModifiedBy>Cotton, Corrie P</cp:lastModifiedBy>
  <cp:revision>20</cp:revision>
  <cp:lastPrinted>2024-04-16T12:46:54Z</cp:lastPrinted>
  <dcterms:created xsi:type="dcterms:W3CDTF">2024-04-15T13:34:01Z</dcterms:created>
  <dcterms:modified xsi:type="dcterms:W3CDTF">2024-04-16T16:23:37Z</dcterms:modified>
</cp:coreProperties>
</file>