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0" r:id="rId3"/>
    <p:sldId id="291" r:id="rId4"/>
    <p:sldId id="342" r:id="rId5"/>
    <p:sldId id="296" r:id="rId6"/>
    <p:sldId id="338" r:id="rId7"/>
    <p:sldId id="300" r:id="rId8"/>
    <p:sldId id="337" r:id="rId9"/>
    <p:sldId id="261" r:id="rId10"/>
    <p:sldId id="267" r:id="rId11"/>
    <p:sldId id="352" r:id="rId12"/>
    <p:sldId id="353" r:id="rId13"/>
    <p:sldId id="327" r:id="rId14"/>
    <p:sldId id="268" r:id="rId15"/>
    <p:sldId id="266" r:id="rId16"/>
    <p:sldId id="265" r:id="rId17"/>
    <p:sldId id="336" r:id="rId18"/>
    <p:sldId id="350" r:id="rId19"/>
    <p:sldId id="269" r:id="rId20"/>
    <p:sldId id="344" r:id="rId21"/>
    <p:sldId id="349" r:id="rId22"/>
    <p:sldId id="286" r:id="rId23"/>
    <p:sldId id="281" r:id="rId24"/>
    <p:sldId id="332" r:id="rId25"/>
    <p:sldId id="282" r:id="rId26"/>
    <p:sldId id="330" r:id="rId27"/>
    <p:sldId id="285" r:id="rId28"/>
  </p:sldIdLst>
  <p:sldSz cx="12192000" cy="6858000"/>
  <p:notesSz cx="9236075" cy="7010400"/>
  <p:embeddedFontLst>
    <p:embeddedFont>
      <p:font typeface="Brittany Signature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Modern No. 20" panose="02070704070505020303" pitchFamily="18" charset="0"/>
      <p:regular r:id="rId39"/>
    </p:embeddedFont>
    <p:embeddedFont>
      <p:font typeface="Monotype Corsiva" panose="03010101010201010101" pitchFamily="66" charset="0"/>
      <p: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Rage Italic" panose="03070502040507070304" pitchFamily="66" charset="0"/>
      <p:regular r:id="rId45"/>
    </p:embeddedFont>
    <p:embeddedFont>
      <p:font typeface="Saturday Moon Demo Script" panose="020B0604020202020204" charset="0"/>
      <p:regular r:id="rId46"/>
    </p:embeddedFont>
    <p:embeddedFont>
      <p:font typeface="Sen" panose="020B0604020202020204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idA0FYOdhMrVkp5NacyStMtqa8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3530" autoAdjust="0"/>
  </p:normalViewPr>
  <p:slideViewPr>
    <p:cSldViewPr snapToGrid="0">
      <p:cViewPr varScale="1">
        <p:scale>
          <a:sx n="60" d="100"/>
          <a:sy n="60" d="100"/>
        </p:scale>
        <p:origin x="888" y="40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5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417585-8F07-4EDF-AFD3-C676F11A542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2D3DE3-1853-4C6E-8C74-057EBEFF20F9}">
      <dgm:prSet/>
      <dgm:spPr/>
      <dgm:t>
        <a:bodyPr/>
        <a:lstStyle/>
        <a:p>
          <a:r>
            <a:rPr lang="en-US" b="1"/>
            <a:t>Triage within 24 business hours-rapid response</a:t>
          </a:r>
          <a:endParaRPr lang="en-US"/>
        </a:p>
      </dgm:t>
    </dgm:pt>
    <dgm:pt modelId="{26712D7B-29F1-4E95-AB9E-2A62638AD48D}" type="parTrans" cxnId="{80EE57B2-033C-4039-B4BA-24793D8C0626}">
      <dgm:prSet/>
      <dgm:spPr/>
      <dgm:t>
        <a:bodyPr/>
        <a:lstStyle/>
        <a:p>
          <a:endParaRPr lang="en-US"/>
        </a:p>
      </dgm:t>
    </dgm:pt>
    <dgm:pt modelId="{69DC3A8A-736B-4D5E-9606-1DAA4977494E}" type="sibTrans" cxnId="{80EE57B2-033C-4039-B4BA-24793D8C0626}">
      <dgm:prSet phldrT="1" phldr="0"/>
      <dgm:spPr/>
      <dgm:t>
        <a:bodyPr/>
        <a:lstStyle/>
        <a:p>
          <a:endParaRPr lang="en-US"/>
        </a:p>
      </dgm:t>
    </dgm:pt>
    <dgm:pt modelId="{C7FBA217-4F5E-403D-B225-28125C8EA78B}">
      <dgm:prSet/>
      <dgm:spPr/>
      <dgm:t>
        <a:bodyPr/>
        <a:lstStyle/>
        <a:p>
          <a:r>
            <a:rPr lang="en-US" b="1"/>
            <a:t>In person and virtual</a:t>
          </a:r>
          <a:endParaRPr lang="en-US"/>
        </a:p>
      </dgm:t>
    </dgm:pt>
    <dgm:pt modelId="{62A082E1-9622-4FCB-9863-4B776F16D3CF}" type="parTrans" cxnId="{245878CE-053D-4BF8-BFBD-DBB1B434AF37}">
      <dgm:prSet/>
      <dgm:spPr/>
      <dgm:t>
        <a:bodyPr/>
        <a:lstStyle/>
        <a:p>
          <a:endParaRPr lang="en-US"/>
        </a:p>
      </dgm:t>
    </dgm:pt>
    <dgm:pt modelId="{0FDFA26F-C880-492C-92E9-F6B49EEC044D}" type="sibTrans" cxnId="{245878CE-053D-4BF8-BFBD-DBB1B434AF37}">
      <dgm:prSet phldrT="2" phldr="0"/>
      <dgm:spPr/>
      <dgm:t>
        <a:bodyPr/>
        <a:lstStyle/>
        <a:p>
          <a:endParaRPr lang="en-US"/>
        </a:p>
      </dgm:t>
    </dgm:pt>
    <dgm:pt modelId="{079982AD-BD0F-446E-AA18-10B801C3803B}">
      <dgm:prSet/>
      <dgm:spPr/>
      <dgm:t>
        <a:bodyPr/>
        <a:lstStyle/>
        <a:p>
          <a:r>
            <a:rPr lang="en-US" b="1"/>
            <a:t>Individual,  relationship, and group counseling </a:t>
          </a:r>
          <a:endParaRPr lang="en-US"/>
        </a:p>
      </dgm:t>
    </dgm:pt>
    <dgm:pt modelId="{3CFF464C-972C-4F9A-826E-1471A88AE509}" type="parTrans" cxnId="{8E037D70-4036-41B3-8E4D-C9C145DB09CB}">
      <dgm:prSet/>
      <dgm:spPr/>
      <dgm:t>
        <a:bodyPr/>
        <a:lstStyle/>
        <a:p>
          <a:endParaRPr lang="en-US"/>
        </a:p>
      </dgm:t>
    </dgm:pt>
    <dgm:pt modelId="{F6A51D1A-9868-4448-B18A-08CBC654D710}" type="sibTrans" cxnId="{8E037D70-4036-41B3-8E4D-C9C145DB09CB}">
      <dgm:prSet phldrT="3" phldr="0"/>
      <dgm:spPr/>
      <dgm:t>
        <a:bodyPr/>
        <a:lstStyle/>
        <a:p>
          <a:endParaRPr lang="en-US"/>
        </a:p>
      </dgm:t>
    </dgm:pt>
    <dgm:pt modelId="{54110D10-1B57-4B2B-B1D5-056E845C100D}">
      <dgm:prSet/>
      <dgm:spPr/>
      <dgm:t>
        <a:bodyPr/>
        <a:lstStyle/>
        <a:p>
          <a:r>
            <a:rPr lang="en-US" b="1"/>
            <a:t>Crisis Assistance</a:t>
          </a:r>
          <a:endParaRPr lang="en-US"/>
        </a:p>
      </dgm:t>
    </dgm:pt>
    <dgm:pt modelId="{988DEF5C-CB6C-4D28-90D6-63EFFB07CCAD}" type="parTrans" cxnId="{152B5AF8-4B1E-4F7B-A53E-85037BC8797F}">
      <dgm:prSet/>
      <dgm:spPr/>
      <dgm:t>
        <a:bodyPr/>
        <a:lstStyle/>
        <a:p>
          <a:endParaRPr lang="en-US"/>
        </a:p>
      </dgm:t>
    </dgm:pt>
    <dgm:pt modelId="{1F655BD7-3D8D-46F0-A5A1-EFCBA0614E25}" type="sibTrans" cxnId="{152B5AF8-4B1E-4F7B-A53E-85037BC8797F}">
      <dgm:prSet phldrT="4" phldr="0"/>
      <dgm:spPr/>
      <dgm:t>
        <a:bodyPr/>
        <a:lstStyle/>
        <a:p>
          <a:endParaRPr lang="en-US"/>
        </a:p>
      </dgm:t>
    </dgm:pt>
    <dgm:pt modelId="{6B1C9402-57BD-4683-9589-9E8DE63F4D5F}">
      <dgm:prSet/>
      <dgm:spPr/>
      <dgm:t>
        <a:bodyPr/>
        <a:lstStyle/>
        <a:p>
          <a:r>
            <a:rPr lang="en-US" b="1"/>
            <a:t>Outreach and Educational Workshops</a:t>
          </a:r>
          <a:endParaRPr lang="en-US"/>
        </a:p>
      </dgm:t>
    </dgm:pt>
    <dgm:pt modelId="{742FE0B2-0D2B-4373-9BFE-A43EBAEB4F58}" type="parTrans" cxnId="{DCA87540-0E6C-4986-B8BE-9755138D009A}">
      <dgm:prSet/>
      <dgm:spPr/>
      <dgm:t>
        <a:bodyPr/>
        <a:lstStyle/>
        <a:p>
          <a:endParaRPr lang="en-US"/>
        </a:p>
      </dgm:t>
    </dgm:pt>
    <dgm:pt modelId="{02998A36-1A91-4EF5-8A68-96BB43BA32F7}" type="sibTrans" cxnId="{DCA87540-0E6C-4986-B8BE-9755138D009A}">
      <dgm:prSet phldrT="5" phldr="0"/>
      <dgm:spPr/>
      <dgm:t>
        <a:bodyPr/>
        <a:lstStyle/>
        <a:p>
          <a:endParaRPr lang="en-US"/>
        </a:p>
      </dgm:t>
    </dgm:pt>
    <dgm:pt modelId="{FD97F8CA-207F-4B5B-A38A-64B4BE16AA46}">
      <dgm:prSet/>
      <dgm:spPr/>
      <dgm:t>
        <a:bodyPr/>
        <a:lstStyle/>
        <a:p>
          <a:r>
            <a:rPr lang="en-US" b="1"/>
            <a:t>COVID mental health care</a:t>
          </a:r>
          <a:endParaRPr lang="en-US"/>
        </a:p>
      </dgm:t>
    </dgm:pt>
    <dgm:pt modelId="{F36A5E85-B33D-4B8E-AD22-E885CA9BEF97}" type="parTrans" cxnId="{E9C54708-126F-4A0A-83C1-CB691B69E440}">
      <dgm:prSet/>
      <dgm:spPr/>
      <dgm:t>
        <a:bodyPr/>
        <a:lstStyle/>
        <a:p>
          <a:endParaRPr lang="en-US"/>
        </a:p>
      </dgm:t>
    </dgm:pt>
    <dgm:pt modelId="{CCE42E6C-C331-4D1E-942B-9CB72445475F}" type="sibTrans" cxnId="{E9C54708-126F-4A0A-83C1-CB691B69E440}">
      <dgm:prSet phldrT="6" phldr="0"/>
      <dgm:spPr/>
      <dgm:t>
        <a:bodyPr/>
        <a:lstStyle/>
        <a:p>
          <a:endParaRPr lang="en-US"/>
        </a:p>
      </dgm:t>
    </dgm:pt>
    <dgm:pt modelId="{C70E68E7-93F1-439D-9385-0A49576EB0DC}">
      <dgm:prSet/>
      <dgm:spPr/>
      <dgm:t>
        <a:bodyPr/>
        <a:lstStyle/>
        <a:p>
          <a:r>
            <a:rPr lang="en-US" b="1"/>
            <a:t>Services provided by licensed clinicians</a:t>
          </a:r>
          <a:endParaRPr lang="en-US"/>
        </a:p>
      </dgm:t>
    </dgm:pt>
    <dgm:pt modelId="{77F6FC2B-AEDD-41DF-A84E-AF85350021E8}" type="parTrans" cxnId="{136D6FB0-CA8B-4F5B-B6EA-E6E6EF2965FF}">
      <dgm:prSet/>
      <dgm:spPr/>
      <dgm:t>
        <a:bodyPr/>
        <a:lstStyle/>
        <a:p>
          <a:endParaRPr lang="en-US"/>
        </a:p>
      </dgm:t>
    </dgm:pt>
    <dgm:pt modelId="{28FD89E8-B0B6-48A8-AC5A-E6FEA0A90A28}" type="sibTrans" cxnId="{136D6FB0-CA8B-4F5B-B6EA-E6E6EF2965FF}">
      <dgm:prSet phldrT="7" phldr="0"/>
      <dgm:spPr/>
      <dgm:t>
        <a:bodyPr/>
        <a:lstStyle/>
        <a:p>
          <a:endParaRPr lang="en-US"/>
        </a:p>
      </dgm:t>
    </dgm:pt>
    <dgm:pt modelId="{E26CA273-A63E-49D5-8873-EE7E8BA3B822}">
      <dgm:prSet/>
      <dgm:spPr/>
      <dgm:t>
        <a:bodyPr/>
        <a:lstStyle/>
        <a:p>
          <a:r>
            <a:rPr lang="en-US" b="1"/>
            <a:t>Psychiatrist on site Tuesdays- 2PM-5PM</a:t>
          </a:r>
          <a:endParaRPr lang="en-US"/>
        </a:p>
      </dgm:t>
    </dgm:pt>
    <dgm:pt modelId="{2585265D-5CEB-42B1-B0F2-22177E5FE854}" type="parTrans" cxnId="{06F10D4F-3724-415D-81C3-357AAF284332}">
      <dgm:prSet/>
      <dgm:spPr/>
      <dgm:t>
        <a:bodyPr/>
        <a:lstStyle/>
        <a:p>
          <a:endParaRPr lang="en-US"/>
        </a:p>
      </dgm:t>
    </dgm:pt>
    <dgm:pt modelId="{DF7880B4-0146-4563-91DE-5197FE2CB63C}" type="sibTrans" cxnId="{06F10D4F-3724-415D-81C3-357AAF284332}">
      <dgm:prSet phldrT="8" phldr="0"/>
      <dgm:spPr/>
      <dgm:t>
        <a:bodyPr/>
        <a:lstStyle/>
        <a:p>
          <a:endParaRPr lang="en-US"/>
        </a:p>
      </dgm:t>
    </dgm:pt>
    <dgm:pt modelId="{81242320-5FCE-426F-B9F9-6CF6E48E0EDB}">
      <dgm:prSet/>
      <dgm:spPr/>
      <dgm:t>
        <a:bodyPr/>
        <a:lstStyle/>
        <a:p>
          <a:r>
            <a:rPr lang="en-US" b="1" dirty="0"/>
            <a:t>(Case management)</a:t>
          </a:r>
          <a:endParaRPr lang="en-US" dirty="0"/>
        </a:p>
      </dgm:t>
    </dgm:pt>
    <dgm:pt modelId="{84B16D6F-9323-45F8-B053-9DAEDDE5BE47}" type="parTrans" cxnId="{15FD87F2-2AE3-401E-BC8B-946ED3196799}">
      <dgm:prSet/>
      <dgm:spPr/>
      <dgm:t>
        <a:bodyPr/>
        <a:lstStyle/>
        <a:p>
          <a:endParaRPr lang="en-US"/>
        </a:p>
      </dgm:t>
    </dgm:pt>
    <dgm:pt modelId="{6C71DB51-2A5E-4833-A543-27378ABDFDBB}" type="sibTrans" cxnId="{15FD87F2-2AE3-401E-BC8B-946ED3196799}">
      <dgm:prSet phldrT="9" phldr="0"/>
      <dgm:spPr/>
      <dgm:t>
        <a:bodyPr/>
        <a:lstStyle/>
        <a:p>
          <a:endParaRPr lang="en-US"/>
        </a:p>
      </dgm:t>
    </dgm:pt>
    <dgm:pt modelId="{D235685B-A0D5-47A7-9BB5-72516D1C6934}" type="pres">
      <dgm:prSet presAssocID="{0A417585-8F07-4EDF-AFD3-C676F11A5424}" presName="diagram" presStyleCnt="0">
        <dgm:presLayoutVars>
          <dgm:dir/>
          <dgm:resizeHandles val="exact"/>
        </dgm:presLayoutVars>
      </dgm:prSet>
      <dgm:spPr/>
    </dgm:pt>
    <dgm:pt modelId="{95C82DBF-0328-4380-A0E3-79AA66806BAC}" type="pres">
      <dgm:prSet presAssocID="{472D3DE3-1853-4C6E-8C74-057EBEFF20F9}" presName="node" presStyleLbl="node1" presStyleIdx="0" presStyleCnt="9">
        <dgm:presLayoutVars>
          <dgm:bulletEnabled val="1"/>
        </dgm:presLayoutVars>
      </dgm:prSet>
      <dgm:spPr/>
    </dgm:pt>
    <dgm:pt modelId="{A3CE472F-8B2E-456F-B397-DDEDD78CAB3B}" type="pres">
      <dgm:prSet presAssocID="{69DC3A8A-736B-4D5E-9606-1DAA4977494E}" presName="sibTrans" presStyleCnt="0"/>
      <dgm:spPr/>
    </dgm:pt>
    <dgm:pt modelId="{8858B26E-2759-4EE3-A8F1-64D331659F5B}" type="pres">
      <dgm:prSet presAssocID="{C7FBA217-4F5E-403D-B225-28125C8EA78B}" presName="node" presStyleLbl="node1" presStyleIdx="1" presStyleCnt="9">
        <dgm:presLayoutVars>
          <dgm:bulletEnabled val="1"/>
        </dgm:presLayoutVars>
      </dgm:prSet>
      <dgm:spPr/>
    </dgm:pt>
    <dgm:pt modelId="{3E0B4592-A922-4863-8A19-096A7F3AF962}" type="pres">
      <dgm:prSet presAssocID="{0FDFA26F-C880-492C-92E9-F6B49EEC044D}" presName="sibTrans" presStyleCnt="0"/>
      <dgm:spPr/>
    </dgm:pt>
    <dgm:pt modelId="{C9ECFE64-FBB5-4791-A49B-C37C7C9DC8F8}" type="pres">
      <dgm:prSet presAssocID="{079982AD-BD0F-446E-AA18-10B801C3803B}" presName="node" presStyleLbl="node1" presStyleIdx="2" presStyleCnt="9">
        <dgm:presLayoutVars>
          <dgm:bulletEnabled val="1"/>
        </dgm:presLayoutVars>
      </dgm:prSet>
      <dgm:spPr/>
    </dgm:pt>
    <dgm:pt modelId="{B825F556-60DE-4166-B598-9CC678F01418}" type="pres">
      <dgm:prSet presAssocID="{F6A51D1A-9868-4448-B18A-08CBC654D710}" presName="sibTrans" presStyleCnt="0"/>
      <dgm:spPr/>
    </dgm:pt>
    <dgm:pt modelId="{60A80622-F851-4887-91B2-C07FAACFFEEB}" type="pres">
      <dgm:prSet presAssocID="{54110D10-1B57-4B2B-B1D5-056E845C100D}" presName="node" presStyleLbl="node1" presStyleIdx="3" presStyleCnt="9">
        <dgm:presLayoutVars>
          <dgm:bulletEnabled val="1"/>
        </dgm:presLayoutVars>
      </dgm:prSet>
      <dgm:spPr/>
    </dgm:pt>
    <dgm:pt modelId="{5671C5B8-CB28-4B78-A6F2-92FF85F15ED3}" type="pres">
      <dgm:prSet presAssocID="{1F655BD7-3D8D-46F0-A5A1-EFCBA0614E25}" presName="sibTrans" presStyleCnt="0"/>
      <dgm:spPr/>
    </dgm:pt>
    <dgm:pt modelId="{9A583E4D-8B51-4F8E-9B8C-621F2CB6CAA5}" type="pres">
      <dgm:prSet presAssocID="{6B1C9402-57BD-4683-9589-9E8DE63F4D5F}" presName="node" presStyleLbl="node1" presStyleIdx="4" presStyleCnt="9">
        <dgm:presLayoutVars>
          <dgm:bulletEnabled val="1"/>
        </dgm:presLayoutVars>
      </dgm:prSet>
      <dgm:spPr/>
    </dgm:pt>
    <dgm:pt modelId="{C3D6DD7B-F22D-468F-89DA-551BDB640772}" type="pres">
      <dgm:prSet presAssocID="{02998A36-1A91-4EF5-8A68-96BB43BA32F7}" presName="sibTrans" presStyleCnt="0"/>
      <dgm:spPr/>
    </dgm:pt>
    <dgm:pt modelId="{F21BA3E1-4E0A-4629-9320-EAC6268382A7}" type="pres">
      <dgm:prSet presAssocID="{FD97F8CA-207F-4B5B-A38A-64B4BE16AA46}" presName="node" presStyleLbl="node1" presStyleIdx="5" presStyleCnt="9">
        <dgm:presLayoutVars>
          <dgm:bulletEnabled val="1"/>
        </dgm:presLayoutVars>
      </dgm:prSet>
      <dgm:spPr/>
    </dgm:pt>
    <dgm:pt modelId="{E31DB8B7-75AC-4332-8472-F793C355B592}" type="pres">
      <dgm:prSet presAssocID="{CCE42E6C-C331-4D1E-942B-9CB72445475F}" presName="sibTrans" presStyleCnt="0"/>
      <dgm:spPr/>
    </dgm:pt>
    <dgm:pt modelId="{28939E4A-C6DA-4B52-BD50-D809011066C9}" type="pres">
      <dgm:prSet presAssocID="{C70E68E7-93F1-439D-9385-0A49576EB0DC}" presName="node" presStyleLbl="node1" presStyleIdx="6" presStyleCnt="9">
        <dgm:presLayoutVars>
          <dgm:bulletEnabled val="1"/>
        </dgm:presLayoutVars>
      </dgm:prSet>
      <dgm:spPr/>
    </dgm:pt>
    <dgm:pt modelId="{C24CB60D-B183-4328-B2DC-085E50646922}" type="pres">
      <dgm:prSet presAssocID="{28FD89E8-B0B6-48A8-AC5A-E6FEA0A90A28}" presName="sibTrans" presStyleCnt="0"/>
      <dgm:spPr/>
    </dgm:pt>
    <dgm:pt modelId="{B7E6CCF0-168D-473A-8969-3692C0401860}" type="pres">
      <dgm:prSet presAssocID="{E26CA273-A63E-49D5-8873-EE7E8BA3B822}" presName="node" presStyleLbl="node1" presStyleIdx="7" presStyleCnt="9">
        <dgm:presLayoutVars>
          <dgm:bulletEnabled val="1"/>
        </dgm:presLayoutVars>
      </dgm:prSet>
      <dgm:spPr/>
    </dgm:pt>
    <dgm:pt modelId="{4261DACC-E4ED-4739-B698-BC27F9FA8E56}" type="pres">
      <dgm:prSet presAssocID="{DF7880B4-0146-4563-91DE-5197FE2CB63C}" presName="sibTrans" presStyleCnt="0"/>
      <dgm:spPr/>
    </dgm:pt>
    <dgm:pt modelId="{84CCF7BC-35D0-4C6D-8B20-C137611605CB}" type="pres">
      <dgm:prSet presAssocID="{81242320-5FCE-426F-B9F9-6CF6E48E0EDB}" presName="node" presStyleLbl="node1" presStyleIdx="8" presStyleCnt="9" custLinFactNeighborX="1007" custLinFactNeighborY="0">
        <dgm:presLayoutVars>
          <dgm:bulletEnabled val="1"/>
        </dgm:presLayoutVars>
      </dgm:prSet>
      <dgm:spPr/>
    </dgm:pt>
  </dgm:ptLst>
  <dgm:cxnLst>
    <dgm:cxn modelId="{E9C54708-126F-4A0A-83C1-CB691B69E440}" srcId="{0A417585-8F07-4EDF-AFD3-C676F11A5424}" destId="{FD97F8CA-207F-4B5B-A38A-64B4BE16AA46}" srcOrd="5" destOrd="0" parTransId="{F36A5E85-B33D-4B8E-AD22-E885CA9BEF97}" sibTransId="{CCE42E6C-C331-4D1E-942B-9CB72445475F}"/>
    <dgm:cxn modelId="{45E9011E-FBD9-4B6B-85EC-05B4947E8FC6}" type="presOf" srcId="{0A417585-8F07-4EDF-AFD3-C676F11A5424}" destId="{D235685B-A0D5-47A7-9BB5-72516D1C6934}" srcOrd="0" destOrd="0" presId="urn:microsoft.com/office/officeart/2005/8/layout/default"/>
    <dgm:cxn modelId="{D4FE5931-61D5-4694-AB05-C9A585B93A02}" type="presOf" srcId="{C7FBA217-4F5E-403D-B225-28125C8EA78B}" destId="{8858B26E-2759-4EE3-A8F1-64D331659F5B}" srcOrd="0" destOrd="0" presId="urn:microsoft.com/office/officeart/2005/8/layout/default"/>
    <dgm:cxn modelId="{FFE41E3D-1EC0-464E-ABE3-DFA92EAD0FB3}" type="presOf" srcId="{54110D10-1B57-4B2B-B1D5-056E845C100D}" destId="{60A80622-F851-4887-91B2-C07FAACFFEEB}" srcOrd="0" destOrd="0" presId="urn:microsoft.com/office/officeart/2005/8/layout/default"/>
    <dgm:cxn modelId="{DCA87540-0E6C-4986-B8BE-9755138D009A}" srcId="{0A417585-8F07-4EDF-AFD3-C676F11A5424}" destId="{6B1C9402-57BD-4683-9589-9E8DE63F4D5F}" srcOrd="4" destOrd="0" parTransId="{742FE0B2-0D2B-4373-9BFE-A43EBAEB4F58}" sibTransId="{02998A36-1A91-4EF5-8A68-96BB43BA32F7}"/>
    <dgm:cxn modelId="{E6CC3D60-14FA-4B8C-9553-15806C3B86C1}" type="presOf" srcId="{C70E68E7-93F1-439D-9385-0A49576EB0DC}" destId="{28939E4A-C6DA-4B52-BD50-D809011066C9}" srcOrd="0" destOrd="0" presId="urn:microsoft.com/office/officeart/2005/8/layout/default"/>
    <dgm:cxn modelId="{06F10D4F-3724-415D-81C3-357AAF284332}" srcId="{0A417585-8F07-4EDF-AFD3-C676F11A5424}" destId="{E26CA273-A63E-49D5-8873-EE7E8BA3B822}" srcOrd="7" destOrd="0" parTransId="{2585265D-5CEB-42B1-B0F2-22177E5FE854}" sibTransId="{DF7880B4-0146-4563-91DE-5197FE2CB63C}"/>
    <dgm:cxn modelId="{8E037D70-4036-41B3-8E4D-C9C145DB09CB}" srcId="{0A417585-8F07-4EDF-AFD3-C676F11A5424}" destId="{079982AD-BD0F-446E-AA18-10B801C3803B}" srcOrd="2" destOrd="0" parTransId="{3CFF464C-972C-4F9A-826E-1471A88AE509}" sibTransId="{F6A51D1A-9868-4448-B18A-08CBC654D710}"/>
    <dgm:cxn modelId="{44C10A86-86E0-47FD-8B35-83854FC65EFF}" type="presOf" srcId="{81242320-5FCE-426F-B9F9-6CF6E48E0EDB}" destId="{84CCF7BC-35D0-4C6D-8B20-C137611605CB}" srcOrd="0" destOrd="0" presId="urn:microsoft.com/office/officeart/2005/8/layout/default"/>
    <dgm:cxn modelId="{D1B99FA1-FADA-4322-94D4-9A5788DAA4B5}" type="presOf" srcId="{6B1C9402-57BD-4683-9589-9E8DE63F4D5F}" destId="{9A583E4D-8B51-4F8E-9B8C-621F2CB6CAA5}" srcOrd="0" destOrd="0" presId="urn:microsoft.com/office/officeart/2005/8/layout/default"/>
    <dgm:cxn modelId="{62B0D8A9-7F80-4E12-AB27-A0B96C3C7025}" type="presOf" srcId="{472D3DE3-1853-4C6E-8C74-057EBEFF20F9}" destId="{95C82DBF-0328-4380-A0E3-79AA66806BAC}" srcOrd="0" destOrd="0" presId="urn:microsoft.com/office/officeart/2005/8/layout/default"/>
    <dgm:cxn modelId="{136D6FB0-CA8B-4F5B-B6EA-E6E6EF2965FF}" srcId="{0A417585-8F07-4EDF-AFD3-C676F11A5424}" destId="{C70E68E7-93F1-439D-9385-0A49576EB0DC}" srcOrd="6" destOrd="0" parTransId="{77F6FC2B-AEDD-41DF-A84E-AF85350021E8}" sibTransId="{28FD89E8-B0B6-48A8-AC5A-E6FEA0A90A28}"/>
    <dgm:cxn modelId="{80EE57B2-033C-4039-B4BA-24793D8C0626}" srcId="{0A417585-8F07-4EDF-AFD3-C676F11A5424}" destId="{472D3DE3-1853-4C6E-8C74-057EBEFF20F9}" srcOrd="0" destOrd="0" parTransId="{26712D7B-29F1-4E95-AB9E-2A62638AD48D}" sibTransId="{69DC3A8A-736B-4D5E-9606-1DAA4977494E}"/>
    <dgm:cxn modelId="{58FF4BBC-925F-47CB-A524-FD13C1C16D5A}" type="presOf" srcId="{FD97F8CA-207F-4B5B-A38A-64B4BE16AA46}" destId="{F21BA3E1-4E0A-4629-9320-EAC6268382A7}" srcOrd="0" destOrd="0" presId="urn:microsoft.com/office/officeart/2005/8/layout/default"/>
    <dgm:cxn modelId="{245878CE-053D-4BF8-BFBD-DBB1B434AF37}" srcId="{0A417585-8F07-4EDF-AFD3-C676F11A5424}" destId="{C7FBA217-4F5E-403D-B225-28125C8EA78B}" srcOrd="1" destOrd="0" parTransId="{62A082E1-9622-4FCB-9863-4B776F16D3CF}" sibTransId="{0FDFA26F-C880-492C-92E9-F6B49EEC044D}"/>
    <dgm:cxn modelId="{C1D3C5DA-D0D1-46E1-9AB9-FC0063F89C3F}" type="presOf" srcId="{079982AD-BD0F-446E-AA18-10B801C3803B}" destId="{C9ECFE64-FBB5-4791-A49B-C37C7C9DC8F8}" srcOrd="0" destOrd="0" presId="urn:microsoft.com/office/officeart/2005/8/layout/default"/>
    <dgm:cxn modelId="{6186FCEE-E4F9-4868-8480-5E963E87AD24}" type="presOf" srcId="{E26CA273-A63E-49D5-8873-EE7E8BA3B822}" destId="{B7E6CCF0-168D-473A-8969-3692C0401860}" srcOrd="0" destOrd="0" presId="urn:microsoft.com/office/officeart/2005/8/layout/default"/>
    <dgm:cxn modelId="{15FD87F2-2AE3-401E-BC8B-946ED3196799}" srcId="{0A417585-8F07-4EDF-AFD3-C676F11A5424}" destId="{81242320-5FCE-426F-B9F9-6CF6E48E0EDB}" srcOrd="8" destOrd="0" parTransId="{84B16D6F-9323-45F8-B053-9DAEDDE5BE47}" sibTransId="{6C71DB51-2A5E-4833-A543-27378ABDFDBB}"/>
    <dgm:cxn modelId="{152B5AF8-4B1E-4F7B-A53E-85037BC8797F}" srcId="{0A417585-8F07-4EDF-AFD3-C676F11A5424}" destId="{54110D10-1B57-4B2B-B1D5-056E845C100D}" srcOrd="3" destOrd="0" parTransId="{988DEF5C-CB6C-4D28-90D6-63EFFB07CCAD}" sibTransId="{1F655BD7-3D8D-46F0-A5A1-EFCBA0614E25}"/>
    <dgm:cxn modelId="{8C71997C-503D-4ACE-BAFD-13300CB51FE6}" type="presParOf" srcId="{D235685B-A0D5-47A7-9BB5-72516D1C6934}" destId="{95C82DBF-0328-4380-A0E3-79AA66806BAC}" srcOrd="0" destOrd="0" presId="urn:microsoft.com/office/officeart/2005/8/layout/default"/>
    <dgm:cxn modelId="{93AAD79B-BBD4-4D3B-871C-1B0BABBDE057}" type="presParOf" srcId="{D235685B-A0D5-47A7-9BB5-72516D1C6934}" destId="{A3CE472F-8B2E-456F-B397-DDEDD78CAB3B}" srcOrd="1" destOrd="0" presId="urn:microsoft.com/office/officeart/2005/8/layout/default"/>
    <dgm:cxn modelId="{21BB50DE-A0ED-4C38-B097-7F0104211CFC}" type="presParOf" srcId="{D235685B-A0D5-47A7-9BB5-72516D1C6934}" destId="{8858B26E-2759-4EE3-A8F1-64D331659F5B}" srcOrd="2" destOrd="0" presId="urn:microsoft.com/office/officeart/2005/8/layout/default"/>
    <dgm:cxn modelId="{970BB519-6289-4F54-AF18-E4A4B91F902D}" type="presParOf" srcId="{D235685B-A0D5-47A7-9BB5-72516D1C6934}" destId="{3E0B4592-A922-4863-8A19-096A7F3AF962}" srcOrd="3" destOrd="0" presId="urn:microsoft.com/office/officeart/2005/8/layout/default"/>
    <dgm:cxn modelId="{0DD9EBF1-4F95-4320-BC9F-F132FA113E07}" type="presParOf" srcId="{D235685B-A0D5-47A7-9BB5-72516D1C6934}" destId="{C9ECFE64-FBB5-4791-A49B-C37C7C9DC8F8}" srcOrd="4" destOrd="0" presId="urn:microsoft.com/office/officeart/2005/8/layout/default"/>
    <dgm:cxn modelId="{6A3740A3-7ABD-4F05-B53F-1F7CFEDFA23D}" type="presParOf" srcId="{D235685B-A0D5-47A7-9BB5-72516D1C6934}" destId="{B825F556-60DE-4166-B598-9CC678F01418}" srcOrd="5" destOrd="0" presId="urn:microsoft.com/office/officeart/2005/8/layout/default"/>
    <dgm:cxn modelId="{791CD8A8-CFBD-4707-8CBF-6568CDFF183C}" type="presParOf" srcId="{D235685B-A0D5-47A7-9BB5-72516D1C6934}" destId="{60A80622-F851-4887-91B2-C07FAACFFEEB}" srcOrd="6" destOrd="0" presId="urn:microsoft.com/office/officeart/2005/8/layout/default"/>
    <dgm:cxn modelId="{0180AFFC-9FAA-4A87-8F41-4DAE31FE9D9E}" type="presParOf" srcId="{D235685B-A0D5-47A7-9BB5-72516D1C6934}" destId="{5671C5B8-CB28-4B78-A6F2-92FF85F15ED3}" srcOrd="7" destOrd="0" presId="urn:microsoft.com/office/officeart/2005/8/layout/default"/>
    <dgm:cxn modelId="{93A5D1ED-664C-4DBF-A3D9-240243C85850}" type="presParOf" srcId="{D235685B-A0D5-47A7-9BB5-72516D1C6934}" destId="{9A583E4D-8B51-4F8E-9B8C-621F2CB6CAA5}" srcOrd="8" destOrd="0" presId="urn:microsoft.com/office/officeart/2005/8/layout/default"/>
    <dgm:cxn modelId="{65862975-5DCC-44CB-A31D-710D435C0819}" type="presParOf" srcId="{D235685B-A0D5-47A7-9BB5-72516D1C6934}" destId="{C3D6DD7B-F22D-468F-89DA-551BDB640772}" srcOrd="9" destOrd="0" presId="urn:microsoft.com/office/officeart/2005/8/layout/default"/>
    <dgm:cxn modelId="{B643F562-4ED8-46AA-8BC7-65A90943A75A}" type="presParOf" srcId="{D235685B-A0D5-47A7-9BB5-72516D1C6934}" destId="{F21BA3E1-4E0A-4629-9320-EAC6268382A7}" srcOrd="10" destOrd="0" presId="urn:microsoft.com/office/officeart/2005/8/layout/default"/>
    <dgm:cxn modelId="{2034F11F-FA69-4CB7-8567-710177DCEBFB}" type="presParOf" srcId="{D235685B-A0D5-47A7-9BB5-72516D1C6934}" destId="{E31DB8B7-75AC-4332-8472-F793C355B592}" srcOrd="11" destOrd="0" presId="urn:microsoft.com/office/officeart/2005/8/layout/default"/>
    <dgm:cxn modelId="{6F5414A8-AC4D-48DF-A110-FE983C20D5E2}" type="presParOf" srcId="{D235685B-A0D5-47A7-9BB5-72516D1C6934}" destId="{28939E4A-C6DA-4B52-BD50-D809011066C9}" srcOrd="12" destOrd="0" presId="urn:microsoft.com/office/officeart/2005/8/layout/default"/>
    <dgm:cxn modelId="{A93F899A-9560-48CE-8526-8AF0A259609D}" type="presParOf" srcId="{D235685B-A0D5-47A7-9BB5-72516D1C6934}" destId="{C24CB60D-B183-4328-B2DC-085E50646922}" srcOrd="13" destOrd="0" presId="urn:microsoft.com/office/officeart/2005/8/layout/default"/>
    <dgm:cxn modelId="{5DC8E912-6151-4120-92FF-1EE784DD68B3}" type="presParOf" srcId="{D235685B-A0D5-47A7-9BB5-72516D1C6934}" destId="{B7E6CCF0-168D-473A-8969-3692C0401860}" srcOrd="14" destOrd="0" presId="urn:microsoft.com/office/officeart/2005/8/layout/default"/>
    <dgm:cxn modelId="{F7503308-F301-480B-97B3-4F0A28A55D43}" type="presParOf" srcId="{D235685B-A0D5-47A7-9BB5-72516D1C6934}" destId="{4261DACC-E4ED-4739-B698-BC27F9FA8E56}" srcOrd="15" destOrd="0" presId="urn:microsoft.com/office/officeart/2005/8/layout/default"/>
    <dgm:cxn modelId="{49D4DBFC-39DC-4AD9-96A8-ADAC990035B5}" type="presParOf" srcId="{D235685B-A0D5-47A7-9BB5-72516D1C6934}" destId="{84CCF7BC-35D0-4C6D-8B20-C137611605CB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9ED20F-50AF-47FA-A294-99B5E35F7AF3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6A1297-7860-4220-8F47-E62D178F17C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Walk-in</a:t>
          </a:r>
        </a:p>
      </dgm:t>
    </dgm:pt>
    <dgm:pt modelId="{97645820-09F3-4895-AC4B-D316B361AAA9}" type="parTrans" cxnId="{DF47C0F8-788B-41E1-BC23-8E5E48D7B77B}">
      <dgm:prSet/>
      <dgm:spPr/>
      <dgm:t>
        <a:bodyPr/>
        <a:lstStyle/>
        <a:p>
          <a:endParaRPr lang="en-US"/>
        </a:p>
      </dgm:t>
    </dgm:pt>
    <dgm:pt modelId="{A5AFF7DA-61C6-448A-B2E0-49D1B041CF6A}" type="sibTrans" cxnId="{DF47C0F8-788B-41E1-BC23-8E5E48D7B77B}">
      <dgm:prSet/>
      <dgm:spPr/>
      <dgm:t>
        <a:bodyPr/>
        <a:lstStyle/>
        <a:p>
          <a:endParaRPr lang="en-US"/>
        </a:p>
      </dgm:t>
    </dgm:pt>
    <dgm:pt modelId="{807E676F-9E5B-4074-A1AF-39D5DF79671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Call</a:t>
          </a:r>
        </a:p>
      </dgm:t>
    </dgm:pt>
    <dgm:pt modelId="{D61BB591-50D3-48BE-8BFF-2F698D2E0CAE}" type="parTrans" cxnId="{DBF90A5C-9BE1-44B8-AF59-64913846ACDA}">
      <dgm:prSet/>
      <dgm:spPr/>
      <dgm:t>
        <a:bodyPr/>
        <a:lstStyle/>
        <a:p>
          <a:endParaRPr lang="en-US"/>
        </a:p>
      </dgm:t>
    </dgm:pt>
    <dgm:pt modelId="{3956EF7A-3820-482D-A4C2-46288D5DE239}" type="sibTrans" cxnId="{DBF90A5C-9BE1-44B8-AF59-64913846ACDA}">
      <dgm:prSet/>
      <dgm:spPr/>
      <dgm:t>
        <a:bodyPr/>
        <a:lstStyle/>
        <a:p>
          <a:endParaRPr lang="en-US"/>
        </a:p>
      </dgm:t>
    </dgm:pt>
    <dgm:pt modelId="{29EE5C46-F864-4AF5-86B8-D090D03BFD40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A46C8CCD-C026-4049-B537-454DC2F7A706}" type="parTrans" cxnId="{7D7F87E5-05E3-48C8-8497-2DE5ED8D7AF7}">
      <dgm:prSet/>
      <dgm:spPr/>
      <dgm:t>
        <a:bodyPr/>
        <a:lstStyle/>
        <a:p>
          <a:endParaRPr lang="en-US"/>
        </a:p>
      </dgm:t>
    </dgm:pt>
    <dgm:pt modelId="{819CD7CE-F167-4B4E-99BE-3787E4528E56}" type="sibTrans" cxnId="{7D7F87E5-05E3-48C8-8497-2DE5ED8D7AF7}">
      <dgm:prSet/>
      <dgm:spPr/>
      <dgm:t>
        <a:bodyPr/>
        <a:lstStyle/>
        <a:p>
          <a:endParaRPr lang="en-US"/>
        </a:p>
      </dgm:t>
    </dgm:pt>
    <dgm:pt modelId="{446B28F5-ADCC-48EE-8043-04AFFB34140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On-line</a:t>
          </a:r>
        </a:p>
      </dgm:t>
    </dgm:pt>
    <dgm:pt modelId="{84552790-E7D0-4D4A-B48F-1F66A688489B}" type="parTrans" cxnId="{C770DBEF-AD6B-42F7-861B-C535F3E28923}">
      <dgm:prSet/>
      <dgm:spPr/>
      <dgm:t>
        <a:bodyPr/>
        <a:lstStyle/>
        <a:p>
          <a:endParaRPr lang="en-US"/>
        </a:p>
      </dgm:t>
    </dgm:pt>
    <dgm:pt modelId="{F0D11E9F-BB60-4EEF-86BD-2BFA20911A3B}" type="sibTrans" cxnId="{C770DBEF-AD6B-42F7-861B-C535F3E28923}">
      <dgm:prSet/>
      <dgm:spPr/>
      <dgm:t>
        <a:bodyPr/>
        <a:lstStyle/>
        <a:p>
          <a:endParaRPr lang="en-US"/>
        </a:p>
      </dgm:t>
    </dgm:pt>
    <dgm:pt modelId="{0F0475B7-B497-40AE-93E9-D61E3E5050D8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5EABB897-5AD8-437B-AD21-BA4D7D7120FA}" type="parTrans" cxnId="{3231EB06-2E01-4963-A316-3C2EF26591CB}">
      <dgm:prSet/>
      <dgm:spPr/>
      <dgm:t>
        <a:bodyPr/>
        <a:lstStyle/>
        <a:p>
          <a:endParaRPr lang="en-US"/>
        </a:p>
      </dgm:t>
    </dgm:pt>
    <dgm:pt modelId="{EA65D527-C900-47A3-A101-9AB7BC5856A3}" type="sibTrans" cxnId="{3231EB06-2E01-4963-A316-3C2EF26591CB}">
      <dgm:prSet/>
      <dgm:spPr/>
      <dgm:t>
        <a:bodyPr/>
        <a:lstStyle/>
        <a:p>
          <a:endParaRPr lang="en-US"/>
        </a:p>
      </dgm:t>
    </dgm:pt>
    <dgm:pt modelId="{9AF4C5BC-9152-4DF2-B094-FC9EDF2AF2D8}" type="pres">
      <dgm:prSet presAssocID="{259ED20F-50AF-47FA-A294-99B5E35F7AF3}" presName="root" presStyleCnt="0">
        <dgm:presLayoutVars>
          <dgm:dir/>
          <dgm:resizeHandles val="exact"/>
        </dgm:presLayoutVars>
      </dgm:prSet>
      <dgm:spPr/>
    </dgm:pt>
    <dgm:pt modelId="{6BCBA0B7-6304-4965-B976-467955CA576E}" type="pres">
      <dgm:prSet presAssocID="{2A6A1297-7860-4220-8F47-E62D178F17C4}" presName="compNode" presStyleCnt="0"/>
      <dgm:spPr/>
    </dgm:pt>
    <dgm:pt modelId="{CFF17CC0-9A8B-4A91-83FA-414EFC310C8F}" type="pres">
      <dgm:prSet presAssocID="{2A6A1297-7860-4220-8F47-E62D178F17C4}" presName="iconRect" presStyleLbl="node1" presStyleIdx="0" presStyleCnt="3" custLinFactNeighborX="-56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B9F56316-F44A-4FCF-96AB-9E028506747A}" type="pres">
      <dgm:prSet presAssocID="{2A6A1297-7860-4220-8F47-E62D178F17C4}" presName="iconSpace" presStyleCnt="0"/>
      <dgm:spPr/>
    </dgm:pt>
    <dgm:pt modelId="{DBB82238-EBFE-4CA8-8AA8-B69C7EB3B692}" type="pres">
      <dgm:prSet presAssocID="{2A6A1297-7860-4220-8F47-E62D178F17C4}" presName="parTx" presStyleLbl="revTx" presStyleIdx="0" presStyleCnt="6">
        <dgm:presLayoutVars>
          <dgm:chMax val="0"/>
          <dgm:chPref val="0"/>
        </dgm:presLayoutVars>
      </dgm:prSet>
      <dgm:spPr/>
    </dgm:pt>
    <dgm:pt modelId="{E5ED957A-2F6C-4F56-BC21-2CEAAC16AADF}" type="pres">
      <dgm:prSet presAssocID="{2A6A1297-7860-4220-8F47-E62D178F17C4}" presName="txSpace" presStyleCnt="0"/>
      <dgm:spPr/>
    </dgm:pt>
    <dgm:pt modelId="{30B190AA-C8F1-4B98-81CB-C3CE4005570B}" type="pres">
      <dgm:prSet presAssocID="{2A6A1297-7860-4220-8F47-E62D178F17C4}" presName="desTx" presStyleLbl="revTx" presStyleIdx="1" presStyleCnt="6">
        <dgm:presLayoutVars/>
      </dgm:prSet>
      <dgm:spPr/>
    </dgm:pt>
    <dgm:pt modelId="{E9760CFA-878C-4926-96D6-E0CFA079B0E6}" type="pres">
      <dgm:prSet presAssocID="{A5AFF7DA-61C6-448A-B2E0-49D1B041CF6A}" presName="sibTrans" presStyleCnt="0"/>
      <dgm:spPr/>
    </dgm:pt>
    <dgm:pt modelId="{3490F4C1-2D92-419D-AB97-1CA612D6D398}" type="pres">
      <dgm:prSet presAssocID="{807E676F-9E5B-4074-A1AF-39D5DF79671A}" presName="compNode" presStyleCnt="0"/>
      <dgm:spPr/>
    </dgm:pt>
    <dgm:pt modelId="{E7231E10-9DA9-48D8-86C5-8BCB10D3BF85}" type="pres">
      <dgm:prSet presAssocID="{807E676F-9E5B-4074-A1AF-39D5DF79671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26400CB3-C54A-400B-BBB0-D2646B0FF404}" type="pres">
      <dgm:prSet presAssocID="{807E676F-9E5B-4074-A1AF-39D5DF79671A}" presName="iconSpace" presStyleCnt="0"/>
      <dgm:spPr/>
    </dgm:pt>
    <dgm:pt modelId="{26790D78-C35E-44FC-B0AA-00A246CBBEFD}" type="pres">
      <dgm:prSet presAssocID="{807E676F-9E5B-4074-A1AF-39D5DF79671A}" presName="parTx" presStyleLbl="revTx" presStyleIdx="2" presStyleCnt="6">
        <dgm:presLayoutVars>
          <dgm:chMax val="0"/>
          <dgm:chPref val="0"/>
        </dgm:presLayoutVars>
      </dgm:prSet>
      <dgm:spPr/>
    </dgm:pt>
    <dgm:pt modelId="{4CDF8090-8F1F-4D59-98A2-3E41770B3130}" type="pres">
      <dgm:prSet presAssocID="{807E676F-9E5B-4074-A1AF-39D5DF79671A}" presName="txSpace" presStyleCnt="0"/>
      <dgm:spPr/>
    </dgm:pt>
    <dgm:pt modelId="{A620AA71-1A68-459E-A9FB-AB5E28B1F127}" type="pres">
      <dgm:prSet presAssocID="{807E676F-9E5B-4074-A1AF-39D5DF79671A}" presName="desTx" presStyleLbl="revTx" presStyleIdx="3" presStyleCnt="6" custScaleX="97679" custScaleY="80045">
        <dgm:presLayoutVars/>
      </dgm:prSet>
      <dgm:spPr/>
    </dgm:pt>
    <dgm:pt modelId="{66BD55AB-A844-4F65-83B1-7E5BA776E656}" type="pres">
      <dgm:prSet presAssocID="{3956EF7A-3820-482D-A4C2-46288D5DE239}" presName="sibTrans" presStyleCnt="0"/>
      <dgm:spPr/>
    </dgm:pt>
    <dgm:pt modelId="{39CCB662-0F81-4FFF-B60B-06AA9F2F3E1B}" type="pres">
      <dgm:prSet presAssocID="{446B28F5-ADCC-48EE-8043-04AFFB34140E}" presName="compNode" presStyleCnt="0"/>
      <dgm:spPr/>
    </dgm:pt>
    <dgm:pt modelId="{0485EE1C-54FA-4AC6-843B-79D7FD61B775}" type="pres">
      <dgm:prSet presAssocID="{446B28F5-ADCC-48EE-8043-04AFFB34140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are With Person"/>
        </a:ext>
      </dgm:extLst>
    </dgm:pt>
    <dgm:pt modelId="{53E56996-1A8E-4731-B717-CC5C0E7268BD}" type="pres">
      <dgm:prSet presAssocID="{446B28F5-ADCC-48EE-8043-04AFFB34140E}" presName="iconSpace" presStyleCnt="0"/>
      <dgm:spPr/>
    </dgm:pt>
    <dgm:pt modelId="{147836A4-727D-4466-884B-7BEC8C2EF4BA}" type="pres">
      <dgm:prSet presAssocID="{446B28F5-ADCC-48EE-8043-04AFFB34140E}" presName="parTx" presStyleLbl="revTx" presStyleIdx="4" presStyleCnt="6">
        <dgm:presLayoutVars>
          <dgm:chMax val="0"/>
          <dgm:chPref val="0"/>
        </dgm:presLayoutVars>
      </dgm:prSet>
      <dgm:spPr/>
    </dgm:pt>
    <dgm:pt modelId="{E9C3A8D1-455B-4994-BE1F-BAD7AF351ACB}" type="pres">
      <dgm:prSet presAssocID="{446B28F5-ADCC-48EE-8043-04AFFB34140E}" presName="txSpace" presStyleCnt="0"/>
      <dgm:spPr/>
    </dgm:pt>
    <dgm:pt modelId="{D3DCCDC9-1EE2-4FE4-ACFC-669E3D730EBA}" type="pres">
      <dgm:prSet presAssocID="{446B28F5-ADCC-48EE-8043-04AFFB34140E}" presName="desTx" presStyleLbl="revTx" presStyleIdx="5" presStyleCnt="6">
        <dgm:presLayoutVars/>
      </dgm:prSet>
      <dgm:spPr/>
    </dgm:pt>
  </dgm:ptLst>
  <dgm:cxnLst>
    <dgm:cxn modelId="{3231EB06-2E01-4963-A316-3C2EF26591CB}" srcId="{446B28F5-ADCC-48EE-8043-04AFFB34140E}" destId="{0F0475B7-B497-40AE-93E9-D61E3E5050D8}" srcOrd="0" destOrd="0" parTransId="{5EABB897-5AD8-437B-AD21-BA4D7D7120FA}" sibTransId="{EA65D527-C900-47A3-A101-9AB7BC5856A3}"/>
    <dgm:cxn modelId="{27CCCA1B-2B3E-47A4-B88E-8ACF3C7D2501}" type="presOf" srcId="{0F0475B7-B497-40AE-93E9-D61E3E5050D8}" destId="{D3DCCDC9-1EE2-4FE4-ACFC-669E3D730EBA}" srcOrd="0" destOrd="0" presId="urn:microsoft.com/office/officeart/2018/5/layout/CenteredIconLabelDescriptionList"/>
    <dgm:cxn modelId="{85079F1C-E484-4B97-B34D-0758C4EA0F1B}" type="presOf" srcId="{259ED20F-50AF-47FA-A294-99B5E35F7AF3}" destId="{9AF4C5BC-9152-4DF2-B094-FC9EDF2AF2D8}" srcOrd="0" destOrd="0" presId="urn:microsoft.com/office/officeart/2018/5/layout/CenteredIconLabelDescriptionList"/>
    <dgm:cxn modelId="{802B9126-1D17-42AA-B210-B5032645DB5A}" type="presOf" srcId="{29EE5C46-F864-4AF5-86B8-D090D03BFD40}" destId="{A620AA71-1A68-459E-A9FB-AB5E28B1F127}" srcOrd="0" destOrd="0" presId="urn:microsoft.com/office/officeart/2018/5/layout/CenteredIconLabelDescriptionList"/>
    <dgm:cxn modelId="{BB6D5827-724B-4E4E-B12E-6EB2FE743209}" type="presOf" srcId="{446B28F5-ADCC-48EE-8043-04AFFB34140E}" destId="{147836A4-727D-4466-884B-7BEC8C2EF4BA}" srcOrd="0" destOrd="0" presId="urn:microsoft.com/office/officeart/2018/5/layout/CenteredIconLabelDescriptionList"/>
    <dgm:cxn modelId="{DBF90A5C-9BE1-44B8-AF59-64913846ACDA}" srcId="{259ED20F-50AF-47FA-A294-99B5E35F7AF3}" destId="{807E676F-9E5B-4074-A1AF-39D5DF79671A}" srcOrd="1" destOrd="0" parTransId="{D61BB591-50D3-48BE-8BFF-2F698D2E0CAE}" sibTransId="{3956EF7A-3820-482D-A4C2-46288D5DE239}"/>
    <dgm:cxn modelId="{81EBD08A-BC64-4E1B-AE13-A9D55B2FD160}" type="presOf" srcId="{2A6A1297-7860-4220-8F47-E62D178F17C4}" destId="{DBB82238-EBFE-4CA8-8AA8-B69C7EB3B692}" srcOrd="0" destOrd="0" presId="urn:microsoft.com/office/officeart/2018/5/layout/CenteredIconLabelDescriptionList"/>
    <dgm:cxn modelId="{5D042BDE-9E61-465C-A79E-AB49FC99072D}" type="presOf" srcId="{807E676F-9E5B-4074-A1AF-39D5DF79671A}" destId="{26790D78-C35E-44FC-B0AA-00A246CBBEFD}" srcOrd="0" destOrd="0" presId="urn:microsoft.com/office/officeart/2018/5/layout/CenteredIconLabelDescriptionList"/>
    <dgm:cxn modelId="{7D7F87E5-05E3-48C8-8497-2DE5ED8D7AF7}" srcId="{807E676F-9E5B-4074-A1AF-39D5DF79671A}" destId="{29EE5C46-F864-4AF5-86B8-D090D03BFD40}" srcOrd="0" destOrd="0" parTransId="{A46C8CCD-C026-4049-B537-454DC2F7A706}" sibTransId="{819CD7CE-F167-4B4E-99BE-3787E4528E56}"/>
    <dgm:cxn modelId="{C770DBEF-AD6B-42F7-861B-C535F3E28923}" srcId="{259ED20F-50AF-47FA-A294-99B5E35F7AF3}" destId="{446B28F5-ADCC-48EE-8043-04AFFB34140E}" srcOrd="2" destOrd="0" parTransId="{84552790-E7D0-4D4A-B48F-1F66A688489B}" sibTransId="{F0D11E9F-BB60-4EEF-86BD-2BFA20911A3B}"/>
    <dgm:cxn modelId="{DF47C0F8-788B-41E1-BC23-8E5E48D7B77B}" srcId="{259ED20F-50AF-47FA-A294-99B5E35F7AF3}" destId="{2A6A1297-7860-4220-8F47-E62D178F17C4}" srcOrd="0" destOrd="0" parTransId="{97645820-09F3-4895-AC4B-D316B361AAA9}" sibTransId="{A5AFF7DA-61C6-448A-B2E0-49D1B041CF6A}"/>
    <dgm:cxn modelId="{494F6901-3D4C-46D1-B347-29AA868A4ABF}" type="presParOf" srcId="{9AF4C5BC-9152-4DF2-B094-FC9EDF2AF2D8}" destId="{6BCBA0B7-6304-4965-B976-467955CA576E}" srcOrd="0" destOrd="0" presId="urn:microsoft.com/office/officeart/2018/5/layout/CenteredIconLabelDescriptionList"/>
    <dgm:cxn modelId="{49B3CAE9-29EE-4F1B-AF5C-53DE43A4D528}" type="presParOf" srcId="{6BCBA0B7-6304-4965-B976-467955CA576E}" destId="{CFF17CC0-9A8B-4A91-83FA-414EFC310C8F}" srcOrd="0" destOrd="0" presId="urn:microsoft.com/office/officeart/2018/5/layout/CenteredIconLabelDescriptionList"/>
    <dgm:cxn modelId="{4CF0AFDD-F45C-4F91-8C5E-576131A2A8A4}" type="presParOf" srcId="{6BCBA0B7-6304-4965-B976-467955CA576E}" destId="{B9F56316-F44A-4FCF-96AB-9E028506747A}" srcOrd="1" destOrd="0" presId="urn:microsoft.com/office/officeart/2018/5/layout/CenteredIconLabelDescriptionList"/>
    <dgm:cxn modelId="{E15F514A-E43C-4357-BAD6-F4D4E3ABDEEC}" type="presParOf" srcId="{6BCBA0B7-6304-4965-B976-467955CA576E}" destId="{DBB82238-EBFE-4CA8-8AA8-B69C7EB3B692}" srcOrd="2" destOrd="0" presId="urn:microsoft.com/office/officeart/2018/5/layout/CenteredIconLabelDescriptionList"/>
    <dgm:cxn modelId="{7A45DB59-0EBC-448A-8279-1E99FC63A4B6}" type="presParOf" srcId="{6BCBA0B7-6304-4965-B976-467955CA576E}" destId="{E5ED957A-2F6C-4F56-BC21-2CEAAC16AADF}" srcOrd="3" destOrd="0" presId="urn:microsoft.com/office/officeart/2018/5/layout/CenteredIconLabelDescriptionList"/>
    <dgm:cxn modelId="{42137F0B-D88C-4C38-A5E3-1CE717143BF7}" type="presParOf" srcId="{6BCBA0B7-6304-4965-B976-467955CA576E}" destId="{30B190AA-C8F1-4B98-81CB-C3CE4005570B}" srcOrd="4" destOrd="0" presId="urn:microsoft.com/office/officeart/2018/5/layout/CenteredIconLabelDescriptionList"/>
    <dgm:cxn modelId="{3DEF9B7F-5EE4-46E5-A78D-885328497819}" type="presParOf" srcId="{9AF4C5BC-9152-4DF2-B094-FC9EDF2AF2D8}" destId="{E9760CFA-878C-4926-96D6-E0CFA079B0E6}" srcOrd="1" destOrd="0" presId="urn:microsoft.com/office/officeart/2018/5/layout/CenteredIconLabelDescriptionList"/>
    <dgm:cxn modelId="{18B4BC73-686D-4846-9374-2E364DEA8673}" type="presParOf" srcId="{9AF4C5BC-9152-4DF2-B094-FC9EDF2AF2D8}" destId="{3490F4C1-2D92-419D-AB97-1CA612D6D398}" srcOrd="2" destOrd="0" presId="urn:microsoft.com/office/officeart/2018/5/layout/CenteredIconLabelDescriptionList"/>
    <dgm:cxn modelId="{862A31B8-017B-4898-B5BE-5873DDB0C54F}" type="presParOf" srcId="{3490F4C1-2D92-419D-AB97-1CA612D6D398}" destId="{E7231E10-9DA9-48D8-86C5-8BCB10D3BF85}" srcOrd="0" destOrd="0" presId="urn:microsoft.com/office/officeart/2018/5/layout/CenteredIconLabelDescriptionList"/>
    <dgm:cxn modelId="{547D913F-346F-42F1-A388-C487EE660F88}" type="presParOf" srcId="{3490F4C1-2D92-419D-AB97-1CA612D6D398}" destId="{26400CB3-C54A-400B-BBB0-D2646B0FF404}" srcOrd="1" destOrd="0" presId="urn:microsoft.com/office/officeart/2018/5/layout/CenteredIconLabelDescriptionList"/>
    <dgm:cxn modelId="{BB18C96C-356C-4DC6-9FAE-80F706B0EB7C}" type="presParOf" srcId="{3490F4C1-2D92-419D-AB97-1CA612D6D398}" destId="{26790D78-C35E-44FC-B0AA-00A246CBBEFD}" srcOrd="2" destOrd="0" presId="urn:microsoft.com/office/officeart/2018/5/layout/CenteredIconLabelDescriptionList"/>
    <dgm:cxn modelId="{061861F5-572F-46AF-8168-9F58AEDF6D7E}" type="presParOf" srcId="{3490F4C1-2D92-419D-AB97-1CA612D6D398}" destId="{4CDF8090-8F1F-4D59-98A2-3E41770B3130}" srcOrd="3" destOrd="0" presId="urn:microsoft.com/office/officeart/2018/5/layout/CenteredIconLabelDescriptionList"/>
    <dgm:cxn modelId="{671B7A8F-6439-4E22-A3F9-00226DC3A1B7}" type="presParOf" srcId="{3490F4C1-2D92-419D-AB97-1CA612D6D398}" destId="{A620AA71-1A68-459E-A9FB-AB5E28B1F127}" srcOrd="4" destOrd="0" presId="urn:microsoft.com/office/officeart/2018/5/layout/CenteredIconLabelDescriptionList"/>
    <dgm:cxn modelId="{35196A9F-67EE-411A-A104-F69A9F2E185D}" type="presParOf" srcId="{9AF4C5BC-9152-4DF2-B094-FC9EDF2AF2D8}" destId="{66BD55AB-A844-4F65-83B1-7E5BA776E656}" srcOrd="3" destOrd="0" presId="urn:microsoft.com/office/officeart/2018/5/layout/CenteredIconLabelDescriptionList"/>
    <dgm:cxn modelId="{4BABECCE-1761-45B3-84B4-35B42118C73B}" type="presParOf" srcId="{9AF4C5BC-9152-4DF2-B094-FC9EDF2AF2D8}" destId="{39CCB662-0F81-4FFF-B60B-06AA9F2F3E1B}" srcOrd="4" destOrd="0" presId="urn:microsoft.com/office/officeart/2018/5/layout/CenteredIconLabelDescriptionList"/>
    <dgm:cxn modelId="{7F3B97FA-EB15-4A83-B8CF-C6719BB445D7}" type="presParOf" srcId="{39CCB662-0F81-4FFF-B60B-06AA9F2F3E1B}" destId="{0485EE1C-54FA-4AC6-843B-79D7FD61B775}" srcOrd="0" destOrd="0" presId="urn:microsoft.com/office/officeart/2018/5/layout/CenteredIconLabelDescriptionList"/>
    <dgm:cxn modelId="{44801D30-864A-48AF-8D76-7901DA2E90C9}" type="presParOf" srcId="{39CCB662-0F81-4FFF-B60B-06AA9F2F3E1B}" destId="{53E56996-1A8E-4731-B717-CC5C0E7268BD}" srcOrd="1" destOrd="0" presId="urn:microsoft.com/office/officeart/2018/5/layout/CenteredIconLabelDescriptionList"/>
    <dgm:cxn modelId="{0156A474-73E5-470B-B27C-48056276E3D6}" type="presParOf" srcId="{39CCB662-0F81-4FFF-B60B-06AA9F2F3E1B}" destId="{147836A4-727D-4466-884B-7BEC8C2EF4BA}" srcOrd="2" destOrd="0" presId="urn:microsoft.com/office/officeart/2018/5/layout/CenteredIconLabelDescriptionList"/>
    <dgm:cxn modelId="{A906DD7E-EC6C-4E30-8765-572246DCB214}" type="presParOf" srcId="{39CCB662-0F81-4FFF-B60B-06AA9F2F3E1B}" destId="{E9C3A8D1-455B-4994-BE1F-BAD7AF351ACB}" srcOrd="3" destOrd="0" presId="urn:microsoft.com/office/officeart/2018/5/layout/CenteredIconLabelDescriptionList"/>
    <dgm:cxn modelId="{F81AE28B-127F-4156-9693-F05E8EB3ABE7}" type="presParOf" srcId="{39CCB662-0F81-4FFF-B60B-06AA9F2F3E1B}" destId="{D3DCCDC9-1EE2-4FE4-ACFC-669E3D730EBA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2DBF-0328-4380-A0E3-79AA66806BAC}">
      <dsp:nvSpPr>
        <dsp:cNvPr id="0" name=""/>
        <dsp:cNvSpPr/>
      </dsp:nvSpPr>
      <dsp:spPr>
        <a:xfrm>
          <a:off x="3606" y="537327"/>
          <a:ext cx="1952582" cy="11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Triage within 24 business hours-rapid response</a:t>
          </a:r>
          <a:endParaRPr lang="en-US" sz="1900" kern="1200"/>
        </a:p>
      </dsp:txBody>
      <dsp:txXfrm>
        <a:off x="3606" y="537327"/>
        <a:ext cx="1952582" cy="1171549"/>
      </dsp:txXfrm>
    </dsp:sp>
    <dsp:sp modelId="{8858B26E-2759-4EE3-A8F1-64D331659F5B}">
      <dsp:nvSpPr>
        <dsp:cNvPr id="0" name=""/>
        <dsp:cNvSpPr/>
      </dsp:nvSpPr>
      <dsp:spPr>
        <a:xfrm>
          <a:off x="2151447" y="537327"/>
          <a:ext cx="1952582" cy="11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In person and virtual</a:t>
          </a:r>
          <a:endParaRPr lang="en-US" sz="1900" kern="1200"/>
        </a:p>
      </dsp:txBody>
      <dsp:txXfrm>
        <a:off x="2151447" y="537327"/>
        <a:ext cx="1952582" cy="1171549"/>
      </dsp:txXfrm>
    </dsp:sp>
    <dsp:sp modelId="{C9ECFE64-FBB5-4791-A49B-C37C7C9DC8F8}">
      <dsp:nvSpPr>
        <dsp:cNvPr id="0" name=""/>
        <dsp:cNvSpPr/>
      </dsp:nvSpPr>
      <dsp:spPr>
        <a:xfrm>
          <a:off x="4299288" y="537327"/>
          <a:ext cx="1952582" cy="11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Individual,  relationship, and group counseling </a:t>
          </a:r>
          <a:endParaRPr lang="en-US" sz="1900" kern="1200"/>
        </a:p>
      </dsp:txBody>
      <dsp:txXfrm>
        <a:off x="4299288" y="537327"/>
        <a:ext cx="1952582" cy="1171549"/>
      </dsp:txXfrm>
    </dsp:sp>
    <dsp:sp modelId="{60A80622-F851-4887-91B2-C07FAACFFEEB}">
      <dsp:nvSpPr>
        <dsp:cNvPr id="0" name=""/>
        <dsp:cNvSpPr/>
      </dsp:nvSpPr>
      <dsp:spPr>
        <a:xfrm>
          <a:off x="6447129" y="537327"/>
          <a:ext cx="1952582" cy="11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Crisis Assistance</a:t>
          </a:r>
          <a:endParaRPr lang="en-US" sz="1900" kern="1200"/>
        </a:p>
      </dsp:txBody>
      <dsp:txXfrm>
        <a:off x="6447129" y="537327"/>
        <a:ext cx="1952582" cy="1171549"/>
      </dsp:txXfrm>
    </dsp:sp>
    <dsp:sp modelId="{9A583E4D-8B51-4F8E-9B8C-621F2CB6CAA5}">
      <dsp:nvSpPr>
        <dsp:cNvPr id="0" name=""/>
        <dsp:cNvSpPr/>
      </dsp:nvSpPr>
      <dsp:spPr>
        <a:xfrm>
          <a:off x="8594970" y="537327"/>
          <a:ext cx="1952582" cy="11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Outreach and Educational Workshops</a:t>
          </a:r>
          <a:endParaRPr lang="en-US" sz="1900" kern="1200"/>
        </a:p>
      </dsp:txBody>
      <dsp:txXfrm>
        <a:off x="8594970" y="537327"/>
        <a:ext cx="1952582" cy="1171549"/>
      </dsp:txXfrm>
    </dsp:sp>
    <dsp:sp modelId="{F21BA3E1-4E0A-4629-9320-EAC6268382A7}">
      <dsp:nvSpPr>
        <dsp:cNvPr id="0" name=""/>
        <dsp:cNvSpPr/>
      </dsp:nvSpPr>
      <dsp:spPr>
        <a:xfrm>
          <a:off x="1077526" y="1904135"/>
          <a:ext cx="1952582" cy="11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COVID mental health care</a:t>
          </a:r>
          <a:endParaRPr lang="en-US" sz="1900" kern="1200"/>
        </a:p>
      </dsp:txBody>
      <dsp:txXfrm>
        <a:off x="1077526" y="1904135"/>
        <a:ext cx="1952582" cy="1171549"/>
      </dsp:txXfrm>
    </dsp:sp>
    <dsp:sp modelId="{28939E4A-C6DA-4B52-BD50-D809011066C9}">
      <dsp:nvSpPr>
        <dsp:cNvPr id="0" name=""/>
        <dsp:cNvSpPr/>
      </dsp:nvSpPr>
      <dsp:spPr>
        <a:xfrm>
          <a:off x="3225368" y="1904135"/>
          <a:ext cx="1952582" cy="11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Services provided by licensed clinicians</a:t>
          </a:r>
          <a:endParaRPr lang="en-US" sz="1900" kern="1200"/>
        </a:p>
      </dsp:txBody>
      <dsp:txXfrm>
        <a:off x="3225368" y="1904135"/>
        <a:ext cx="1952582" cy="1171549"/>
      </dsp:txXfrm>
    </dsp:sp>
    <dsp:sp modelId="{B7E6CCF0-168D-473A-8969-3692C0401860}">
      <dsp:nvSpPr>
        <dsp:cNvPr id="0" name=""/>
        <dsp:cNvSpPr/>
      </dsp:nvSpPr>
      <dsp:spPr>
        <a:xfrm>
          <a:off x="5373209" y="1904135"/>
          <a:ext cx="1952582" cy="11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Psychiatrist on site Tuesdays- 2PM-5PM</a:t>
          </a:r>
          <a:endParaRPr lang="en-US" sz="1900" kern="1200"/>
        </a:p>
      </dsp:txBody>
      <dsp:txXfrm>
        <a:off x="5373209" y="1904135"/>
        <a:ext cx="1952582" cy="1171549"/>
      </dsp:txXfrm>
    </dsp:sp>
    <dsp:sp modelId="{84CCF7BC-35D0-4C6D-8B20-C137611605CB}">
      <dsp:nvSpPr>
        <dsp:cNvPr id="0" name=""/>
        <dsp:cNvSpPr/>
      </dsp:nvSpPr>
      <dsp:spPr>
        <a:xfrm>
          <a:off x="7540712" y="1904135"/>
          <a:ext cx="1952582" cy="11715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(Case management)</a:t>
          </a:r>
          <a:endParaRPr lang="en-US" sz="1900" kern="1200" dirty="0"/>
        </a:p>
      </dsp:txBody>
      <dsp:txXfrm>
        <a:off x="7540712" y="1904135"/>
        <a:ext cx="1952582" cy="11715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17CC0-9A8B-4A91-83FA-414EFC310C8F}">
      <dsp:nvSpPr>
        <dsp:cNvPr id="0" name=""/>
        <dsp:cNvSpPr/>
      </dsp:nvSpPr>
      <dsp:spPr>
        <a:xfrm>
          <a:off x="1075330" y="1151084"/>
          <a:ext cx="1228500" cy="1228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82238-EBFE-4CA8-8AA8-B69C7EB3B692}">
      <dsp:nvSpPr>
        <dsp:cNvPr id="0" name=""/>
        <dsp:cNvSpPr/>
      </dsp:nvSpPr>
      <dsp:spPr>
        <a:xfrm>
          <a:off x="3401" y="2460578"/>
          <a:ext cx="3510000" cy="526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Walk-in</a:t>
          </a:r>
        </a:p>
      </dsp:txBody>
      <dsp:txXfrm>
        <a:off x="3401" y="2460578"/>
        <a:ext cx="3510000" cy="526500"/>
      </dsp:txXfrm>
    </dsp:sp>
    <dsp:sp modelId="{30B190AA-C8F1-4B98-81CB-C3CE4005570B}">
      <dsp:nvSpPr>
        <dsp:cNvPr id="0" name=""/>
        <dsp:cNvSpPr/>
      </dsp:nvSpPr>
      <dsp:spPr>
        <a:xfrm>
          <a:off x="3401" y="3024750"/>
          <a:ext cx="3510000" cy="9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231E10-9DA9-48D8-86C5-8BCB10D3BF85}">
      <dsp:nvSpPr>
        <dsp:cNvPr id="0" name=""/>
        <dsp:cNvSpPr/>
      </dsp:nvSpPr>
      <dsp:spPr>
        <a:xfrm>
          <a:off x="5268401" y="1151579"/>
          <a:ext cx="1228500" cy="1228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90D78-C35E-44FC-B0AA-00A246CBBEFD}">
      <dsp:nvSpPr>
        <dsp:cNvPr id="0" name=""/>
        <dsp:cNvSpPr/>
      </dsp:nvSpPr>
      <dsp:spPr>
        <a:xfrm>
          <a:off x="4127651" y="2461073"/>
          <a:ext cx="3510000" cy="526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Call</a:t>
          </a:r>
        </a:p>
      </dsp:txBody>
      <dsp:txXfrm>
        <a:off x="4127651" y="2461073"/>
        <a:ext cx="3510000" cy="526500"/>
      </dsp:txXfrm>
    </dsp:sp>
    <dsp:sp modelId="{A620AA71-1A68-459E-A9FB-AB5E28B1F127}">
      <dsp:nvSpPr>
        <dsp:cNvPr id="0" name=""/>
        <dsp:cNvSpPr/>
      </dsp:nvSpPr>
      <dsp:spPr>
        <a:xfrm>
          <a:off x="4168385" y="3026236"/>
          <a:ext cx="3428532" cy="7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4168385" y="3026236"/>
        <a:ext cx="3428532" cy="7945"/>
      </dsp:txXfrm>
    </dsp:sp>
    <dsp:sp modelId="{0485EE1C-54FA-4AC6-843B-79D7FD61B775}">
      <dsp:nvSpPr>
        <dsp:cNvPr id="0" name=""/>
        <dsp:cNvSpPr/>
      </dsp:nvSpPr>
      <dsp:spPr>
        <a:xfrm>
          <a:off x="9392651" y="1151084"/>
          <a:ext cx="1228500" cy="12285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836A4-727D-4466-884B-7BEC8C2EF4BA}">
      <dsp:nvSpPr>
        <dsp:cNvPr id="0" name=""/>
        <dsp:cNvSpPr/>
      </dsp:nvSpPr>
      <dsp:spPr>
        <a:xfrm>
          <a:off x="8251901" y="2460578"/>
          <a:ext cx="3510000" cy="526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On-line</a:t>
          </a:r>
        </a:p>
      </dsp:txBody>
      <dsp:txXfrm>
        <a:off x="8251901" y="2460578"/>
        <a:ext cx="3510000" cy="526500"/>
      </dsp:txXfrm>
    </dsp:sp>
    <dsp:sp modelId="{D3DCCDC9-1EE2-4FE4-ACFC-669E3D730EBA}">
      <dsp:nvSpPr>
        <dsp:cNvPr id="0" name=""/>
        <dsp:cNvSpPr/>
      </dsp:nvSpPr>
      <dsp:spPr>
        <a:xfrm>
          <a:off x="8251901" y="3024750"/>
          <a:ext cx="3510000" cy="9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8251901" y="3024750"/>
        <a:ext cx="3510000" cy="99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002299" cy="35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31371" y="0"/>
            <a:ext cx="4002299" cy="35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516188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23608" y="3373756"/>
            <a:ext cx="7388860" cy="276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658258"/>
            <a:ext cx="4002299" cy="352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31371" y="6658258"/>
            <a:ext cx="4002299" cy="352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‹#›</a:t>
            </a:fld>
            <a:endParaRPr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923608" y="3373756"/>
            <a:ext cx="7388860" cy="276034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:notes"/>
          <p:cNvSpPr txBox="1">
            <a:spLocks noGrp="1"/>
          </p:cNvSpPr>
          <p:nvPr>
            <p:ph type="body" idx="1"/>
          </p:nvPr>
        </p:nvSpPr>
        <p:spPr>
          <a:xfrm>
            <a:off x="923608" y="3373756"/>
            <a:ext cx="7388860" cy="276034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64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4:notes"/>
          <p:cNvSpPr txBox="1">
            <a:spLocks noGrp="1"/>
          </p:cNvSpPr>
          <p:nvPr>
            <p:ph type="body" idx="1"/>
          </p:nvPr>
        </p:nvSpPr>
        <p:spPr>
          <a:xfrm>
            <a:off x="923608" y="3373756"/>
            <a:ext cx="7388860" cy="276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:notes"/>
          <p:cNvSpPr txBox="1">
            <a:spLocks noGrp="1"/>
          </p:cNvSpPr>
          <p:nvPr>
            <p:ph type="sldNum" idx="12"/>
          </p:nvPr>
        </p:nvSpPr>
        <p:spPr>
          <a:xfrm>
            <a:off x="5231371" y="6658258"/>
            <a:ext cx="4002299" cy="352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4:notes"/>
          <p:cNvSpPr txBox="1">
            <a:spLocks noGrp="1"/>
          </p:cNvSpPr>
          <p:nvPr>
            <p:ph type="body" idx="1"/>
          </p:nvPr>
        </p:nvSpPr>
        <p:spPr>
          <a:xfrm>
            <a:off x="923608" y="3373756"/>
            <a:ext cx="7388860" cy="276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:notes"/>
          <p:cNvSpPr txBox="1">
            <a:spLocks noGrp="1"/>
          </p:cNvSpPr>
          <p:nvPr>
            <p:ph type="sldNum" idx="12"/>
          </p:nvPr>
        </p:nvSpPr>
        <p:spPr>
          <a:xfrm>
            <a:off x="5231371" y="6658258"/>
            <a:ext cx="4002299" cy="352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9132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601B1-8D60-42BD-9A37-9577ACFC1C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12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601B1-8D60-42BD-9A37-9577ACFC1C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02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601B1-8D60-42BD-9A37-9577ACFC1C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2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5:notes"/>
          <p:cNvSpPr txBox="1">
            <a:spLocks noGrp="1"/>
          </p:cNvSpPr>
          <p:nvPr>
            <p:ph type="body" idx="1"/>
          </p:nvPr>
        </p:nvSpPr>
        <p:spPr>
          <a:xfrm>
            <a:off x="923608" y="3373756"/>
            <a:ext cx="7388860" cy="276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5:notes"/>
          <p:cNvSpPr txBox="1">
            <a:spLocks noGrp="1"/>
          </p:cNvSpPr>
          <p:nvPr>
            <p:ph type="sldNum" idx="12"/>
          </p:nvPr>
        </p:nvSpPr>
        <p:spPr>
          <a:xfrm>
            <a:off x="5231371" y="6658258"/>
            <a:ext cx="4002299" cy="352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6:notes"/>
          <p:cNvSpPr txBox="1">
            <a:spLocks noGrp="1"/>
          </p:cNvSpPr>
          <p:nvPr>
            <p:ph type="body" idx="1"/>
          </p:nvPr>
        </p:nvSpPr>
        <p:spPr>
          <a:xfrm>
            <a:off x="923608" y="3373756"/>
            <a:ext cx="7388860" cy="276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:notes"/>
          <p:cNvSpPr txBox="1">
            <a:spLocks noGrp="1"/>
          </p:cNvSpPr>
          <p:nvPr>
            <p:ph type="sldNum" idx="12"/>
          </p:nvPr>
        </p:nvSpPr>
        <p:spPr>
          <a:xfrm>
            <a:off x="5231371" y="6658258"/>
            <a:ext cx="4002299" cy="352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2:notes"/>
          <p:cNvSpPr txBox="1">
            <a:spLocks noGrp="1"/>
          </p:cNvSpPr>
          <p:nvPr>
            <p:ph type="body" idx="1"/>
          </p:nvPr>
        </p:nvSpPr>
        <p:spPr>
          <a:xfrm>
            <a:off x="923608" y="3373756"/>
            <a:ext cx="7388860" cy="276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2:notes"/>
          <p:cNvSpPr txBox="1">
            <a:spLocks noGrp="1"/>
          </p:cNvSpPr>
          <p:nvPr>
            <p:ph type="sldNum" idx="12"/>
          </p:nvPr>
        </p:nvSpPr>
        <p:spPr>
          <a:xfrm>
            <a:off x="5231371" y="6658258"/>
            <a:ext cx="4002299" cy="352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6:notes"/>
          <p:cNvSpPr txBox="1">
            <a:spLocks noGrp="1"/>
          </p:cNvSpPr>
          <p:nvPr>
            <p:ph type="body" idx="1"/>
          </p:nvPr>
        </p:nvSpPr>
        <p:spPr>
          <a:xfrm>
            <a:off x="923608" y="3373756"/>
            <a:ext cx="7388860" cy="276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:notes"/>
          <p:cNvSpPr txBox="1">
            <a:spLocks noGrp="1"/>
          </p:cNvSpPr>
          <p:nvPr>
            <p:ph type="sldNum" idx="12"/>
          </p:nvPr>
        </p:nvSpPr>
        <p:spPr>
          <a:xfrm>
            <a:off x="5231371" y="6658258"/>
            <a:ext cx="4002299" cy="352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726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6:notes"/>
          <p:cNvSpPr txBox="1">
            <a:spLocks noGrp="1"/>
          </p:cNvSpPr>
          <p:nvPr>
            <p:ph type="body" idx="1"/>
          </p:nvPr>
        </p:nvSpPr>
        <p:spPr>
          <a:xfrm>
            <a:off x="923608" y="3373756"/>
            <a:ext cx="7388860" cy="276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:notes"/>
          <p:cNvSpPr txBox="1">
            <a:spLocks noGrp="1"/>
          </p:cNvSpPr>
          <p:nvPr>
            <p:ph type="sldNum" idx="12"/>
          </p:nvPr>
        </p:nvSpPr>
        <p:spPr>
          <a:xfrm>
            <a:off x="5231371" y="6658258"/>
            <a:ext cx="4002299" cy="352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0281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13:notes"/>
          <p:cNvSpPr txBox="1">
            <a:spLocks noGrp="1"/>
          </p:cNvSpPr>
          <p:nvPr>
            <p:ph type="body" idx="1"/>
          </p:nvPr>
        </p:nvSpPr>
        <p:spPr>
          <a:xfrm>
            <a:off x="923608" y="3373756"/>
            <a:ext cx="7388860" cy="276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3:notes"/>
          <p:cNvSpPr txBox="1">
            <a:spLocks noGrp="1"/>
          </p:cNvSpPr>
          <p:nvPr>
            <p:ph type="sldNum" idx="12"/>
          </p:nvPr>
        </p:nvSpPr>
        <p:spPr>
          <a:xfrm>
            <a:off x="5231371" y="6658258"/>
            <a:ext cx="4002299" cy="352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923608" y="3373756"/>
            <a:ext cx="7388860" cy="276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 txBox="1">
            <a:spLocks noGrp="1"/>
          </p:cNvSpPr>
          <p:nvPr>
            <p:ph type="sldNum" idx="12"/>
          </p:nvPr>
        </p:nvSpPr>
        <p:spPr>
          <a:xfrm>
            <a:off x="5231371" y="6658258"/>
            <a:ext cx="4002299" cy="352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0:notes"/>
          <p:cNvSpPr txBox="1">
            <a:spLocks noGrp="1"/>
          </p:cNvSpPr>
          <p:nvPr>
            <p:ph type="body" idx="1"/>
          </p:nvPr>
        </p:nvSpPr>
        <p:spPr>
          <a:xfrm>
            <a:off x="923608" y="3373756"/>
            <a:ext cx="7388860" cy="276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:notes"/>
          <p:cNvSpPr txBox="1">
            <a:spLocks noGrp="1"/>
          </p:cNvSpPr>
          <p:nvPr>
            <p:ph type="sldNum" idx="12"/>
          </p:nvPr>
        </p:nvSpPr>
        <p:spPr>
          <a:xfrm>
            <a:off x="5231371" y="6658258"/>
            <a:ext cx="4002299" cy="352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7814518" y="2599458"/>
            <a:ext cx="3806190" cy="34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>
                <a:solidFill>
                  <a:srgbClr val="D8D7D6"/>
                </a:solidFill>
                <a:latin typeface="Sen"/>
                <a:ea typeface="Sen"/>
                <a:cs typeface="Sen"/>
                <a:sym typeface="Se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1110738" y="382770"/>
            <a:ext cx="5628005" cy="45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>
                <a:solidFill>
                  <a:srgbClr val="D8D8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20420" y="3017518"/>
            <a:ext cx="10551160" cy="2494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1110738" y="382770"/>
            <a:ext cx="5628005" cy="45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>
                <a:solidFill>
                  <a:srgbClr val="D8D8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/>
          <p:nvPr/>
        </p:nvSpPr>
        <p:spPr>
          <a:xfrm>
            <a:off x="0" y="4219447"/>
            <a:ext cx="12192000" cy="109855"/>
          </a:xfrm>
          <a:custGeom>
            <a:avLst/>
            <a:gdLst/>
            <a:ahLst/>
            <a:cxnLst/>
            <a:rect l="l" t="t" r="r" b="b"/>
            <a:pathLst>
              <a:path w="12192000" h="109854" extrusionOk="0">
                <a:moveTo>
                  <a:pt x="12192000" y="0"/>
                </a:moveTo>
                <a:lnTo>
                  <a:pt x="0" y="0"/>
                </a:lnTo>
                <a:lnTo>
                  <a:pt x="0" y="109727"/>
                </a:lnTo>
                <a:lnTo>
                  <a:pt x="12192000" y="109727"/>
                </a:lnTo>
                <a:lnTo>
                  <a:pt x="12192000" y="0"/>
                </a:lnTo>
                <a:close/>
              </a:path>
            </a:pathLst>
          </a:custGeom>
          <a:solidFill>
            <a:srgbClr val="8889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6" name="Google Shape;3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421944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7"/>
          <p:cNvSpPr/>
          <p:nvPr/>
        </p:nvSpPr>
        <p:spPr>
          <a:xfrm>
            <a:off x="0" y="0"/>
            <a:ext cx="12192000" cy="4219575"/>
          </a:xfrm>
          <a:custGeom>
            <a:avLst/>
            <a:gdLst/>
            <a:ahLst/>
            <a:cxnLst/>
            <a:rect l="l" t="t" r="r" b="b"/>
            <a:pathLst>
              <a:path w="12192000" h="4219575" extrusionOk="0">
                <a:moveTo>
                  <a:pt x="0" y="4219448"/>
                </a:moveTo>
                <a:lnTo>
                  <a:pt x="12192000" y="4219448"/>
                </a:lnTo>
                <a:lnTo>
                  <a:pt x="12192000" y="0"/>
                </a:lnTo>
                <a:lnTo>
                  <a:pt x="0" y="0"/>
                </a:lnTo>
                <a:lnTo>
                  <a:pt x="0" y="4219448"/>
                </a:lnTo>
                <a:close/>
              </a:path>
            </a:pathLst>
          </a:custGeom>
          <a:solidFill>
            <a:srgbClr val="691C3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7"/>
          <p:cNvSpPr txBox="1">
            <a:spLocks noGrp="1"/>
          </p:cNvSpPr>
          <p:nvPr>
            <p:ph type="title"/>
          </p:nvPr>
        </p:nvSpPr>
        <p:spPr>
          <a:xfrm>
            <a:off x="1110738" y="382770"/>
            <a:ext cx="5628005" cy="45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>
                <a:solidFill>
                  <a:srgbClr val="D8D8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8"/>
          <p:cNvSpPr/>
          <p:nvPr/>
        </p:nvSpPr>
        <p:spPr>
          <a:xfrm>
            <a:off x="254000" y="254000"/>
            <a:ext cx="11684000" cy="6350000"/>
          </a:xfrm>
          <a:custGeom>
            <a:avLst/>
            <a:gdLst/>
            <a:ahLst/>
            <a:cxnLst/>
            <a:rect l="l" t="t" r="r" b="b"/>
            <a:pathLst>
              <a:path w="11684000" h="6350000" extrusionOk="0">
                <a:moveTo>
                  <a:pt x="11684000" y="0"/>
                </a:moveTo>
                <a:lnTo>
                  <a:pt x="0" y="0"/>
                </a:lnTo>
                <a:lnTo>
                  <a:pt x="0" y="6350000"/>
                </a:lnTo>
                <a:lnTo>
                  <a:pt x="11684000" y="6350000"/>
                </a:lnTo>
                <a:lnTo>
                  <a:pt x="11684000" y="0"/>
                </a:lnTo>
                <a:close/>
              </a:path>
            </a:pathLst>
          </a:custGeom>
          <a:solidFill>
            <a:srgbClr val="691C3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E99D9-3751-4CE3-8C99-9863B837C1B8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F2FD-AA81-444E-B673-DD214DE4B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4A7F77-B289-4C9E-BFFF-C8D6FFDC4E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15000" y="3617685"/>
            <a:ext cx="5128985" cy="2364015"/>
          </a:xfrm>
          <a:prstGeom prst="roundRect">
            <a:avLst>
              <a:gd name="adj" fmla="val 5236"/>
            </a:avLst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03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8">
            <a:extLst>
              <a:ext uri="{FF2B5EF4-FFF2-40B4-BE49-F238E27FC236}">
                <a16:creationId xmlns:a16="http://schemas.microsoft.com/office/drawing/2014/main" id="{1DF552BD-FD68-4BFF-9660-65DC3339FE2B}"/>
              </a:ext>
            </a:extLst>
          </p:cNvPr>
          <p:cNvSpPr/>
          <p:nvPr userDrawn="1"/>
        </p:nvSpPr>
        <p:spPr>
          <a:xfrm rot="6683437">
            <a:off x="6433160" y="-1473882"/>
            <a:ext cx="7378028" cy="6521986"/>
          </a:xfrm>
          <a:custGeom>
            <a:avLst/>
            <a:gdLst>
              <a:gd name="connsiteX0" fmla="*/ 0 w 2923659"/>
              <a:gd name="connsiteY0" fmla="*/ 1224140 h 2448280"/>
              <a:gd name="connsiteX1" fmla="*/ 1461830 w 2923659"/>
              <a:gd name="connsiteY1" fmla="*/ 0 h 2448280"/>
              <a:gd name="connsiteX2" fmla="*/ 2923660 w 2923659"/>
              <a:gd name="connsiteY2" fmla="*/ 1224140 h 2448280"/>
              <a:gd name="connsiteX3" fmla="*/ 1461830 w 2923659"/>
              <a:gd name="connsiteY3" fmla="*/ 2448280 h 2448280"/>
              <a:gd name="connsiteX4" fmla="*/ 0 w 2923659"/>
              <a:gd name="connsiteY4" fmla="*/ 1224140 h 2448280"/>
              <a:gd name="connsiteX0" fmla="*/ 100202 w 3023862"/>
              <a:gd name="connsiteY0" fmla="*/ 1224140 h 2448280"/>
              <a:gd name="connsiteX1" fmla="*/ 1562032 w 3023862"/>
              <a:gd name="connsiteY1" fmla="*/ 0 h 2448280"/>
              <a:gd name="connsiteX2" fmla="*/ 3023862 w 3023862"/>
              <a:gd name="connsiteY2" fmla="*/ 1224140 h 2448280"/>
              <a:gd name="connsiteX3" fmla="*/ 1562032 w 3023862"/>
              <a:gd name="connsiteY3" fmla="*/ 2448280 h 2448280"/>
              <a:gd name="connsiteX4" fmla="*/ 100202 w 3023862"/>
              <a:gd name="connsiteY4" fmla="*/ 1224140 h 2448280"/>
              <a:gd name="connsiteX0" fmla="*/ 94508 w 3018168"/>
              <a:gd name="connsiteY0" fmla="*/ 1224140 h 2605554"/>
              <a:gd name="connsiteX1" fmla="*/ 1556338 w 3018168"/>
              <a:gd name="connsiteY1" fmla="*/ 0 h 2605554"/>
              <a:gd name="connsiteX2" fmla="*/ 3018168 w 3018168"/>
              <a:gd name="connsiteY2" fmla="*/ 1224140 h 2605554"/>
              <a:gd name="connsiteX3" fmla="*/ 1556338 w 3018168"/>
              <a:gd name="connsiteY3" fmla="*/ 2448280 h 2605554"/>
              <a:gd name="connsiteX4" fmla="*/ 94508 w 3018168"/>
              <a:gd name="connsiteY4" fmla="*/ 1224140 h 260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8168" h="2605554">
                <a:moveTo>
                  <a:pt x="94508" y="1224140"/>
                </a:moveTo>
                <a:cubicBezTo>
                  <a:pt x="532658" y="205166"/>
                  <a:pt x="748992" y="0"/>
                  <a:pt x="1556338" y="0"/>
                </a:cubicBezTo>
                <a:cubicBezTo>
                  <a:pt x="2363684" y="0"/>
                  <a:pt x="3018168" y="548066"/>
                  <a:pt x="3018168" y="1224140"/>
                </a:cubicBezTo>
                <a:cubicBezTo>
                  <a:pt x="3018168" y="1900214"/>
                  <a:pt x="2268434" y="3019780"/>
                  <a:pt x="1556338" y="2448280"/>
                </a:cubicBezTo>
                <a:cubicBezTo>
                  <a:pt x="844242" y="1876780"/>
                  <a:pt x="-343642" y="2243114"/>
                  <a:pt x="94508" y="122414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id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E8C3B95-78B6-424B-B86B-D2E0825736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58100" y="914400"/>
            <a:ext cx="3646709" cy="5029200"/>
          </a:xfrm>
          <a:prstGeom prst="roundRect">
            <a:avLst>
              <a:gd name="adj" fmla="val 8974"/>
            </a:avLst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>
            <a:lvl1pPr>
              <a:defRPr lang="en-US"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24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1110738" y="382770"/>
            <a:ext cx="5628005" cy="45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D8D8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20420" y="3017518"/>
            <a:ext cx="10551160" cy="2494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8.jpe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app.uwill.com/login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1.png"/><Relationship Id="rId9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microsoft.com/office/2017/06/relationships/model3d" Target="../media/model3d1.glb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"/>
          <p:cNvSpPr txBox="1">
            <a:spLocks noGrp="1"/>
          </p:cNvSpPr>
          <p:nvPr>
            <p:ph type="ctrTitle"/>
          </p:nvPr>
        </p:nvSpPr>
        <p:spPr>
          <a:xfrm>
            <a:off x="7814518" y="2599458"/>
            <a:ext cx="3806190" cy="34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53;p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4733" y="291845"/>
            <a:ext cx="9515937" cy="631261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"/>
          <p:cNvSpPr/>
          <p:nvPr/>
        </p:nvSpPr>
        <p:spPr>
          <a:xfrm>
            <a:off x="4145267" y="486867"/>
            <a:ext cx="7793355" cy="6117590"/>
          </a:xfrm>
          <a:custGeom>
            <a:avLst/>
            <a:gdLst/>
            <a:ahLst/>
            <a:cxnLst/>
            <a:rect l="l" t="t" r="r" b="b"/>
            <a:pathLst>
              <a:path w="7793355" h="6117590" extrusionOk="0">
                <a:moveTo>
                  <a:pt x="5358599" y="0"/>
                </a:moveTo>
                <a:lnTo>
                  <a:pt x="0" y="6117132"/>
                </a:lnTo>
                <a:lnTo>
                  <a:pt x="7792732" y="6117132"/>
                </a:lnTo>
                <a:lnTo>
                  <a:pt x="7792732" y="2434132"/>
                </a:lnTo>
                <a:lnTo>
                  <a:pt x="5358599" y="0"/>
                </a:lnTo>
                <a:close/>
              </a:path>
            </a:pathLst>
          </a:custGeom>
          <a:solidFill>
            <a:srgbClr val="691C3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1"/>
          <p:cNvSpPr/>
          <p:nvPr/>
        </p:nvSpPr>
        <p:spPr>
          <a:xfrm>
            <a:off x="9271000" y="291845"/>
            <a:ext cx="2667000" cy="2667000"/>
          </a:xfrm>
          <a:custGeom>
            <a:avLst/>
            <a:gdLst/>
            <a:ahLst/>
            <a:cxnLst/>
            <a:rect l="l" t="t" r="r" b="b"/>
            <a:pathLst>
              <a:path w="2667000" h="2667000" extrusionOk="0">
                <a:moveTo>
                  <a:pt x="2667000" y="0"/>
                </a:moveTo>
                <a:lnTo>
                  <a:pt x="0" y="0"/>
                </a:lnTo>
                <a:lnTo>
                  <a:pt x="2667000" y="2667000"/>
                </a:lnTo>
                <a:lnTo>
                  <a:pt x="2667000" y="0"/>
                </a:lnTo>
                <a:close/>
              </a:path>
            </a:pathLst>
          </a:custGeom>
          <a:solidFill>
            <a:srgbClr val="8889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1"/>
          <p:cNvSpPr txBox="1"/>
          <p:nvPr/>
        </p:nvSpPr>
        <p:spPr>
          <a:xfrm>
            <a:off x="6369036" y="2969233"/>
            <a:ext cx="5043342" cy="11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3975" rIns="0" bIns="0" anchor="t" anchorCtr="0">
            <a:spAutoFit/>
          </a:bodyPr>
          <a:lstStyle/>
          <a:p>
            <a:pPr marL="12700" marR="5080" lvl="0" indent="812164" algn="r" rtl="0">
              <a:lnSpc>
                <a:spcPct val="70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Counseling Services</a:t>
            </a:r>
            <a:endParaRPr sz="45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" name="Google Shape;57;p1"/>
          <p:cNvSpPr txBox="1"/>
          <p:nvPr/>
        </p:nvSpPr>
        <p:spPr>
          <a:xfrm>
            <a:off x="7425567" y="4276704"/>
            <a:ext cx="4125675" cy="336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srgbClr val="D8D7D6"/>
                </a:solidFill>
                <a:latin typeface="Open Sans"/>
                <a:ea typeface="Open Sans"/>
                <a:cs typeface="Open Sans"/>
                <a:sym typeface="Open Sans"/>
              </a:rPr>
              <a:t>SDC, Second Floor, Suite 2260 </a:t>
            </a:r>
            <a:endParaRPr sz="210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8" name="Google Shape;58;p1" descr="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63000" y="4865860"/>
            <a:ext cx="2649378" cy="1225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2"/>
          <p:cNvGrpSpPr/>
          <p:nvPr/>
        </p:nvGrpSpPr>
        <p:grpSpPr>
          <a:xfrm>
            <a:off x="273050" y="275137"/>
            <a:ext cx="11645937" cy="1119505"/>
            <a:chOff x="292100" y="254001"/>
            <a:chExt cx="11645937" cy="1119505"/>
          </a:xfrm>
        </p:grpSpPr>
        <p:sp>
          <p:nvSpPr>
            <p:cNvPr id="193" name="Google Shape;193;p12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 extrusionOk="0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4" name="Google Shape;194;p12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 extrusionOk="0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95" name="Google Shape;19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3698" y="419087"/>
            <a:ext cx="1708440" cy="78923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2"/>
          <p:cNvSpPr txBox="1">
            <a:spLocks noGrp="1"/>
          </p:cNvSpPr>
          <p:nvPr>
            <p:ph type="title"/>
          </p:nvPr>
        </p:nvSpPr>
        <p:spPr>
          <a:xfrm>
            <a:off x="1135464" y="382770"/>
            <a:ext cx="5603279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Open Sans"/>
                <a:ea typeface="Open Sans"/>
                <a:cs typeface="Open Sans"/>
                <a:sym typeface="Open Sans"/>
              </a:rPr>
              <a:t>Services </a:t>
            </a:r>
            <a:endParaRPr sz="360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Picture 6" descr="Social Distancing and Mental Health | by Washington State Department of  Health | Public Health Connection | Medium">
            <a:extLst>
              <a:ext uri="{FF2B5EF4-FFF2-40B4-BE49-F238E27FC236}">
                <a16:creationId xmlns:a16="http://schemas.microsoft.com/office/drawing/2014/main" id="{0320262D-9D2A-47FC-8C6D-8B4E7E82F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" b="-7"/>
          <a:stretch/>
        </p:blipFill>
        <p:spPr bwMode="auto">
          <a:xfrm>
            <a:off x="317292" y="1494847"/>
            <a:ext cx="2543895" cy="15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8" name="Text Placeholder 2">
            <a:extLst>
              <a:ext uri="{FF2B5EF4-FFF2-40B4-BE49-F238E27FC236}">
                <a16:creationId xmlns:a16="http://schemas.microsoft.com/office/drawing/2014/main" id="{E383C5BA-4176-BA3D-BCE8-7B917F6191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577027"/>
              </p:ext>
            </p:extLst>
          </p:nvPr>
        </p:nvGraphicFramePr>
        <p:xfrm>
          <a:off x="820420" y="2703872"/>
          <a:ext cx="10551160" cy="3613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6"/>
          <p:cNvGrpSpPr/>
          <p:nvPr/>
        </p:nvGrpSpPr>
        <p:grpSpPr>
          <a:xfrm>
            <a:off x="273050" y="275137"/>
            <a:ext cx="11645937" cy="1119505"/>
            <a:chOff x="292100" y="254001"/>
            <a:chExt cx="11645937" cy="1119505"/>
          </a:xfrm>
        </p:grpSpPr>
        <p:sp>
          <p:nvSpPr>
            <p:cNvPr id="109" name="Google Shape;109;p6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 extrusionOk="0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 extrusionOk="0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11" name="Google Shape;11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3698" y="419087"/>
            <a:ext cx="1708440" cy="78923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What to Expect When Visiting Counseling Services</a:t>
            </a:r>
            <a:endParaRPr dirty="0">
              <a:solidFill>
                <a:schemeClr val="bg1">
                  <a:lumMod val="6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79F2B9-8965-420D-B31E-6573A3B9DFA1}"/>
              </a:ext>
            </a:extLst>
          </p:cNvPr>
          <p:cNvSpPr/>
          <p:nvPr/>
        </p:nvSpPr>
        <p:spPr>
          <a:xfrm>
            <a:off x="496148" y="1962872"/>
            <a:ext cx="882031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Warm greeting at the front desk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New- quick assessment for level of triage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On-call counselor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400" dirty="0"/>
              <a:t>Warm environment that caters to senses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Affirmations on the wall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Mirror waterfall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D6238-F493-493F-800D-DACA3C3E6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44030"/>
            <a:ext cx="12192000" cy="3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05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6"/>
          <p:cNvGrpSpPr/>
          <p:nvPr/>
        </p:nvGrpSpPr>
        <p:grpSpPr>
          <a:xfrm>
            <a:off x="273050" y="275137"/>
            <a:ext cx="11645937" cy="1119505"/>
            <a:chOff x="292100" y="254001"/>
            <a:chExt cx="11645937" cy="1119505"/>
          </a:xfrm>
        </p:grpSpPr>
        <p:sp>
          <p:nvSpPr>
            <p:cNvPr id="109" name="Google Shape;109;p6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 extrusionOk="0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 extrusionOk="0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11" name="Google Shape;11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3698" y="419087"/>
            <a:ext cx="1708440" cy="78923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44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Relaxation Zone</a:t>
            </a:r>
            <a:endParaRPr dirty="0">
              <a:solidFill>
                <a:schemeClr val="bg1">
                  <a:lumMod val="6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3D739-56C7-4408-AAC2-3E99EB393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88" y="1645920"/>
            <a:ext cx="11922710" cy="2659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C72F71-A1FD-42BA-ADDA-A22BC885A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88" y="4198250"/>
            <a:ext cx="11922710" cy="265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60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8D345-6E1B-4DF8-BB4A-51D5C87B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98668-F050-414C-8F19-B1FE10A02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1079" y="636912"/>
            <a:ext cx="4470906" cy="507236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4" name="Google Shape;204;p13">
            <a:extLst>
              <a:ext uri="{FF2B5EF4-FFF2-40B4-BE49-F238E27FC236}">
                <a16:creationId xmlns:a16="http://schemas.microsoft.com/office/drawing/2014/main" id="{249A3CBF-4F7B-4187-92B4-953B96D6F4FD}"/>
              </a:ext>
            </a:extLst>
          </p:cNvPr>
          <p:cNvGrpSpPr/>
          <p:nvPr/>
        </p:nvGrpSpPr>
        <p:grpSpPr>
          <a:xfrm>
            <a:off x="285912" y="256758"/>
            <a:ext cx="11633075" cy="1137884"/>
            <a:chOff x="304962" y="235622"/>
            <a:chExt cx="11633075" cy="1137884"/>
          </a:xfrm>
        </p:grpSpPr>
        <p:sp>
          <p:nvSpPr>
            <p:cNvPr id="5" name="Google Shape;205;p13">
              <a:extLst>
                <a:ext uri="{FF2B5EF4-FFF2-40B4-BE49-F238E27FC236}">
                  <a16:creationId xmlns:a16="http://schemas.microsoft.com/office/drawing/2014/main" id="{849E4646-0DCD-49EC-8FEB-BBEAC58B98B3}"/>
                </a:ext>
              </a:extLst>
            </p:cNvPr>
            <p:cNvSpPr/>
            <p:nvPr/>
          </p:nvSpPr>
          <p:spPr>
            <a:xfrm>
              <a:off x="304962" y="235622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 extrusionOk="0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bg1">
                      <a:lumMod val="85000"/>
                    </a:schemeClr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	Outreach Activities</a:t>
              </a:r>
              <a:endParaRPr sz="2800" b="1" dirty="0">
                <a:solidFill>
                  <a:schemeClr val="bg1">
                    <a:lumMod val="8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endParaRPr>
            </a:p>
          </p:txBody>
        </p:sp>
        <p:sp>
          <p:nvSpPr>
            <p:cNvPr id="6" name="Google Shape;206;p13">
              <a:extLst>
                <a:ext uri="{FF2B5EF4-FFF2-40B4-BE49-F238E27FC236}">
                  <a16:creationId xmlns:a16="http://schemas.microsoft.com/office/drawing/2014/main" id="{FCE82217-DCF0-4B23-934C-4626DC6ECA8F}"/>
                </a:ext>
              </a:extLst>
            </p:cNvPr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 extrusionOk="0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396EFE0-1830-427A-B6C8-999B6E42E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12" y="1431904"/>
            <a:ext cx="1847688" cy="248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C3E6ADD2-046E-4E6E-A90A-4C564BA8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01" y="1502275"/>
            <a:ext cx="2803226" cy="309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1C90C188-6D5E-49D8-97AB-69F3BAE13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718" y="1502275"/>
            <a:ext cx="2201977" cy="139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">
            <a:extLst>
              <a:ext uri="{FF2B5EF4-FFF2-40B4-BE49-F238E27FC236}">
                <a16:creationId xmlns:a16="http://schemas.microsoft.com/office/drawing/2014/main" id="{F9C6FFB0-6BC2-4504-A8B9-F834A5435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12" y="4280601"/>
            <a:ext cx="1934775" cy="225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">
            <a:extLst>
              <a:ext uri="{FF2B5EF4-FFF2-40B4-BE49-F238E27FC236}">
                <a16:creationId xmlns:a16="http://schemas.microsoft.com/office/drawing/2014/main" id="{84E4201B-CCF5-47F8-B683-9E5D96BFF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53" y="4946910"/>
            <a:ext cx="2803225" cy="15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">
            <a:extLst>
              <a:ext uri="{FF2B5EF4-FFF2-40B4-BE49-F238E27FC236}">
                <a16:creationId xmlns:a16="http://schemas.microsoft.com/office/drawing/2014/main" id="{ED57C1D5-891D-4553-8077-DD0C9639B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748" y="3056288"/>
            <a:ext cx="2421233" cy="189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">
            <a:extLst>
              <a:ext uri="{FF2B5EF4-FFF2-40B4-BE49-F238E27FC236}">
                <a16:creationId xmlns:a16="http://schemas.microsoft.com/office/drawing/2014/main" id="{20D18258-5556-4713-A9BC-A7649CAF1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718" y="5164302"/>
            <a:ext cx="2585398" cy="15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">
            <a:extLst>
              <a:ext uri="{FF2B5EF4-FFF2-40B4-BE49-F238E27FC236}">
                <a16:creationId xmlns:a16="http://schemas.microsoft.com/office/drawing/2014/main" id="{595C8665-ED2F-448D-AE1E-E5A522EC9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5" y="1586166"/>
            <a:ext cx="2421232" cy="315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">
            <a:extLst>
              <a:ext uri="{FF2B5EF4-FFF2-40B4-BE49-F238E27FC236}">
                <a16:creationId xmlns:a16="http://schemas.microsoft.com/office/drawing/2014/main" id="{C553ACA3-3288-4999-B188-9C5B9928B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127" y="4710621"/>
            <a:ext cx="2421233" cy="189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249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273050" y="275137"/>
            <a:ext cx="11645937" cy="1119505"/>
            <a:chOff x="292100" y="254001"/>
            <a:chExt cx="11645937" cy="1119505"/>
          </a:xfrm>
        </p:grpSpPr>
        <p:sp>
          <p:nvSpPr>
            <p:cNvPr id="205" name="Google Shape;205;p13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 extrusionOk="0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 extrusionOk="0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07" name="Google Shape;20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3698" y="419087"/>
            <a:ext cx="1708440" cy="78923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3"/>
          <p:cNvSpPr txBox="1">
            <a:spLocks noGrp="1"/>
          </p:cNvSpPr>
          <p:nvPr>
            <p:ph type="title"/>
          </p:nvPr>
        </p:nvSpPr>
        <p:spPr>
          <a:xfrm>
            <a:off x="636104" y="382770"/>
            <a:ext cx="7136296" cy="44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Support Groups and Workshops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70D644-C2A6-4A32-BE36-4E2F0181E2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01" y="2285998"/>
            <a:ext cx="2874438" cy="2804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34EAA8-7053-4027-84E2-6D01589D7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31" y="2285998"/>
            <a:ext cx="2511669" cy="2804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4E7CA-270D-4F1E-B793-6BD2BE7F5A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92" y="2285998"/>
            <a:ext cx="2699970" cy="2818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6CBB02-D210-4247-9348-B284EA669F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83" y="2285998"/>
            <a:ext cx="2458916" cy="28181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11"/>
          <p:cNvGrpSpPr/>
          <p:nvPr/>
        </p:nvGrpSpPr>
        <p:grpSpPr>
          <a:xfrm>
            <a:off x="273050" y="275137"/>
            <a:ext cx="11645937" cy="1119505"/>
            <a:chOff x="292100" y="254001"/>
            <a:chExt cx="11645937" cy="1119505"/>
          </a:xfrm>
        </p:grpSpPr>
        <p:sp>
          <p:nvSpPr>
            <p:cNvPr id="182" name="Google Shape;182;p11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 extrusionOk="0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 extrusionOk="0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84" name="Google Shape;18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3698" y="419087"/>
            <a:ext cx="1708440" cy="78923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1"/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44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Common Concerns of Students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07E63F-5DBE-4DE4-919F-C2F6F75A1E88}"/>
              </a:ext>
            </a:extLst>
          </p:cNvPr>
          <p:cNvSpPr txBox="1">
            <a:spLocks/>
          </p:cNvSpPr>
          <p:nvPr/>
        </p:nvSpPr>
        <p:spPr>
          <a:xfrm>
            <a:off x="716437" y="2442126"/>
            <a:ext cx="3547831" cy="3751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Test anxiety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Study skills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Depression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Grief and loss issues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Sexual Identity and orientation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Relationships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Parenting and unexpected pregnancy support</a:t>
            </a:r>
          </a:p>
        </p:txBody>
      </p:sp>
      <p:pic>
        <p:nvPicPr>
          <p:cNvPr id="9" name="Picture 2" descr="World Mental Health Day: 7 reasons people don't seek treatment for mental  disorders | The Times of India">
            <a:extLst>
              <a:ext uri="{FF2B5EF4-FFF2-40B4-BE49-F238E27FC236}">
                <a16:creationId xmlns:a16="http://schemas.microsoft.com/office/drawing/2014/main" id="{26C216D1-FC7C-4870-AD6F-B44A777E1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68" y="2249225"/>
            <a:ext cx="2540977" cy="35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668BB08-9DA0-4B89-8E03-28BE88B0AD2E}"/>
              </a:ext>
            </a:extLst>
          </p:cNvPr>
          <p:cNvSpPr txBox="1">
            <a:spLocks/>
          </p:cNvSpPr>
          <p:nvPr/>
        </p:nvSpPr>
        <p:spPr>
          <a:xfrm>
            <a:off x="6805246" y="2249226"/>
            <a:ext cx="4525364" cy="367449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Traumatic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Alcohol and Substance Abuse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Family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Suicide Ideation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Stress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Sexual Assault or Harassment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Anger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Pandemic related grief/stress</a:t>
            </a:r>
          </a:p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 </a:t>
            </a:r>
          </a:p>
          <a:p>
            <a:endParaRPr lang="en-US" b="1" i="1" dirty="0">
              <a:solidFill>
                <a:srgbClr val="C00000"/>
              </a:solidFill>
            </a:endParaRPr>
          </a:p>
          <a:p>
            <a:endParaRPr lang="en-US" b="1" i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10"/>
          <p:cNvGrpSpPr/>
          <p:nvPr/>
        </p:nvGrpSpPr>
        <p:grpSpPr>
          <a:xfrm>
            <a:off x="273050" y="275137"/>
            <a:ext cx="11645937" cy="1119505"/>
            <a:chOff x="292100" y="254001"/>
            <a:chExt cx="11645937" cy="1119505"/>
          </a:xfrm>
        </p:grpSpPr>
        <p:sp>
          <p:nvSpPr>
            <p:cNvPr id="169" name="Google Shape;169;p10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 extrusionOk="0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 extrusionOk="0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71" name="Google Shape;17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3698" y="419087"/>
            <a:ext cx="1708440" cy="789237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0"/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44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Signs Students May Need Counseling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8968B1-E6D3-42F6-A6CC-88DC48D1C27B}"/>
              </a:ext>
            </a:extLst>
          </p:cNvPr>
          <p:cNvSpPr txBox="1">
            <a:spLocks/>
          </p:cNvSpPr>
          <p:nvPr/>
        </p:nvSpPr>
        <p:spPr>
          <a:xfrm>
            <a:off x="838200" y="1772238"/>
            <a:ext cx="3743227" cy="4702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530901"/>
                </a:solidFill>
              </a:rPr>
              <a:t>Marked decline in quality of work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530901"/>
                </a:solidFill>
              </a:rPr>
              <a:t>Increased absence from class or failure to turn in work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530901"/>
                </a:solidFill>
              </a:rPr>
              <a:t>Attention and memory difficulties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530901"/>
                </a:solidFill>
              </a:rPr>
              <a:t>Low self-esteem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530901"/>
                </a:solidFill>
              </a:rPr>
              <a:t>Nervousness, agitation, excessive worry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530901"/>
                </a:solidFill>
              </a:rPr>
              <a:t>Irritability and sudden outbursts of anger, threats of harming others, aggressiveness, or nonstop talking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530901"/>
                </a:solidFill>
              </a:rPr>
              <a:t>Abrupt or radical changes in behavior or bizarre behavior, speech, writing, or thinking</a:t>
            </a:r>
          </a:p>
          <a:p>
            <a:endParaRPr lang="en-US" dirty="0"/>
          </a:p>
        </p:txBody>
      </p:sp>
      <p:pic>
        <p:nvPicPr>
          <p:cNvPr id="11" name="Picture 4" descr="Base Counseling – Helping you heal">
            <a:extLst>
              <a:ext uri="{FF2B5EF4-FFF2-40B4-BE49-F238E27FC236}">
                <a16:creationId xmlns:a16="http://schemas.microsoft.com/office/drawing/2014/main" id="{B5656326-1C5A-449C-911A-E727E0E73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427" y="1772239"/>
            <a:ext cx="1819373" cy="470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33550F-2432-4B30-9780-63E7F6A48E72}"/>
              </a:ext>
            </a:extLst>
          </p:cNvPr>
          <p:cNvSpPr/>
          <p:nvPr/>
        </p:nvSpPr>
        <p:spPr>
          <a:xfrm>
            <a:off x="6400800" y="1772238"/>
            <a:ext cx="49074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30901"/>
                </a:solidFill>
              </a:rPr>
              <a:t>Abnormal eating or exercise behaviors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30901"/>
                </a:solidFill>
              </a:rPr>
              <a:t>Alcohol and other drug abuse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30901"/>
                </a:solidFill>
              </a:rPr>
              <a:t>Isolation from others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30901"/>
                </a:solidFill>
              </a:rPr>
              <a:t>Extreme dependency on faculty, staff, or community leader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30901"/>
                </a:solidFill>
              </a:rPr>
              <a:t>Chronic fatigue and low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30901"/>
                </a:solidFill>
              </a:rPr>
              <a:t>Marked changes in personal hygiene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30901"/>
                </a:solidFill>
              </a:rPr>
              <a:t>Prolonged depression, suggested by a sad expression, apathy, weight loss, sleep difficulties, or tearfulness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30901"/>
                </a:solidFill>
              </a:rPr>
              <a:t>Talk of suicide, either directly or indirectly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17"/>
          <p:cNvGrpSpPr/>
          <p:nvPr/>
        </p:nvGrpSpPr>
        <p:grpSpPr>
          <a:xfrm>
            <a:off x="273050" y="275137"/>
            <a:ext cx="11645937" cy="1119505"/>
            <a:chOff x="292100" y="254001"/>
            <a:chExt cx="11645937" cy="1119505"/>
          </a:xfrm>
        </p:grpSpPr>
        <p:sp>
          <p:nvSpPr>
            <p:cNvPr id="259" name="Google Shape;259;p17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 extrusionOk="0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60" name="Google Shape;260;p17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 extrusionOk="0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61" name="Google Shape;26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3698" y="419087"/>
            <a:ext cx="1708440" cy="78923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Healthy Hawks (410)651-HELP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A07481-5D7E-4577-8AB9-C4B040308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D43896-22E5-4729-A0DF-A14B5F259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80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7186D-5595-4158-A03A-27D0EC87AF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4C900-9948-4D87-95DC-98DF45236C9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84D49-34E1-4C2D-8502-48862C8EDCCD}"/>
              </a:ext>
            </a:extLst>
          </p:cNvPr>
          <p:cNvSpPr txBox="1"/>
          <p:nvPr/>
        </p:nvSpPr>
        <p:spPr>
          <a:xfrm>
            <a:off x="2865860" y="986892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https://app.uwill.com/login</a:t>
            </a:r>
            <a:r>
              <a:rPr lang="en-US" dirty="0"/>
              <a:t>.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9B1DAB-AC6D-417B-8649-AE7EB174E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7888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89A2DB-000D-40B2-A48E-9F1284FC8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880" y="0"/>
            <a:ext cx="5913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28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14"/>
          <p:cNvGrpSpPr/>
          <p:nvPr/>
        </p:nvGrpSpPr>
        <p:grpSpPr>
          <a:xfrm>
            <a:off x="273050" y="275137"/>
            <a:ext cx="11645937" cy="1119505"/>
            <a:chOff x="292100" y="254001"/>
            <a:chExt cx="11645937" cy="1119505"/>
          </a:xfrm>
        </p:grpSpPr>
        <p:sp>
          <p:nvSpPr>
            <p:cNvPr id="216" name="Google Shape;216;p14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 extrusionOk="0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 extrusionOk="0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18" name="Google Shape;21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3698" y="419087"/>
            <a:ext cx="1708440" cy="78923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Referrals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3C8FB5-0B49-4C80-912A-B671462F8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483" y="1530193"/>
            <a:ext cx="2140870" cy="1390618"/>
          </a:xfrm>
          <a:prstGeom prst="rect">
            <a:avLst/>
          </a:prstGeom>
          <a:solidFill>
            <a:srgbClr val="530901"/>
          </a:solidFill>
        </p:spPr>
      </p:pic>
      <p:graphicFrame>
        <p:nvGraphicFramePr>
          <p:cNvPr id="221" name="Text Placeholder 2">
            <a:extLst>
              <a:ext uri="{FF2B5EF4-FFF2-40B4-BE49-F238E27FC236}">
                <a16:creationId xmlns:a16="http://schemas.microsoft.com/office/drawing/2014/main" id="{578E602A-0BBD-F749-38BF-0775D59E15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847375"/>
              </p:ext>
            </p:extLst>
          </p:nvPr>
        </p:nvGraphicFramePr>
        <p:xfrm>
          <a:off x="153684" y="2116852"/>
          <a:ext cx="11765303" cy="4185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5"/>
          <p:cNvGrpSpPr/>
          <p:nvPr/>
        </p:nvGrpSpPr>
        <p:grpSpPr>
          <a:xfrm>
            <a:off x="273050" y="275137"/>
            <a:ext cx="11645937" cy="1119505"/>
            <a:chOff x="292100" y="254001"/>
            <a:chExt cx="11645937" cy="1119505"/>
          </a:xfrm>
        </p:grpSpPr>
        <p:sp>
          <p:nvSpPr>
            <p:cNvPr id="97" name="Google Shape;97;p5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 extrusionOk="0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 extrusionOk="0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99" name="Google Shape;9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3698" y="419087"/>
            <a:ext cx="1708440" cy="78923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"/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44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Meet the Team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0C2F52-5659-4F49-9E6A-CFDAD3808F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6" b="16684"/>
          <a:stretch/>
        </p:blipFill>
        <p:spPr>
          <a:xfrm>
            <a:off x="1026942" y="2013651"/>
            <a:ext cx="2092028" cy="1987985"/>
          </a:xfrm>
          <a:prstGeom prst="rect">
            <a:avLst/>
          </a:prstGeom>
        </p:spPr>
      </p:pic>
      <p:pic>
        <p:nvPicPr>
          <p:cNvPr id="10" name="Picture 9" descr="https://www.umes.edu/uploadedImages/_WEBSITES/CounselingCenter/Content/deborah_williams_pp_06.jpg">
            <a:extLst>
              <a:ext uri="{FF2B5EF4-FFF2-40B4-BE49-F238E27FC236}">
                <a16:creationId xmlns:a16="http://schemas.microsoft.com/office/drawing/2014/main" id="{F823A383-0AB4-419E-90CB-C788BB1E987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23" y="1975223"/>
            <a:ext cx="1746914" cy="1906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elanie Spencer">
            <a:extLst>
              <a:ext uri="{FF2B5EF4-FFF2-40B4-BE49-F238E27FC236}">
                <a16:creationId xmlns:a16="http://schemas.microsoft.com/office/drawing/2014/main" id="{BAFAAC0D-0448-433B-A47B-20C9B03A0B2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23" y="4343225"/>
            <a:ext cx="1789558" cy="194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BCDEC7-FD96-4D1F-AFD3-591E384679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9213" y="1935728"/>
            <a:ext cx="2045362" cy="1866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3C4B75-48C5-4BE7-B326-E1A2B364956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2" y="4487973"/>
            <a:ext cx="2092028" cy="180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 picture containing person, person, outdoor, standing&#10;&#10;Description automatically generated">
            <a:extLst>
              <a:ext uri="{FF2B5EF4-FFF2-40B4-BE49-F238E27FC236}">
                <a16:creationId xmlns:a16="http://schemas.microsoft.com/office/drawing/2014/main" id="{00D5E8A8-B0D0-48C4-B632-0267BED980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67" y="4461966"/>
            <a:ext cx="2045362" cy="182965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14"/>
          <p:cNvGrpSpPr/>
          <p:nvPr/>
        </p:nvGrpSpPr>
        <p:grpSpPr>
          <a:xfrm>
            <a:off x="273050" y="275137"/>
            <a:ext cx="11645937" cy="1119505"/>
            <a:chOff x="292100" y="254001"/>
            <a:chExt cx="11645937" cy="1119505"/>
          </a:xfrm>
        </p:grpSpPr>
        <p:sp>
          <p:nvSpPr>
            <p:cNvPr id="216" name="Google Shape;216;p14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 extrusionOk="0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 extrusionOk="0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18" name="Google Shape;21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3698" y="419087"/>
            <a:ext cx="1708440" cy="78923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4"/>
          <p:cNvSpPr txBox="1">
            <a:spLocks noGrp="1"/>
          </p:cNvSpPr>
          <p:nvPr>
            <p:ph type="title"/>
          </p:nvPr>
        </p:nvSpPr>
        <p:spPr>
          <a:xfrm>
            <a:off x="1110738" y="382770"/>
            <a:ext cx="5628005" cy="130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Take care of your physical &amp; mental health.</a:t>
            </a:r>
            <a:br>
              <a:rPr lang="en-US" sz="2800" b="1" dirty="0"/>
            </a:b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B37A7-56B5-315A-5CA5-52C597BF4CD7}"/>
              </a:ext>
            </a:extLst>
          </p:cNvPr>
          <p:cNvSpPr txBox="1"/>
          <p:nvPr/>
        </p:nvSpPr>
        <p:spPr>
          <a:xfrm>
            <a:off x="894735" y="2035277"/>
            <a:ext cx="1042219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You can’t achieve success without taking care of yourself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Maintaining your health is crucial to reaching your goals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Find balance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Hold space for yourself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Seek professional help  </a:t>
            </a:r>
          </a:p>
        </p:txBody>
      </p:sp>
    </p:spTree>
    <p:extLst>
      <p:ext uri="{BB962C8B-B14F-4D97-AF65-F5344CB8AC3E}">
        <p14:creationId xmlns:p14="http://schemas.microsoft.com/office/powerpoint/2010/main" val="3259790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C15EB44-CCBA-4C81-931F-F42AE4905488}"/>
              </a:ext>
            </a:extLst>
          </p:cNvPr>
          <p:cNvSpPr/>
          <p:nvPr/>
        </p:nvSpPr>
        <p:spPr>
          <a:xfrm>
            <a:off x="8968134" y="2390391"/>
            <a:ext cx="2551718" cy="3807770"/>
          </a:xfrm>
          <a:prstGeom prst="roundRect">
            <a:avLst>
              <a:gd name="adj" fmla="val 1369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0" dir="8100000" sx="90000" sy="90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B65AE8-0237-41B6-A479-F79ABD2F35F2}"/>
              </a:ext>
            </a:extLst>
          </p:cNvPr>
          <p:cNvSpPr/>
          <p:nvPr/>
        </p:nvSpPr>
        <p:spPr>
          <a:xfrm>
            <a:off x="1055126" y="1800763"/>
            <a:ext cx="10081748" cy="4085770"/>
          </a:xfrm>
          <a:prstGeom prst="roundRect">
            <a:avLst>
              <a:gd name="adj" fmla="val 5236"/>
            </a:avLst>
          </a:prstGeom>
          <a:solidFill>
            <a:schemeClr val="bg1"/>
          </a:solidFill>
          <a:ln>
            <a:noFill/>
          </a:ln>
          <a:effectLst>
            <a:outerShdw blurRad="635000" dir="8100000" sx="90000" sy="90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Рисунок 99">
            <a:extLst>
              <a:ext uri="{FF2B5EF4-FFF2-40B4-BE49-F238E27FC236}">
                <a16:creationId xmlns:a16="http://schemas.microsoft.com/office/drawing/2014/main" id="{CA5EA3A5-4914-DB9B-3451-143F9DFA56EC}"/>
              </a:ext>
            </a:extLst>
          </p:cNvPr>
          <p:cNvSpPr/>
          <p:nvPr/>
        </p:nvSpPr>
        <p:spPr>
          <a:xfrm rot="5400000">
            <a:off x="10387807" y="-107157"/>
            <a:ext cx="1760538" cy="1908175"/>
          </a:xfrm>
          <a:custGeom>
            <a:avLst/>
            <a:gdLst>
              <a:gd name="connsiteX0" fmla="*/ 7144 w 571500"/>
              <a:gd name="connsiteY0" fmla="*/ 591693 h 619125"/>
              <a:gd name="connsiteX1" fmla="*/ 7144 w 571500"/>
              <a:gd name="connsiteY1" fmla="*/ 7144 h 619125"/>
              <a:gd name="connsiteX2" fmla="*/ 536353 w 571500"/>
              <a:gd name="connsiteY2" fmla="*/ 7144 h 619125"/>
              <a:gd name="connsiteX3" fmla="*/ 571881 w 571500"/>
              <a:gd name="connsiteY3" fmla="*/ 98012 h 619125"/>
              <a:gd name="connsiteX4" fmla="*/ 508730 w 571500"/>
              <a:gd name="connsiteY4" fmla="*/ 218504 h 619125"/>
              <a:gd name="connsiteX5" fmla="*/ 323088 w 571500"/>
              <a:gd name="connsiteY5" fmla="*/ 279749 h 619125"/>
              <a:gd name="connsiteX6" fmla="*/ 259556 w 571500"/>
              <a:gd name="connsiteY6" fmla="*/ 385000 h 619125"/>
              <a:gd name="connsiteX7" fmla="*/ 228314 w 571500"/>
              <a:gd name="connsiteY7" fmla="*/ 526637 h 619125"/>
              <a:gd name="connsiteX8" fmla="*/ 133445 w 571500"/>
              <a:gd name="connsiteY8" fmla="*/ 609029 h 619125"/>
              <a:gd name="connsiteX9" fmla="*/ 7144 w 571500"/>
              <a:gd name="connsiteY9" fmla="*/ 591693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500" h="619125">
                <a:moveTo>
                  <a:pt x="7144" y="591693"/>
                </a:moveTo>
                <a:cubicBezTo>
                  <a:pt x="7144" y="396812"/>
                  <a:pt x="7144" y="202025"/>
                  <a:pt x="7144" y="7144"/>
                </a:cubicBezTo>
                <a:cubicBezTo>
                  <a:pt x="183547" y="7144"/>
                  <a:pt x="359950" y="7144"/>
                  <a:pt x="536353" y="7144"/>
                </a:cubicBezTo>
                <a:cubicBezTo>
                  <a:pt x="544925" y="17050"/>
                  <a:pt x="571119" y="49816"/>
                  <a:pt x="571881" y="98012"/>
                </a:cubicBezTo>
                <a:cubicBezTo>
                  <a:pt x="572929" y="166973"/>
                  <a:pt x="517303" y="211741"/>
                  <a:pt x="508730" y="218504"/>
                </a:cubicBezTo>
                <a:cubicBezTo>
                  <a:pt x="441960" y="270796"/>
                  <a:pt x="386334" y="227648"/>
                  <a:pt x="323088" y="279749"/>
                </a:cubicBezTo>
                <a:cubicBezTo>
                  <a:pt x="285750" y="310420"/>
                  <a:pt x="270510" y="353854"/>
                  <a:pt x="259556" y="385000"/>
                </a:cubicBezTo>
                <a:cubicBezTo>
                  <a:pt x="235458" y="453485"/>
                  <a:pt x="255556" y="476060"/>
                  <a:pt x="228314" y="526637"/>
                </a:cubicBezTo>
                <a:cubicBezTo>
                  <a:pt x="221552" y="539210"/>
                  <a:pt x="193834" y="590741"/>
                  <a:pt x="133445" y="609029"/>
                </a:cubicBezTo>
                <a:cubicBezTo>
                  <a:pt x="70866" y="627793"/>
                  <a:pt x="17336" y="597694"/>
                  <a:pt x="7144" y="59169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Овал 18">
            <a:extLst>
              <a:ext uri="{FF2B5EF4-FFF2-40B4-BE49-F238E27FC236}">
                <a16:creationId xmlns:a16="http://schemas.microsoft.com/office/drawing/2014/main" id="{27DCC6AF-E684-95EF-7660-14FDB152A22A}"/>
              </a:ext>
            </a:extLst>
          </p:cNvPr>
          <p:cNvSpPr/>
          <p:nvPr/>
        </p:nvSpPr>
        <p:spPr>
          <a:xfrm rot="5400000">
            <a:off x="10699750" y="1068388"/>
            <a:ext cx="641350" cy="6413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Рисунок 4">
            <a:extLst>
              <a:ext uri="{FF2B5EF4-FFF2-40B4-BE49-F238E27FC236}">
                <a16:creationId xmlns:a16="http://schemas.microsoft.com/office/drawing/2014/main" id="{DB6B4EF0-DCBA-7F8B-4BFE-3746BDAE4FF5}"/>
              </a:ext>
            </a:extLst>
          </p:cNvPr>
          <p:cNvSpPr/>
          <p:nvPr/>
        </p:nvSpPr>
        <p:spPr>
          <a:xfrm rot="10800000">
            <a:off x="-18662" y="5921375"/>
            <a:ext cx="1912938" cy="985838"/>
          </a:xfrm>
          <a:custGeom>
            <a:avLst/>
            <a:gdLst>
              <a:gd name="connsiteX0" fmla="*/ 7144 w 314325"/>
              <a:gd name="connsiteY0" fmla="*/ 8382 h 161925"/>
              <a:gd name="connsiteX1" fmla="*/ 51721 w 314325"/>
              <a:gd name="connsiteY1" fmla="*/ 122587 h 161925"/>
              <a:gd name="connsiteX2" fmla="*/ 195358 w 314325"/>
              <a:gd name="connsiteY2" fmla="*/ 161735 h 161925"/>
              <a:gd name="connsiteX3" fmla="*/ 270415 w 314325"/>
              <a:gd name="connsiteY3" fmla="*/ 151924 h 161925"/>
              <a:gd name="connsiteX4" fmla="*/ 311753 w 314325"/>
              <a:gd name="connsiteY4" fmla="*/ 155162 h 161925"/>
              <a:gd name="connsiteX5" fmla="*/ 311753 w 314325"/>
              <a:gd name="connsiteY5" fmla="*/ 7144 h 161925"/>
              <a:gd name="connsiteX6" fmla="*/ 7144 w 314325"/>
              <a:gd name="connsiteY6" fmla="*/ 8382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325" h="161925">
                <a:moveTo>
                  <a:pt x="7144" y="8382"/>
                </a:moveTo>
                <a:cubicBezTo>
                  <a:pt x="7334" y="27527"/>
                  <a:pt x="10382" y="83630"/>
                  <a:pt x="51721" y="122587"/>
                </a:cubicBezTo>
                <a:cubicBezTo>
                  <a:pt x="90773" y="159353"/>
                  <a:pt x="152114" y="169736"/>
                  <a:pt x="195358" y="161735"/>
                </a:cubicBezTo>
                <a:cubicBezTo>
                  <a:pt x="211074" y="158877"/>
                  <a:pt x="234125" y="151829"/>
                  <a:pt x="270415" y="151924"/>
                </a:cubicBezTo>
                <a:cubicBezTo>
                  <a:pt x="287846" y="152019"/>
                  <a:pt x="302133" y="153734"/>
                  <a:pt x="311753" y="155162"/>
                </a:cubicBezTo>
                <a:cubicBezTo>
                  <a:pt x="311753" y="105823"/>
                  <a:pt x="311753" y="56483"/>
                  <a:pt x="311753" y="7144"/>
                </a:cubicBezTo>
                <a:cubicBezTo>
                  <a:pt x="210217" y="7620"/>
                  <a:pt x="108680" y="8001"/>
                  <a:pt x="7144" y="838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D4F3EFA-765C-BDCD-3BA7-F9B776632290}"/>
              </a:ext>
            </a:extLst>
          </p:cNvPr>
          <p:cNvGrpSpPr/>
          <p:nvPr/>
        </p:nvGrpSpPr>
        <p:grpSpPr>
          <a:xfrm>
            <a:off x="238352" y="100414"/>
            <a:ext cx="6151592" cy="1609324"/>
            <a:chOff x="5056817" y="4685346"/>
            <a:chExt cx="2556793" cy="66888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5F77639-7299-AB9F-BEAE-ABC15D67B77D}"/>
                </a:ext>
              </a:extLst>
            </p:cNvPr>
            <p:cNvGrpSpPr/>
            <p:nvPr/>
          </p:nvGrpSpPr>
          <p:grpSpPr>
            <a:xfrm>
              <a:off x="5056817" y="4801901"/>
              <a:ext cx="2426566" cy="435776"/>
              <a:chOff x="775348" y="5000678"/>
              <a:chExt cx="2426566" cy="435776"/>
            </a:xfrm>
          </p:grpSpPr>
          <p:sp>
            <p:nvSpPr>
              <p:cNvPr id="36" name="Rounded Rectangle 1">
                <a:extLst>
                  <a:ext uri="{FF2B5EF4-FFF2-40B4-BE49-F238E27FC236}">
                    <a16:creationId xmlns:a16="http://schemas.microsoft.com/office/drawing/2014/main" id="{7BE6A3CA-1A5D-A67C-473F-45BD95A6E457}"/>
                  </a:ext>
                </a:extLst>
              </p:cNvPr>
              <p:cNvSpPr/>
              <p:nvPr/>
            </p:nvSpPr>
            <p:spPr>
              <a:xfrm>
                <a:off x="775348" y="5000678"/>
                <a:ext cx="2426566" cy="435776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35BF6CD-D62C-FE6E-9ED5-0F93DD9C7671}"/>
                  </a:ext>
                </a:extLst>
              </p:cNvPr>
              <p:cNvSpPr txBox="1"/>
              <p:nvPr/>
            </p:nvSpPr>
            <p:spPr>
              <a:xfrm>
                <a:off x="1501185" y="5140840"/>
                <a:ext cx="107428" cy="155452"/>
              </a:xfrm>
              <a:prstGeom prst="round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endParaRPr lang="id-ID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CDCECFB-5691-4C16-10B7-084867BFA17C}"/>
                </a:ext>
              </a:extLst>
            </p:cNvPr>
            <p:cNvSpPr/>
            <p:nvPr/>
          </p:nvSpPr>
          <p:spPr>
            <a:xfrm>
              <a:off x="6944725" y="4685346"/>
              <a:ext cx="668885" cy="668885"/>
            </a:xfrm>
            <a:prstGeom prst="roundRect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D5B09E8-8E86-2E8B-66A8-D38633A5CCFA}"/>
              </a:ext>
            </a:extLst>
          </p:cNvPr>
          <p:cNvSpPr txBox="1"/>
          <p:nvPr/>
        </p:nvSpPr>
        <p:spPr>
          <a:xfrm>
            <a:off x="238352" y="425502"/>
            <a:ext cx="58382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spc="1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Poppins" panose="00000500000000000000" pitchFamily="2" charset="0"/>
              </a:rPr>
              <a:t>WHAT IS SELF CARE?</a:t>
            </a:r>
            <a:endParaRPr lang="en-US" sz="5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40" name="Полилиния: фигура 136">
            <a:extLst>
              <a:ext uri="{FF2B5EF4-FFF2-40B4-BE49-F238E27FC236}">
                <a16:creationId xmlns:a16="http://schemas.microsoft.com/office/drawing/2014/main" id="{856E3BFF-F7C9-0D25-7CD5-220CCB0B2462}"/>
              </a:ext>
            </a:extLst>
          </p:cNvPr>
          <p:cNvSpPr/>
          <p:nvPr/>
        </p:nvSpPr>
        <p:spPr>
          <a:xfrm flipH="1">
            <a:off x="8020567" y="2828927"/>
            <a:ext cx="3962400" cy="4040187"/>
          </a:xfrm>
          <a:custGeom>
            <a:avLst/>
            <a:gdLst>
              <a:gd name="connsiteX0" fmla="*/ 2178016 w 3962385"/>
              <a:gd name="connsiteY0" fmla="*/ 3696081 h 4039886"/>
              <a:gd name="connsiteX1" fmla="*/ 2177628 w 3962385"/>
              <a:gd name="connsiteY1" fmla="*/ 3697552 h 4039886"/>
              <a:gd name="connsiteX2" fmla="*/ 2177234 w 3962385"/>
              <a:gd name="connsiteY2" fmla="*/ 3696364 h 4039886"/>
              <a:gd name="connsiteX3" fmla="*/ 3481076 w 3962385"/>
              <a:gd name="connsiteY3" fmla="*/ 3572471 h 4039886"/>
              <a:gd name="connsiteX4" fmla="*/ 3195407 w 3962385"/>
              <a:gd name="connsiteY4" fmla="*/ 3606241 h 4039886"/>
              <a:gd name="connsiteX5" fmla="*/ 2845742 w 3962385"/>
              <a:gd name="connsiteY5" fmla="*/ 3783469 h 4039886"/>
              <a:gd name="connsiteX6" fmla="*/ 2614855 w 3962385"/>
              <a:gd name="connsiteY6" fmla="*/ 3950268 h 4039886"/>
              <a:gd name="connsiteX7" fmla="*/ 2517812 w 3962385"/>
              <a:gd name="connsiteY7" fmla="*/ 4039886 h 4039886"/>
              <a:gd name="connsiteX8" fmla="*/ 3148515 w 3962385"/>
              <a:gd name="connsiteY8" fmla="*/ 4039886 h 4039886"/>
              <a:gd name="connsiteX9" fmla="*/ 3179858 w 3962385"/>
              <a:gd name="connsiteY9" fmla="*/ 4026475 h 4039886"/>
              <a:gd name="connsiteX10" fmla="*/ 3962385 w 3962385"/>
              <a:gd name="connsiteY10" fmla="*/ 3649358 h 4039886"/>
              <a:gd name="connsiteX11" fmla="*/ 3481076 w 3962385"/>
              <a:gd name="connsiteY11" fmla="*/ 3572471 h 4039886"/>
              <a:gd name="connsiteX12" fmla="*/ 199974 w 3962385"/>
              <a:gd name="connsiteY12" fmla="*/ 1789699 h 4039886"/>
              <a:gd name="connsiteX13" fmla="*/ 52690 w 3962385"/>
              <a:gd name="connsiteY13" fmla="*/ 1816646 h 4039886"/>
              <a:gd name="connsiteX14" fmla="*/ 437660 w 3962385"/>
              <a:gd name="connsiteY14" fmla="*/ 2195649 h 4039886"/>
              <a:gd name="connsiteX15" fmla="*/ 922038 w 3962385"/>
              <a:gd name="connsiteY15" fmla="*/ 2423168 h 4039886"/>
              <a:gd name="connsiteX16" fmla="*/ 1358513 w 3962385"/>
              <a:gd name="connsiteY16" fmla="*/ 2457888 h 4039886"/>
              <a:gd name="connsiteX17" fmla="*/ 1488432 w 3962385"/>
              <a:gd name="connsiteY17" fmla="*/ 2488427 h 4039886"/>
              <a:gd name="connsiteX18" fmla="*/ 1372882 w 3962385"/>
              <a:gd name="connsiteY18" fmla="*/ 2378857 h 4039886"/>
              <a:gd name="connsiteX19" fmla="*/ 1179488 w 3962385"/>
              <a:gd name="connsiteY19" fmla="*/ 2207022 h 4039886"/>
              <a:gd name="connsiteX20" fmla="*/ 737031 w 3962385"/>
              <a:gd name="connsiteY20" fmla="*/ 1947173 h 4039886"/>
              <a:gd name="connsiteX21" fmla="*/ 199974 w 3962385"/>
              <a:gd name="connsiteY21" fmla="*/ 1789699 h 4039886"/>
              <a:gd name="connsiteX22" fmla="*/ 0 w 3962385"/>
              <a:gd name="connsiteY22" fmla="*/ 392281 h 4039886"/>
              <a:gd name="connsiteX23" fmla="*/ 164052 w 3962385"/>
              <a:gd name="connsiteY23" fmla="*/ 741341 h 4039886"/>
              <a:gd name="connsiteX24" fmla="*/ 325108 w 3962385"/>
              <a:gd name="connsiteY24" fmla="*/ 934130 h 4039886"/>
              <a:gd name="connsiteX25" fmla="*/ 558011 w 3962385"/>
              <a:gd name="connsiteY25" fmla="*/ 1165839 h 4039886"/>
              <a:gd name="connsiteX26" fmla="*/ 1102854 w 3962385"/>
              <a:gd name="connsiteY26" fmla="*/ 1531068 h 4039886"/>
              <a:gd name="connsiteX27" fmla="*/ 899885 w 3962385"/>
              <a:gd name="connsiteY27" fmla="*/ 1145479 h 4039886"/>
              <a:gd name="connsiteX28" fmla="*/ 0 w 3962385"/>
              <a:gd name="connsiteY28" fmla="*/ 392281 h 4039886"/>
              <a:gd name="connsiteX29" fmla="*/ 1990173 w 3962385"/>
              <a:gd name="connsiteY29" fmla="*/ 159974 h 4039886"/>
              <a:gd name="connsiteX30" fmla="*/ 1700982 w 3962385"/>
              <a:gd name="connsiteY30" fmla="*/ 355759 h 4039886"/>
              <a:gd name="connsiteX31" fmla="*/ 1544116 w 3962385"/>
              <a:gd name="connsiteY31" fmla="*/ 518009 h 4039886"/>
              <a:gd name="connsiteX32" fmla="*/ 1463286 w 3962385"/>
              <a:gd name="connsiteY32" fmla="*/ 679672 h 4039886"/>
              <a:gd name="connsiteX33" fmla="*/ 1333357 w 3962385"/>
              <a:gd name="connsiteY33" fmla="*/ 1043100 h 4039886"/>
              <a:gd name="connsiteX34" fmla="*/ 1429760 w 3962385"/>
              <a:gd name="connsiteY34" fmla="*/ 1715474 h 4039886"/>
              <a:gd name="connsiteX35" fmla="*/ 1921313 w 3962385"/>
              <a:gd name="connsiteY35" fmla="*/ 494664 h 4039886"/>
              <a:gd name="connsiteX36" fmla="*/ 1990173 w 3962385"/>
              <a:gd name="connsiteY36" fmla="*/ 159974 h 4039886"/>
              <a:gd name="connsiteX37" fmla="*/ 1058543 w 3962385"/>
              <a:gd name="connsiteY37" fmla="*/ 107 h 4039886"/>
              <a:gd name="connsiteX38" fmla="*/ 1175894 w 3962385"/>
              <a:gd name="connsiteY38" fmla="*/ 1764558 h 4039886"/>
              <a:gd name="connsiteX39" fmla="*/ 1446582 w 3962385"/>
              <a:gd name="connsiteY39" fmla="*/ 2354195 h 4039886"/>
              <a:gd name="connsiteX40" fmla="*/ 1528990 w 3962385"/>
              <a:gd name="connsiteY40" fmla="*/ 2503592 h 4039886"/>
              <a:gd name="connsiteX41" fmla="*/ 1487836 w 3962385"/>
              <a:gd name="connsiteY41" fmla="*/ 2488431 h 4039886"/>
              <a:gd name="connsiteX42" fmla="*/ 1544113 w 3962385"/>
              <a:gd name="connsiteY42" fmla="*/ 2541723 h 4039886"/>
              <a:gd name="connsiteX43" fmla="*/ 1548611 w 3962385"/>
              <a:gd name="connsiteY43" fmla="*/ 2539163 h 4039886"/>
              <a:gd name="connsiteX44" fmla="*/ 1607786 w 3962385"/>
              <a:gd name="connsiteY44" fmla="*/ 2646443 h 4039886"/>
              <a:gd name="connsiteX45" fmla="*/ 1769306 w 3962385"/>
              <a:gd name="connsiteY45" fmla="*/ 2936314 h 4039886"/>
              <a:gd name="connsiteX46" fmla="*/ 1826107 w 3962385"/>
              <a:gd name="connsiteY46" fmla="*/ 3043491 h 4039886"/>
              <a:gd name="connsiteX47" fmla="*/ 1673081 w 3962385"/>
              <a:gd name="connsiteY47" fmla="*/ 2984375 h 4039886"/>
              <a:gd name="connsiteX48" fmla="*/ 1095660 w 3962385"/>
              <a:gd name="connsiteY48" fmla="*/ 2921900 h 4039886"/>
              <a:gd name="connsiteX49" fmla="*/ 428683 w 3962385"/>
              <a:gd name="connsiteY49" fmla="*/ 3293720 h 4039886"/>
              <a:gd name="connsiteX50" fmla="*/ 1176491 w 3962385"/>
              <a:gd name="connsiteY50" fmla="*/ 3308687 h 4039886"/>
              <a:gd name="connsiteX51" fmla="*/ 1521359 w 3962385"/>
              <a:gd name="connsiteY51" fmla="*/ 3197921 h 4039886"/>
              <a:gd name="connsiteX52" fmla="*/ 1836432 w 3962385"/>
              <a:gd name="connsiteY52" fmla="*/ 3062972 h 4039886"/>
              <a:gd name="connsiteX53" fmla="*/ 1870893 w 3962385"/>
              <a:gd name="connsiteY53" fmla="*/ 3127997 h 4039886"/>
              <a:gd name="connsiteX54" fmla="*/ 1963216 w 3962385"/>
              <a:gd name="connsiteY54" fmla="*/ 3318255 h 4039886"/>
              <a:gd name="connsiteX55" fmla="*/ 2114284 w 3962385"/>
              <a:gd name="connsiteY55" fmla="*/ 3691536 h 4039886"/>
              <a:gd name="connsiteX56" fmla="*/ 2119995 w 3962385"/>
              <a:gd name="connsiteY56" fmla="*/ 3710153 h 4039886"/>
              <a:gd name="connsiteX57" fmla="*/ 1923687 w 3962385"/>
              <a:gd name="connsiteY57" fmla="*/ 3749704 h 4039886"/>
              <a:gd name="connsiteX58" fmla="*/ 1173497 w 3962385"/>
              <a:gd name="connsiteY58" fmla="*/ 3766707 h 4039886"/>
              <a:gd name="connsiteX59" fmla="*/ 604777 w 3962385"/>
              <a:gd name="connsiteY59" fmla="*/ 3980007 h 4039886"/>
              <a:gd name="connsiteX60" fmla="*/ 509003 w 3962385"/>
              <a:gd name="connsiteY60" fmla="*/ 4039886 h 4039886"/>
              <a:gd name="connsiteX61" fmla="*/ 1727759 w 3962385"/>
              <a:gd name="connsiteY61" fmla="*/ 4039886 h 4039886"/>
              <a:gd name="connsiteX62" fmla="*/ 1736404 w 3962385"/>
              <a:gd name="connsiteY62" fmla="*/ 4035345 h 4039886"/>
              <a:gd name="connsiteX63" fmla="*/ 1938718 w 3962385"/>
              <a:gd name="connsiteY63" fmla="*/ 3901056 h 4039886"/>
              <a:gd name="connsiteX64" fmla="*/ 2129384 w 3962385"/>
              <a:gd name="connsiteY64" fmla="*/ 3740762 h 4039886"/>
              <a:gd name="connsiteX65" fmla="*/ 2221137 w 3962385"/>
              <a:gd name="connsiteY65" fmla="*/ 4039886 h 4039886"/>
              <a:gd name="connsiteX66" fmla="*/ 2282337 w 3962385"/>
              <a:gd name="connsiteY66" fmla="*/ 4039886 h 4039886"/>
              <a:gd name="connsiteX67" fmla="*/ 2246307 w 3962385"/>
              <a:gd name="connsiteY67" fmla="*/ 3904767 h 4039886"/>
              <a:gd name="connsiteX68" fmla="*/ 2181503 w 3962385"/>
              <a:gd name="connsiteY68" fmla="*/ 3709246 h 4039886"/>
              <a:gd name="connsiteX69" fmla="*/ 2205587 w 3962385"/>
              <a:gd name="connsiteY69" fmla="*/ 3686089 h 4039886"/>
              <a:gd name="connsiteX70" fmla="*/ 2211100 w 3962385"/>
              <a:gd name="connsiteY70" fmla="*/ 3684091 h 4039886"/>
              <a:gd name="connsiteX71" fmla="*/ 2205942 w 3962385"/>
              <a:gd name="connsiteY71" fmla="*/ 3685748 h 4039886"/>
              <a:gd name="connsiteX72" fmla="*/ 2364473 w 3962385"/>
              <a:gd name="connsiteY72" fmla="*/ 3533315 h 4039886"/>
              <a:gd name="connsiteX73" fmla="*/ 3236122 w 3962385"/>
              <a:gd name="connsiteY73" fmla="*/ 1877726 h 4039886"/>
              <a:gd name="connsiteX74" fmla="*/ 2183550 w 3962385"/>
              <a:gd name="connsiteY74" fmla="*/ 3675107 h 4039886"/>
              <a:gd name="connsiteX75" fmla="*/ 2178411 w 3962385"/>
              <a:gd name="connsiteY75" fmla="*/ 3694585 h 4039886"/>
              <a:gd name="connsiteX76" fmla="*/ 2176815 w 3962385"/>
              <a:gd name="connsiteY76" fmla="*/ 3695097 h 4039886"/>
              <a:gd name="connsiteX77" fmla="*/ 2160547 w 3962385"/>
              <a:gd name="connsiteY77" fmla="*/ 3646018 h 4039886"/>
              <a:gd name="connsiteX78" fmla="*/ 1945862 w 3962385"/>
              <a:gd name="connsiteY78" fmla="*/ 3144026 h 4039886"/>
              <a:gd name="connsiteX79" fmla="*/ 1887437 w 3962385"/>
              <a:gd name="connsiteY79" fmla="*/ 3016778 h 4039886"/>
              <a:gd name="connsiteX80" fmla="*/ 2041132 w 3962385"/>
              <a:gd name="connsiteY80" fmla="*/ 2914727 h 4039886"/>
              <a:gd name="connsiteX81" fmla="*/ 2214688 w 3962385"/>
              <a:gd name="connsiteY81" fmla="*/ 2810543 h 4039886"/>
              <a:gd name="connsiteX82" fmla="*/ 3103207 w 3962385"/>
              <a:gd name="connsiteY82" fmla="*/ 1905867 h 4039886"/>
              <a:gd name="connsiteX83" fmla="*/ 2640388 w 3962385"/>
              <a:gd name="connsiteY83" fmla="*/ 2148352 h 4039886"/>
              <a:gd name="connsiteX84" fmla="*/ 2154813 w 3962385"/>
              <a:gd name="connsiteY84" fmla="*/ 2454900 h 4039886"/>
              <a:gd name="connsiteX85" fmla="*/ 1871022 w 3962385"/>
              <a:gd name="connsiteY85" fmla="*/ 2941667 h 4039886"/>
              <a:gd name="connsiteX86" fmla="*/ 1872209 w 3962385"/>
              <a:gd name="connsiteY86" fmla="*/ 2983610 h 4039886"/>
              <a:gd name="connsiteX87" fmla="*/ 1775327 w 3962385"/>
              <a:gd name="connsiteY87" fmla="*/ 2772599 h 4039886"/>
              <a:gd name="connsiteX88" fmla="*/ 1661784 w 3962385"/>
              <a:gd name="connsiteY88" fmla="*/ 2484957 h 4039886"/>
              <a:gd name="connsiteX89" fmla="*/ 1921303 w 3962385"/>
              <a:gd name="connsiteY89" fmla="*/ 2071127 h 4039886"/>
              <a:gd name="connsiteX90" fmla="*/ 2172771 w 3962385"/>
              <a:gd name="connsiteY90" fmla="*/ 1580161 h 4039886"/>
              <a:gd name="connsiteX91" fmla="*/ 2158999 w 3962385"/>
              <a:gd name="connsiteY91" fmla="*/ 723981 h 4039886"/>
              <a:gd name="connsiteX92" fmla="*/ 1852827 w 3962385"/>
              <a:gd name="connsiteY92" fmla="*/ 1538855 h 4039886"/>
              <a:gd name="connsiteX93" fmla="*/ 1603757 w 3962385"/>
              <a:gd name="connsiteY93" fmla="*/ 2337951 h 4039886"/>
              <a:gd name="connsiteX94" fmla="*/ 1546343 w 3962385"/>
              <a:gd name="connsiteY94" fmla="*/ 2192503 h 4039886"/>
              <a:gd name="connsiteX95" fmla="*/ 1345337 w 3962385"/>
              <a:gd name="connsiteY95" fmla="*/ 1605902 h 4039886"/>
              <a:gd name="connsiteX96" fmla="*/ 1058543 w 3962385"/>
              <a:gd name="connsiteY96" fmla="*/ 107 h 40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962385" h="4039886">
                <a:moveTo>
                  <a:pt x="2178016" y="3696081"/>
                </a:moveTo>
                <a:lnTo>
                  <a:pt x="2177628" y="3697552"/>
                </a:lnTo>
                <a:lnTo>
                  <a:pt x="2177234" y="3696364"/>
                </a:lnTo>
                <a:close/>
                <a:moveTo>
                  <a:pt x="3481076" y="3572471"/>
                </a:moveTo>
                <a:cubicBezTo>
                  <a:pt x="3384569" y="3569899"/>
                  <a:pt x="3288809" y="3578851"/>
                  <a:pt x="3195407" y="3606241"/>
                </a:cubicBezTo>
                <a:cubicBezTo>
                  <a:pt x="3069668" y="3643368"/>
                  <a:pt x="2955918" y="3712219"/>
                  <a:pt x="2845742" y="3783469"/>
                </a:cubicBezTo>
                <a:cubicBezTo>
                  <a:pt x="2767159" y="3834439"/>
                  <a:pt x="2687902" y="3889365"/>
                  <a:pt x="2614855" y="3950268"/>
                </a:cubicBezTo>
                <a:lnTo>
                  <a:pt x="2517812" y="4039886"/>
                </a:lnTo>
                <a:lnTo>
                  <a:pt x="3148515" y="4039886"/>
                </a:lnTo>
                <a:lnTo>
                  <a:pt x="3179858" y="4026475"/>
                </a:lnTo>
                <a:cubicBezTo>
                  <a:pt x="3441708" y="3904301"/>
                  <a:pt x="3686216" y="3736917"/>
                  <a:pt x="3962385" y="3649358"/>
                </a:cubicBezTo>
                <a:cubicBezTo>
                  <a:pt x="3804843" y="3613056"/>
                  <a:pt x="3641922" y="3576758"/>
                  <a:pt x="3481076" y="3572471"/>
                </a:cubicBezTo>
                <a:close/>
                <a:moveTo>
                  <a:pt x="199974" y="1789699"/>
                </a:moveTo>
                <a:cubicBezTo>
                  <a:pt x="149084" y="1786714"/>
                  <a:pt x="95192" y="1788505"/>
                  <a:pt x="52690" y="1816646"/>
                </a:cubicBezTo>
                <a:cubicBezTo>
                  <a:pt x="171833" y="1951959"/>
                  <a:pt x="294567" y="2085481"/>
                  <a:pt x="437660" y="2195649"/>
                </a:cubicBezTo>
                <a:cubicBezTo>
                  <a:pt x="580166" y="2305816"/>
                  <a:pt x="744813" y="2392629"/>
                  <a:pt x="922038" y="2423168"/>
                </a:cubicBezTo>
                <a:cubicBezTo>
                  <a:pt x="1065729" y="2447709"/>
                  <a:pt x="1214216" y="2435139"/>
                  <a:pt x="1358513" y="2457888"/>
                </a:cubicBezTo>
                <a:cubicBezTo>
                  <a:pt x="1402814" y="2464476"/>
                  <a:pt x="1445921" y="2475253"/>
                  <a:pt x="1488432" y="2488427"/>
                </a:cubicBezTo>
                <a:cubicBezTo>
                  <a:pt x="1450121" y="2451908"/>
                  <a:pt x="1411193" y="2415387"/>
                  <a:pt x="1372882" y="2378857"/>
                </a:cubicBezTo>
                <a:cubicBezTo>
                  <a:pt x="1309416" y="2319588"/>
                  <a:pt x="1247143" y="2260311"/>
                  <a:pt x="1179488" y="2207022"/>
                </a:cubicBezTo>
                <a:cubicBezTo>
                  <a:pt x="1044773" y="2100447"/>
                  <a:pt x="892694" y="2018422"/>
                  <a:pt x="737031" y="1947173"/>
                </a:cubicBezTo>
                <a:cubicBezTo>
                  <a:pt x="566394" y="1868738"/>
                  <a:pt x="386771" y="1801680"/>
                  <a:pt x="199974" y="1789699"/>
                </a:cubicBezTo>
                <a:close/>
                <a:moveTo>
                  <a:pt x="0" y="392281"/>
                </a:moveTo>
                <a:cubicBezTo>
                  <a:pt x="45497" y="512627"/>
                  <a:pt x="92196" y="634168"/>
                  <a:pt x="164052" y="741341"/>
                </a:cubicBezTo>
                <a:cubicBezTo>
                  <a:pt x="210743" y="810788"/>
                  <a:pt x="268229" y="873062"/>
                  <a:pt x="325108" y="934130"/>
                </a:cubicBezTo>
                <a:cubicBezTo>
                  <a:pt x="399950" y="1014364"/>
                  <a:pt x="475387" y="1093992"/>
                  <a:pt x="558011" y="1165839"/>
                </a:cubicBezTo>
                <a:cubicBezTo>
                  <a:pt x="723266" y="1309539"/>
                  <a:pt x="950187" y="1373604"/>
                  <a:pt x="1102854" y="1531068"/>
                </a:cubicBezTo>
                <a:cubicBezTo>
                  <a:pt x="1108845" y="1537656"/>
                  <a:pt x="986706" y="1276602"/>
                  <a:pt x="899885" y="1145479"/>
                </a:cubicBezTo>
                <a:cubicBezTo>
                  <a:pt x="681353" y="816181"/>
                  <a:pt x="347260" y="581479"/>
                  <a:pt x="0" y="392281"/>
                </a:cubicBezTo>
                <a:close/>
                <a:moveTo>
                  <a:pt x="1990173" y="159974"/>
                </a:moveTo>
                <a:cubicBezTo>
                  <a:pt x="1885988" y="211461"/>
                  <a:pt x="1790788" y="280918"/>
                  <a:pt x="1700982" y="355759"/>
                </a:cubicBezTo>
                <a:cubicBezTo>
                  <a:pt x="1642909" y="404251"/>
                  <a:pt x="1586029" y="455746"/>
                  <a:pt x="1544116" y="518009"/>
                </a:cubicBezTo>
                <a:cubicBezTo>
                  <a:pt x="1510590" y="568310"/>
                  <a:pt x="1486639" y="623987"/>
                  <a:pt x="1463286" y="679672"/>
                </a:cubicBezTo>
                <a:cubicBezTo>
                  <a:pt x="1413591" y="798216"/>
                  <a:pt x="1363298" y="917370"/>
                  <a:pt x="1333357" y="1043100"/>
                </a:cubicBezTo>
                <a:cubicBezTo>
                  <a:pt x="1295642" y="1201766"/>
                  <a:pt x="1399828" y="1555612"/>
                  <a:pt x="1429760" y="1715474"/>
                </a:cubicBezTo>
                <a:cubicBezTo>
                  <a:pt x="1660870" y="1390963"/>
                  <a:pt x="1747681" y="853304"/>
                  <a:pt x="1921313" y="494664"/>
                </a:cubicBezTo>
                <a:cubicBezTo>
                  <a:pt x="1972202" y="389882"/>
                  <a:pt x="2022494" y="271933"/>
                  <a:pt x="1990173" y="159974"/>
                </a:cubicBezTo>
                <a:close/>
                <a:moveTo>
                  <a:pt x="1058543" y="107"/>
                </a:moveTo>
                <a:cubicBezTo>
                  <a:pt x="1047766" y="-13068"/>
                  <a:pt x="971732" y="1189784"/>
                  <a:pt x="1175894" y="1764558"/>
                </a:cubicBezTo>
                <a:cubicBezTo>
                  <a:pt x="1246168" y="1961914"/>
                  <a:pt x="1342038" y="2158680"/>
                  <a:pt x="1446582" y="2354195"/>
                </a:cubicBezTo>
                <a:lnTo>
                  <a:pt x="1528990" y="2503592"/>
                </a:lnTo>
                <a:lnTo>
                  <a:pt x="1487836" y="2488431"/>
                </a:lnTo>
                <a:cubicBezTo>
                  <a:pt x="1506388" y="2505788"/>
                  <a:pt x="1524956" y="2523760"/>
                  <a:pt x="1544113" y="2541723"/>
                </a:cubicBezTo>
                <a:lnTo>
                  <a:pt x="1548611" y="2539163"/>
                </a:lnTo>
                <a:lnTo>
                  <a:pt x="1607786" y="2646443"/>
                </a:lnTo>
                <a:cubicBezTo>
                  <a:pt x="1662279" y="2743491"/>
                  <a:pt x="1716825" y="2840142"/>
                  <a:pt x="1769306" y="2936314"/>
                </a:cubicBezTo>
                <a:lnTo>
                  <a:pt x="1826107" y="3043491"/>
                </a:lnTo>
                <a:lnTo>
                  <a:pt x="1673081" y="2984375"/>
                </a:lnTo>
                <a:cubicBezTo>
                  <a:pt x="1486672" y="2924480"/>
                  <a:pt x="1289657" y="2898100"/>
                  <a:pt x="1095660" y="2921900"/>
                </a:cubicBezTo>
                <a:cubicBezTo>
                  <a:pt x="835813" y="2953633"/>
                  <a:pt x="583160" y="3082360"/>
                  <a:pt x="428683" y="3293720"/>
                </a:cubicBezTo>
                <a:cubicBezTo>
                  <a:pt x="666976" y="3376940"/>
                  <a:pt x="930416" y="3366761"/>
                  <a:pt x="1176491" y="3308687"/>
                </a:cubicBezTo>
                <a:cubicBezTo>
                  <a:pt x="1294141" y="3280545"/>
                  <a:pt x="1408648" y="3241927"/>
                  <a:pt x="1521359" y="3197921"/>
                </a:cubicBezTo>
                <a:lnTo>
                  <a:pt x="1836432" y="3062972"/>
                </a:lnTo>
                <a:lnTo>
                  <a:pt x="1870893" y="3127997"/>
                </a:lnTo>
                <a:cubicBezTo>
                  <a:pt x="1903420" y="3191662"/>
                  <a:pt x="1934403" y="3255090"/>
                  <a:pt x="1963216" y="3318255"/>
                </a:cubicBezTo>
                <a:cubicBezTo>
                  <a:pt x="2019048" y="3440845"/>
                  <a:pt x="2069455" y="3565344"/>
                  <a:pt x="2114284" y="3691536"/>
                </a:cubicBezTo>
                <a:lnTo>
                  <a:pt x="2119995" y="3710153"/>
                </a:lnTo>
                <a:lnTo>
                  <a:pt x="1923687" y="3749704"/>
                </a:lnTo>
                <a:cubicBezTo>
                  <a:pt x="1678676" y="3771875"/>
                  <a:pt x="1420027" y="3731234"/>
                  <a:pt x="1173497" y="3766707"/>
                </a:cubicBezTo>
                <a:cubicBezTo>
                  <a:pt x="970226" y="3796047"/>
                  <a:pt x="782374" y="3875978"/>
                  <a:pt x="604777" y="3980007"/>
                </a:cubicBezTo>
                <a:lnTo>
                  <a:pt x="509003" y="4039886"/>
                </a:lnTo>
                <a:lnTo>
                  <a:pt x="1727759" y="4039886"/>
                </a:lnTo>
                <a:lnTo>
                  <a:pt x="1736404" y="4035345"/>
                </a:lnTo>
                <a:cubicBezTo>
                  <a:pt x="1806103" y="3994096"/>
                  <a:pt x="1873675" y="3949293"/>
                  <a:pt x="1938718" y="3901056"/>
                </a:cubicBezTo>
                <a:lnTo>
                  <a:pt x="2129384" y="3740762"/>
                </a:lnTo>
                <a:lnTo>
                  <a:pt x="2221137" y="4039886"/>
                </a:lnTo>
                <a:lnTo>
                  <a:pt x="2282337" y="4039886"/>
                </a:lnTo>
                <a:lnTo>
                  <a:pt x="2246307" y="3904767"/>
                </a:lnTo>
                <a:lnTo>
                  <a:pt x="2181503" y="3709246"/>
                </a:lnTo>
                <a:lnTo>
                  <a:pt x="2205587" y="3686089"/>
                </a:lnTo>
                <a:lnTo>
                  <a:pt x="2211100" y="3684091"/>
                </a:lnTo>
                <a:lnTo>
                  <a:pt x="2205942" y="3685748"/>
                </a:lnTo>
                <a:lnTo>
                  <a:pt x="2364473" y="3533315"/>
                </a:lnTo>
                <a:cubicBezTo>
                  <a:pt x="2785246" y="3078214"/>
                  <a:pt x="3018706" y="2466052"/>
                  <a:pt x="3236122" y="1877726"/>
                </a:cubicBezTo>
                <a:cubicBezTo>
                  <a:pt x="2774497" y="2400417"/>
                  <a:pt x="2466754" y="3038059"/>
                  <a:pt x="2183550" y="3675107"/>
                </a:cubicBezTo>
                <a:lnTo>
                  <a:pt x="2178411" y="3694585"/>
                </a:lnTo>
                <a:lnTo>
                  <a:pt x="2176815" y="3695097"/>
                </a:lnTo>
                <a:lnTo>
                  <a:pt x="2160547" y="3646018"/>
                </a:lnTo>
                <a:cubicBezTo>
                  <a:pt x="2098394" y="3475172"/>
                  <a:pt x="2026464" y="3307703"/>
                  <a:pt x="1945862" y="3144026"/>
                </a:cubicBezTo>
                <a:lnTo>
                  <a:pt x="1887437" y="3016778"/>
                </a:lnTo>
                <a:lnTo>
                  <a:pt x="2041132" y="2914727"/>
                </a:lnTo>
                <a:cubicBezTo>
                  <a:pt x="2099584" y="2881049"/>
                  <a:pt x="2159008" y="2848567"/>
                  <a:pt x="2214688" y="2810543"/>
                </a:cubicBezTo>
                <a:cubicBezTo>
                  <a:pt x="2564951" y="2571058"/>
                  <a:pt x="2751153" y="2124998"/>
                  <a:pt x="3103207" y="1905867"/>
                </a:cubicBezTo>
                <a:cubicBezTo>
                  <a:pt x="2948738" y="1986689"/>
                  <a:pt x="2794857" y="2067520"/>
                  <a:pt x="2640388" y="2148352"/>
                </a:cubicBezTo>
                <a:cubicBezTo>
                  <a:pt x="2470348" y="2237562"/>
                  <a:pt x="2298515" y="2327967"/>
                  <a:pt x="2154813" y="2454900"/>
                </a:cubicBezTo>
                <a:cubicBezTo>
                  <a:pt x="2011121" y="2581834"/>
                  <a:pt x="1895562" y="2751266"/>
                  <a:pt x="1871022" y="2941667"/>
                </a:cubicBezTo>
                <a:lnTo>
                  <a:pt x="1872209" y="2983610"/>
                </a:lnTo>
                <a:lnTo>
                  <a:pt x="1775327" y="2772599"/>
                </a:lnTo>
                <a:lnTo>
                  <a:pt x="1661784" y="2484957"/>
                </a:lnTo>
                <a:lnTo>
                  <a:pt x="1921303" y="2071127"/>
                </a:lnTo>
                <a:cubicBezTo>
                  <a:pt x="2018901" y="1914859"/>
                  <a:pt x="2118290" y="1756191"/>
                  <a:pt x="2172771" y="1580161"/>
                </a:cubicBezTo>
                <a:cubicBezTo>
                  <a:pt x="2258390" y="1304151"/>
                  <a:pt x="2229053" y="1004181"/>
                  <a:pt x="2158999" y="723981"/>
                </a:cubicBezTo>
                <a:cubicBezTo>
                  <a:pt x="2049137" y="992513"/>
                  <a:pt x="1947055" y="1264337"/>
                  <a:pt x="1852827" y="1538855"/>
                </a:cubicBezTo>
                <a:lnTo>
                  <a:pt x="1603757" y="2337951"/>
                </a:lnTo>
                <a:lnTo>
                  <a:pt x="1546343" y="2192503"/>
                </a:lnTo>
                <a:cubicBezTo>
                  <a:pt x="1474941" y="1996737"/>
                  <a:pt x="1408203" y="1799887"/>
                  <a:pt x="1345337" y="1605902"/>
                </a:cubicBezTo>
                <a:cubicBezTo>
                  <a:pt x="1165714" y="1050880"/>
                  <a:pt x="1077112" y="21661"/>
                  <a:pt x="1058543" y="107"/>
                </a:cubicBezTo>
                <a:close/>
              </a:path>
            </a:pathLst>
          </a:custGeom>
          <a:solidFill>
            <a:srgbClr val="D4E6F0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+mn-lt"/>
                <a:cs typeface="+mn-cs"/>
              </a:rPr>
              <a:t>c</a:t>
            </a:r>
          </a:p>
        </p:txBody>
      </p:sp>
      <p:sp>
        <p:nvSpPr>
          <p:cNvPr id="4" name="Полилиния: фигура 136">
            <a:extLst>
              <a:ext uri="{FF2B5EF4-FFF2-40B4-BE49-F238E27FC236}">
                <a16:creationId xmlns:a16="http://schemas.microsoft.com/office/drawing/2014/main" id="{570D43B0-C40E-E687-886A-45193DD3647B}"/>
              </a:ext>
            </a:extLst>
          </p:cNvPr>
          <p:cNvSpPr/>
          <p:nvPr/>
        </p:nvSpPr>
        <p:spPr>
          <a:xfrm>
            <a:off x="2041335" y="4338772"/>
            <a:ext cx="2468531" cy="2516991"/>
          </a:xfrm>
          <a:custGeom>
            <a:avLst/>
            <a:gdLst>
              <a:gd name="connsiteX0" fmla="*/ 2178016 w 3962385"/>
              <a:gd name="connsiteY0" fmla="*/ 3696081 h 4039886"/>
              <a:gd name="connsiteX1" fmla="*/ 2177628 w 3962385"/>
              <a:gd name="connsiteY1" fmla="*/ 3697552 h 4039886"/>
              <a:gd name="connsiteX2" fmla="*/ 2177234 w 3962385"/>
              <a:gd name="connsiteY2" fmla="*/ 3696364 h 4039886"/>
              <a:gd name="connsiteX3" fmla="*/ 3481076 w 3962385"/>
              <a:gd name="connsiteY3" fmla="*/ 3572471 h 4039886"/>
              <a:gd name="connsiteX4" fmla="*/ 3195407 w 3962385"/>
              <a:gd name="connsiteY4" fmla="*/ 3606241 h 4039886"/>
              <a:gd name="connsiteX5" fmla="*/ 2845742 w 3962385"/>
              <a:gd name="connsiteY5" fmla="*/ 3783469 h 4039886"/>
              <a:gd name="connsiteX6" fmla="*/ 2614855 w 3962385"/>
              <a:gd name="connsiteY6" fmla="*/ 3950268 h 4039886"/>
              <a:gd name="connsiteX7" fmla="*/ 2517812 w 3962385"/>
              <a:gd name="connsiteY7" fmla="*/ 4039886 h 4039886"/>
              <a:gd name="connsiteX8" fmla="*/ 3148515 w 3962385"/>
              <a:gd name="connsiteY8" fmla="*/ 4039886 h 4039886"/>
              <a:gd name="connsiteX9" fmla="*/ 3179858 w 3962385"/>
              <a:gd name="connsiteY9" fmla="*/ 4026475 h 4039886"/>
              <a:gd name="connsiteX10" fmla="*/ 3962385 w 3962385"/>
              <a:gd name="connsiteY10" fmla="*/ 3649358 h 4039886"/>
              <a:gd name="connsiteX11" fmla="*/ 3481076 w 3962385"/>
              <a:gd name="connsiteY11" fmla="*/ 3572471 h 4039886"/>
              <a:gd name="connsiteX12" fmla="*/ 199974 w 3962385"/>
              <a:gd name="connsiteY12" fmla="*/ 1789699 h 4039886"/>
              <a:gd name="connsiteX13" fmla="*/ 52690 w 3962385"/>
              <a:gd name="connsiteY13" fmla="*/ 1816646 h 4039886"/>
              <a:gd name="connsiteX14" fmla="*/ 437660 w 3962385"/>
              <a:gd name="connsiteY14" fmla="*/ 2195649 h 4039886"/>
              <a:gd name="connsiteX15" fmla="*/ 922038 w 3962385"/>
              <a:gd name="connsiteY15" fmla="*/ 2423168 h 4039886"/>
              <a:gd name="connsiteX16" fmla="*/ 1358513 w 3962385"/>
              <a:gd name="connsiteY16" fmla="*/ 2457888 h 4039886"/>
              <a:gd name="connsiteX17" fmla="*/ 1488432 w 3962385"/>
              <a:gd name="connsiteY17" fmla="*/ 2488427 h 4039886"/>
              <a:gd name="connsiteX18" fmla="*/ 1372882 w 3962385"/>
              <a:gd name="connsiteY18" fmla="*/ 2378857 h 4039886"/>
              <a:gd name="connsiteX19" fmla="*/ 1179488 w 3962385"/>
              <a:gd name="connsiteY19" fmla="*/ 2207022 h 4039886"/>
              <a:gd name="connsiteX20" fmla="*/ 737031 w 3962385"/>
              <a:gd name="connsiteY20" fmla="*/ 1947173 h 4039886"/>
              <a:gd name="connsiteX21" fmla="*/ 199974 w 3962385"/>
              <a:gd name="connsiteY21" fmla="*/ 1789699 h 4039886"/>
              <a:gd name="connsiteX22" fmla="*/ 0 w 3962385"/>
              <a:gd name="connsiteY22" fmla="*/ 392281 h 4039886"/>
              <a:gd name="connsiteX23" fmla="*/ 164052 w 3962385"/>
              <a:gd name="connsiteY23" fmla="*/ 741341 h 4039886"/>
              <a:gd name="connsiteX24" fmla="*/ 325108 w 3962385"/>
              <a:gd name="connsiteY24" fmla="*/ 934130 h 4039886"/>
              <a:gd name="connsiteX25" fmla="*/ 558011 w 3962385"/>
              <a:gd name="connsiteY25" fmla="*/ 1165839 h 4039886"/>
              <a:gd name="connsiteX26" fmla="*/ 1102854 w 3962385"/>
              <a:gd name="connsiteY26" fmla="*/ 1531068 h 4039886"/>
              <a:gd name="connsiteX27" fmla="*/ 899885 w 3962385"/>
              <a:gd name="connsiteY27" fmla="*/ 1145479 h 4039886"/>
              <a:gd name="connsiteX28" fmla="*/ 0 w 3962385"/>
              <a:gd name="connsiteY28" fmla="*/ 392281 h 4039886"/>
              <a:gd name="connsiteX29" fmla="*/ 1990173 w 3962385"/>
              <a:gd name="connsiteY29" fmla="*/ 159974 h 4039886"/>
              <a:gd name="connsiteX30" fmla="*/ 1700982 w 3962385"/>
              <a:gd name="connsiteY30" fmla="*/ 355759 h 4039886"/>
              <a:gd name="connsiteX31" fmla="*/ 1544116 w 3962385"/>
              <a:gd name="connsiteY31" fmla="*/ 518009 h 4039886"/>
              <a:gd name="connsiteX32" fmla="*/ 1463286 w 3962385"/>
              <a:gd name="connsiteY32" fmla="*/ 679672 h 4039886"/>
              <a:gd name="connsiteX33" fmla="*/ 1333357 w 3962385"/>
              <a:gd name="connsiteY33" fmla="*/ 1043100 h 4039886"/>
              <a:gd name="connsiteX34" fmla="*/ 1429760 w 3962385"/>
              <a:gd name="connsiteY34" fmla="*/ 1715474 h 4039886"/>
              <a:gd name="connsiteX35" fmla="*/ 1921313 w 3962385"/>
              <a:gd name="connsiteY35" fmla="*/ 494664 h 4039886"/>
              <a:gd name="connsiteX36" fmla="*/ 1990173 w 3962385"/>
              <a:gd name="connsiteY36" fmla="*/ 159974 h 4039886"/>
              <a:gd name="connsiteX37" fmla="*/ 1058543 w 3962385"/>
              <a:gd name="connsiteY37" fmla="*/ 107 h 4039886"/>
              <a:gd name="connsiteX38" fmla="*/ 1175894 w 3962385"/>
              <a:gd name="connsiteY38" fmla="*/ 1764558 h 4039886"/>
              <a:gd name="connsiteX39" fmla="*/ 1446582 w 3962385"/>
              <a:gd name="connsiteY39" fmla="*/ 2354195 h 4039886"/>
              <a:gd name="connsiteX40" fmla="*/ 1528990 w 3962385"/>
              <a:gd name="connsiteY40" fmla="*/ 2503592 h 4039886"/>
              <a:gd name="connsiteX41" fmla="*/ 1487836 w 3962385"/>
              <a:gd name="connsiteY41" fmla="*/ 2488431 h 4039886"/>
              <a:gd name="connsiteX42" fmla="*/ 1544113 w 3962385"/>
              <a:gd name="connsiteY42" fmla="*/ 2541723 h 4039886"/>
              <a:gd name="connsiteX43" fmla="*/ 1548611 w 3962385"/>
              <a:gd name="connsiteY43" fmla="*/ 2539163 h 4039886"/>
              <a:gd name="connsiteX44" fmla="*/ 1607786 w 3962385"/>
              <a:gd name="connsiteY44" fmla="*/ 2646443 h 4039886"/>
              <a:gd name="connsiteX45" fmla="*/ 1769306 w 3962385"/>
              <a:gd name="connsiteY45" fmla="*/ 2936314 h 4039886"/>
              <a:gd name="connsiteX46" fmla="*/ 1826107 w 3962385"/>
              <a:gd name="connsiteY46" fmla="*/ 3043491 h 4039886"/>
              <a:gd name="connsiteX47" fmla="*/ 1673081 w 3962385"/>
              <a:gd name="connsiteY47" fmla="*/ 2984375 h 4039886"/>
              <a:gd name="connsiteX48" fmla="*/ 1095660 w 3962385"/>
              <a:gd name="connsiteY48" fmla="*/ 2921900 h 4039886"/>
              <a:gd name="connsiteX49" fmla="*/ 428683 w 3962385"/>
              <a:gd name="connsiteY49" fmla="*/ 3293720 h 4039886"/>
              <a:gd name="connsiteX50" fmla="*/ 1176491 w 3962385"/>
              <a:gd name="connsiteY50" fmla="*/ 3308687 h 4039886"/>
              <a:gd name="connsiteX51" fmla="*/ 1521359 w 3962385"/>
              <a:gd name="connsiteY51" fmla="*/ 3197921 h 4039886"/>
              <a:gd name="connsiteX52" fmla="*/ 1836432 w 3962385"/>
              <a:gd name="connsiteY52" fmla="*/ 3062972 h 4039886"/>
              <a:gd name="connsiteX53" fmla="*/ 1870893 w 3962385"/>
              <a:gd name="connsiteY53" fmla="*/ 3127997 h 4039886"/>
              <a:gd name="connsiteX54" fmla="*/ 1963216 w 3962385"/>
              <a:gd name="connsiteY54" fmla="*/ 3318255 h 4039886"/>
              <a:gd name="connsiteX55" fmla="*/ 2114284 w 3962385"/>
              <a:gd name="connsiteY55" fmla="*/ 3691536 h 4039886"/>
              <a:gd name="connsiteX56" fmla="*/ 2119995 w 3962385"/>
              <a:gd name="connsiteY56" fmla="*/ 3710153 h 4039886"/>
              <a:gd name="connsiteX57" fmla="*/ 1923687 w 3962385"/>
              <a:gd name="connsiteY57" fmla="*/ 3749704 h 4039886"/>
              <a:gd name="connsiteX58" fmla="*/ 1173497 w 3962385"/>
              <a:gd name="connsiteY58" fmla="*/ 3766707 h 4039886"/>
              <a:gd name="connsiteX59" fmla="*/ 604777 w 3962385"/>
              <a:gd name="connsiteY59" fmla="*/ 3980007 h 4039886"/>
              <a:gd name="connsiteX60" fmla="*/ 509003 w 3962385"/>
              <a:gd name="connsiteY60" fmla="*/ 4039886 h 4039886"/>
              <a:gd name="connsiteX61" fmla="*/ 1727759 w 3962385"/>
              <a:gd name="connsiteY61" fmla="*/ 4039886 h 4039886"/>
              <a:gd name="connsiteX62" fmla="*/ 1736404 w 3962385"/>
              <a:gd name="connsiteY62" fmla="*/ 4035345 h 4039886"/>
              <a:gd name="connsiteX63" fmla="*/ 1938718 w 3962385"/>
              <a:gd name="connsiteY63" fmla="*/ 3901056 h 4039886"/>
              <a:gd name="connsiteX64" fmla="*/ 2129384 w 3962385"/>
              <a:gd name="connsiteY64" fmla="*/ 3740762 h 4039886"/>
              <a:gd name="connsiteX65" fmla="*/ 2221137 w 3962385"/>
              <a:gd name="connsiteY65" fmla="*/ 4039886 h 4039886"/>
              <a:gd name="connsiteX66" fmla="*/ 2282337 w 3962385"/>
              <a:gd name="connsiteY66" fmla="*/ 4039886 h 4039886"/>
              <a:gd name="connsiteX67" fmla="*/ 2246307 w 3962385"/>
              <a:gd name="connsiteY67" fmla="*/ 3904767 h 4039886"/>
              <a:gd name="connsiteX68" fmla="*/ 2181503 w 3962385"/>
              <a:gd name="connsiteY68" fmla="*/ 3709246 h 4039886"/>
              <a:gd name="connsiteX69" fmla="*/ 2205587 w 3962385"/>
              <a:gd name="connsiteY69" fmla="*/ 3686089 h 4039886"/>
              <a:gd name="connsiteX70" fmla="*/ 2211100 w 3962385"/>
              <a:gd name="connsiteY70" fmla="*/ 3684091 h 4039886"/>
              <a:gd name="connsiteX71" fmla="*/ 2205942 w 3962385"/>
              <a:gd name="connsiteY71" fmla="*/ 3685748 h 4039886"/>
              <a:gd name="connsiteX72" fmla="*/ 2364473 w 3962385"/>
              <a:gd name="connsiteY72" fmla="*/ 3533315 h 4039886"/>
              <a:gd name="connsiteX73" fmla="*/ 3236122 w 3962385"/>
              <a:gd name="connsiteY73" fmla="*/ 1877726 h 4039886"/>
              <a:gd name="connsiteX74" fmla="*/ 2183550 w 3962385"/>
              <a:gd name="connsiteY74" fmla="*/ 3675107 h 4039886"/>
              <a:gd name="connsiteX75" fmla="*/ 2178411 w 3962385"/>
              <a:gd name="connsiteY75" fmla="*/ 3694585 h 4039886"/>
              <a:gd name="connsiteX76" fmla="*/ 2176815 w 3962385"/>
              <a:gd name="connsiteY76" fmla="*/ 3695097 h 4039886"/>
              <a:gd name="connsiteX77" fmla="*/ 2160547 w 3962385"/>
              <a:gd name="connsiteY77" fmla="*/ 3646018 h 4039886"/>
              <a:gd name="connsiteX78" fmla="*/ 1945862 w 3962385"/>
              <a:gd name="connsiteY78" fmla="*/ 3144026 h 4039886"/>
              <a:gd name="connsiteX79" fmla="*/ 1887437 w 3962385"/>
              <a:gd name="connsiteY79" fmla="*/ 3016778 h 4039886"/>
              <a:gd name="connsiteX80" fmla="*/ 2041132 w 3962385"/>
              <a:gd name="connsiteY80" fmla="*/ 2914727 h 4039886"/>
              <a:gd name="connsiteX81" fmla="*/ 2214688 w 3962385"/>
              <a:gd name="connsiteY81" fmla="*/ 2810543 h 4039886"/>
              <a:gd name="connsiteX82" fmla="*/ 3103207 w 3962385"/>
              <a:gd name="connsiteY82" fmla="*/ 1905867 h 4039886"/>
              <a:gd name="connsiteX83" fmla="*/ 2640388 w 3962385"/>
              <a:gd name="connsiteY83" fmla="*/ 2148352 h 4039886"/>
              <a:gd name="connsiteX84" fmla="*/ 2154813 w 3962385"/>
              <a:gd name="connsiteY84" fmla="*/ 2454900 h 4039886"/>
              <a:gd name="connsiteX85" fmla="*/ 1871022 w 3962385"/>
              <a:gd name="connsiteY85" fmla="*/ 2941667 h 4039886"/>
              <a:gd name="connsiteX86" fmla="*/ 1872209 w 3962385"/>
              <a:gd name="connsiteY86" fmla="*/ 2983610 h 4039886"/>
              <a:gd name="connsiteX87" fmla="*/ 1775327 w 3962385"/>
              <a:gd name="connsiteY87" fmla="*/ 2772599 h 4039886"/>
              <a:gd name="connsiteX88" fmla="*/ 1661784 w 3962385"/>
              <a:gd name="connsiteY88" fmla="*/ 2484957 h 4039886"/>
              <a:gd name="connsiteX89" fmla="*/ 1921303 w 3962385"/>
              <a:gd name="connsiteY89" fmla="*/ 2071127 h 4039886"/>
              <a:gd name="connsiteX90" fmla="*/ 2172771 w 3962385"/>
              <a:gd name="connsiteY90" fmla="*/ 1580161 h 4039886"/>
              <a:gd name="connsiteX91" fmla="*/ 2158999 w 3962385"/>
              <a:gd name="connsiteY91" fmla="*/ 723981 h 4039886"/>
              <a:gd name="connsiteX92" fmla="*/ 1852827 w 3962385"/>
              <a:gd name="connsiteY92" fmla="*/ 1538855 h 4039886"/>
              <a:gd name="connsiteX93" fmla="*/ 1603757 w 3962385"/>
              <a:gd name="connsiteY93" fmla="*/ 2337951 h 4039886"/>
              <a:gd name="connsiteX94" fmla="*/ 1546343 w 3962385"/>
              <a:gd name="connsiteY94" fmla="*/ 2192503 h 4039886"/>
              <a:gd name="connsiteX95" fmla="*/ 1345337 w 3962385"/>
              <a:gd name="connsiteY95" fmla="*/ 1605902 h 4039886"/>
              <a:gd name="connsiteX96" fmla="*/ 1058543 w 3962385"/>
              <a:gd name="connsiteY96" fmla="*/ 107 h 40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962385" h="4039886">
                <a:moveTo>
                  <a:pt x="2178016" y="3696081"/>
                </a:moveTo>
                <a:lnTo>
                  <a:pt x="2177628" y="3697552"/>
                </a:lnTo>
                <a:lnTo>
                  <a:pt x="2177234" y="3696364"/>
                </a:lnTo>
                <a:close/>
                <a:moveTo>
                  <a:pt x="3481076" y="3572471"/>
                </a:moveTo>
                <a:cubicBezTo>
                  <a:pt x="3384569" y="3569899"/>
                  <a:pt x="3288809" y="3578851"/>
                  <a:pt x="3195407" y="3606241"/>
                </a:cubicBezTo>
                <a:cubicBezTo>
                  <a:pt x="3069668" y="3643368"/>
                  <a:pt x="2955918" y="3712219"/>
                  <a:pt x="2845742" y="3783469"/>
                </a:cubicBezTo>
                <a:cubicBezTo>
                  <a:pt x="2767159" y="3834439"/>
                  <a:pt x="2687902" y="3889365"/>
                  <a:pt x="2614855" y="3950268"/>
                </a:cubicBezTo>
                <a:lnTo>
                  <a:pt x="2517812" y="4039886"/>
                </a:lnTo>
                <a:lnTo>
                  <a:pt x="3148515" y="4039886"/>
                </a:lnTo>
                <a:lnTo>
                  <a:pt x="3179858" y="4026475"/>
                </a:lnTo>
                <a:cubicBezTo>
                  <a:pt x="3441708" y="3904301"/>
                  <a:pt x="3686216" y="3736917"/>
                  <a:pt x="3962385" y="3649358"/>
                </a:cubicBezTo>
                <a:cubicBezTo>
                  <a:pt x="3804843" y="3613056"/>
                  <a:pt x="3641922" y="3576758"/>
                  <a:pt x="3481076" y="3572471"/>
                </a:cubicBezTo>
                <a:close/>
                <a:moveTo>
                  <a:pt x="199974" y="1789699"/>
                </a:moveTo>
                <a:cubicBezTo>
                  <a:pt x="149084" y="1786714"/>
                  <a:pt x="95192" y="1788505"/>
                  <a:pt x="52690" y="1816646"/>
                </a:cubicBezTo>
                <a:cubicBezTo>
                  <a:pt x="171833" y="1951959"/>
                  <a:pt x="294567" y="2085481"/>
                  <a:pt x="437660" y="2195649"/>
                </a:cubicBezTo>
                <a:cubicBezTo>
                  <a:pt x="580166" y="2305816"/>
                  <a:pt x="744813" y="2392629"/>
                  <a:pt x="922038" y="2423168"/>
                </a:cubicBezTo>
                <a:cubicBezTo>
                  <a:pt x="1065729" y="2447709"/>
                  <a:pt x="1214216" y="2435139"/>
                  <a:pt x="1358513" y="2457888"/>
                </a:cubicBezTo>
                <a:cubicBezTo>
                  <a:pt x="1402814" y="2464476"/>
                  <a:pt x="1445921" y="2475253"/>
                  <a:pt x="1488432" y="2488427"/>
                </a:cubicBezTo>
                <a:cubicBezTo>
                  <a:pt x="1450121" y="2451908"/>
                  <a:pt x="1411193" y="2415387"/>
                  <a:pt x="1372882" y="2378857"/>
                </a:cubicBezTo>
                <a:cubicBezTo>
                  <a:pt x="1309416" y="2319588"/>
                  <a:pt x="1247143" y="2260311"/>
                  <a:pt x="1179488" y="2207022"/>
                </a:cubicBezTo>
                <a:cubicBezTo>
                  <a:pt x="1044773" y="2100447"/>
                  <a:pt x="892694" y="2018422"/>
                  <a:pt x="737031" y="1947173"/>
                </a:cubicBezTo>
                <a:cubicBezTo>
                  <a:pt x="566394" y="1868738"/>
                  <a:pt x="386771" y="1801680"/>
                  <a:pt x="199974" y="1789699"/>
                </a:cubicBezTo>
                <a:close/>
                <a:moveTo>
                  <a:pt x="0" y="392281"/>
                </a:moveTo>
                <a:cubicBezTo>
                  <a:pt x="45497" y="512627"/>
                  <a:pt x="92196" y="634168"/>
                  <a:pt x="164052" y="741341"/>
                </a:cubicBezTo>
                <a:cubicBezTo>
                  <a:pt x="210743" y="810788"/>
                  <a:pt x="268229" y="873062"/>
                  <a:pt x="325108" y="934130"/>
                </a:cubicBezTo>
                <a:cubicBezTo>
                  <a:pt x="399950" y="1014364"/>
                  <a:pt x="475387" y="1093992"/>
                  <a:pt x="558011" y="1165839"/>
                </a:cubicBezTo>
                <a:cubicBezTo>
                  <a:pt x="723266" y="1309539"/>
                  <a:pt x="950187" y="1373604"/>
                  <a:pt x="1102854" y="1531068"/>
                </a:cubicBezTo>
                <a:cubicBezTo>
                  <a:pt x="1108845" y="1537656"/>
                  <a:pt x="986706" y="1276602"/>
                  <a:pt x="899885" y="1145479"/>
                </a:cubicBezTo>
                <a:cubicBezTo>
                  <a:pt x="681353" y="816181"/>
                  <a:pt x="347260" y="581479"/>
                  <a:pt x="0" y="392281"/>
                </a:cubicBezTo>
                <a:close/>
                <a:moveTo>
                  <a:pt x="1990173" y="159974"/>
                </a:moveTo>
                <a:cubicBezTo>
                  <a:pt x="1885988" y="211461"/>
                  <a:pt x="1790788" y="280918"/>
                  <a:pt x="1700982" y="355759"/>
                </a:cubicBezTo>
                <a:cubicBezTo>
                  <a:pt x="1642909" y="404251"/>
                  <a:pt x="1586029" y="455746"/>
                  <a:pt x="1544116" y="518009"/>
                </a:cubicBezTo>
                <a:cubicBezTo>
                  <a:pt x="1510590" y="568310"/>
                  <a:pt x="1486639" y="623987"/>
                  <a:pt x="1463286" y="679672"/>
                </a:cubicBezTo>
                <a:cubicBezTo>
                  <a:pt x="1413591" y="798216"/>
                  <a:pt x="1363298" y="917370"/>
                  <a:pt x="1333357" y="1043100"/>
                </a:cubicBezTo>
                <a:cubicBezTo>
                  <a:pt x="1295642" y="1201766"/>
                  <a:pt x="1399828" y="1555612"/>
                  <a:pt x="1429760" y="1715474"/>
                </a:cubicBezTo>
                <a:cubicBezTo>
                  <a:pt x="1660870" y="1390963"/>
                  <a:pt x="1747681" y="853304"/>
                  <a:pt x="1921313" y="494664"/>
                </a:cubicBezTo>
                <a:cubicBezTo>
                  <a:pt x="1972202" y="389882"/>
                  <a:pt x="2022494" y="271933"/>
                  <a:pt x="1990173" y="159974"/>
                </a:cubicBezTo>
                <a:close/>
                <a:moveTo>
                  <a:pt x="1058543" y="107"/>
                </a:moveTo>
                <a:cubicBezTo>
                  <a:pt x="1047766" y="-13068"/>
                  <a:pt x="971732" y="1189784"/>
                  <a:pt x="1175894" y="1764558"/>
                </a:cubicBezTo>
                <a:cubicBezTo>
                  <a:pt x="1246168" y="1961914"/>
                  <a:pt x="1342038" y="2158680"/>
                  <a:pt x="1446582" y="2354195"/>
                </a:cubicBezTo>
                <a:lnTo>
                  <a:pt x="1528990" y="2503592"/>
                </a:lnTo>
                <a:lnTo>
                  <a:pt x="1487836" y="2488431"/>
                </a:lnTo>
                <a:cubicBezTo>
                  <a:pt x="1506388" y="2505788"/>
                  <a:pt x="1524956" y="2523760"/>
                  <a:pt x="1544113" y="2541723"/>
                </a:cubicBezTo>
                <a:lnTo>
                  <a:pt x="1548611" y="2539163"/>
                </a:lnTo>
                <a:lnTo>
                  <a:pt x="1607786" y="2646443"/>
                </a:lnTo>
                <a:cubicBezTo>
                  <a:pt x="1662279" y="2743491"/>
                  <a:pt x="1716825" y="2840142"/>
                  <a:pt x="1769306" y="2936314"/>
                </a:cubicBezTo>
                <a:lnTo>
                  <a:pt x="1826107" y="3043491"/>
                </a:lnTo>
                <a:lnTo>
                  <a:pt x="1673081" y="2984375"/>
                </a:lnTo>
                <a:cubicBezTo>
                  <a:pt x="1486672" y="2924480"/>
                  <a:pt x="1289657" y="2898100"/>
                  <a:pt x="1095660" y="2921900"/>
                </a:cubicBezTo>
                <a:cubicBezTo>
                  <a:pt x="835813" y="2953633"/>
                  <a:pt x="583160" y="3082360"/>
                  <a:pt x="428683" y="3293720"/>
                </a:cubicBezTo>
                <a:cubicBezTo>
                  <a:pt x="666976" y="3376940"/>
                  <a:pt x="930416" y="3366761"/>
                  <a:pt x="1176491" y="3308687"/>
                </a:cubicBezTo>
                <a:cubicBezTo>
                  <a:pt x="1294141" y="3280545"/>
                  <a:pt x="1408648" y="3241927"/>
                  <a:pt x="1521359" y="3197921"/>
                </a:cubicBezTo>
                <a:lnTo>
                  <a:pt x="1836432" y="3062972"/>
                </a:lnTo>
                <a:lnTo>
                  <a:pt x="1870893" y="3127997"/>
                </a:lnTo>
                <a:cubicBezTo>
                  <a:pt x="1903420" y="3191662"/>
                  <a:pt x="1934403" y="3255090"/>
                  <a:pt x="1963216" y="3318255"/>
                </a:cubicBezTo>
                <a:cubicBezTo>
                  <a:pt x="2019048" y="3440845"/>
                  <a:pt x="2069455" y="3565344"/>
                  <a:pt x="2114284" y="3691536"/>
                </a:cubicBezTo>
                <a:lnTo>
                  <a:pt x="2119995" y="3710153"/>
                </a:lnTo>
                <a:lnTo>
                  <a:pt x="1923687" y="3749704"/>
                </a:lnTo>
                <a:cubicBezTo>
                  <a:pt x="1678676" y="3771875"/>
                  <a:pt x="1420027" y="3731234"/>
                  <a:pt x="1173497" y="3766707"/>
                </a:cubicBezTo>
                <a:cubicBezTo>
                  <a:pt x="970226" y="3796047"/>
                  <a:pt x="782374" y="3875978"/>
                  <a:pt x="604777" y="3980007"/>
                </a:cubicBezTo>
                <a:lnTo>
                  <a:pt x="509003" y="4039886"/>
                </a:lnTo>
                <a:lnTo>
                  <a:pt x="1727759" y="4039886"/>
                </a:lnTo>
                <a:lnTo>
                  <a:pt x="1736404" y="4035345"/>
                </a:lnTo>
                <a:cubicBezTo>
                  <a:pt x="1806103" y="3994096"/>
                  <a:pt x="1873675" y="3949293"/>
                  <a:pt x="1938718" y="3901056"/>
                </a:cubicBezTo>
                <a:lnTo>
                  <a:pt x="2129384" y="3740762"/>
                </a:lnTo>
                <a:lnTo>
                  <a:pt x="2221137" y="4039886"/>
                </a:lnTo>
                <a:lnTo>
                  <a:pt x="2282337" y="4039886"/>
                </a:lnTo>
                <a:lnTo>
                  <a:pt x="2246307" y="3904767"/>
                </a:lnTo>
                <a:lnTo>
                  <a:pt x="2181503" y="3709246"/>
                </a:lnTo>
                <a:lnTo>
                  <a:pt x="2205587" y="3686089"/>
                </a:lnTo>
                <a:lnTo>
                  <a:pt x="2211100" y="3684091"/>
                </a:lnTo>
                <a:lnTo>
                  <a:pt x="2205942" y="3685748"/>
                </a:lnTo>
                <a:lnTo>
                  <a:pt x="2364473" y="3533315"/>
                </a:lnTo>
                <a:cubicBezTo>
                  <a:pt x="2785246" y="3078214"/>
                  <a:pt x="3018706" y="2466052"/>
                  <a:pt x="3236122" y="1877726"/>
                </a:cubicBezTo>
                <a:cubicBezTo>
                  <a:pt x="2774497" y="2400417"/>
                  <a:pt x="2466754" y="3038059"/>
                  <a:pt x="2183550" y="3675107"/>
                </a:cubicBezTo>
                <a:lnTo>
                  <a:pt x="2178411" y="3694585"/>
                </a:lnTo>
                <a:lnTo>
                  <a:pt x="2176815" y="3695097"/>
                </a:lnTo>
                <a:lnTo>
                  <a:pt x="2160547" y="3646018"/>
                </a:lnTo>
                <a:cubicBezTo>
                  <a:pt x="2098394" y="3475172"/>
                  <a:pt x="2026464" y="3307703"/>
                  <a:pt x="1945862" y="3144026"/>
                </a:cubicBezTo>
                <a:lnTo>
                  <a:pt x="1887437" y="3016778"/>
                </a:lnTo>
                <a:lnTo>
                  <a:pt x="2041132" y="2914727"/>
                </a:lnTo>
                <a:cubicBezTo>
                  <a:pt x="2099584" y="2881049"/>
                  <a:pt x="2159008" y="2848567"/>
                  <a:pt x="2214688" y="2810543"/>
                </a:cubicBezTo>
                <a:cubicBezTo>
                  <a:pt x="2564951" y="2571058"/>
                  <a:pt x="2751153" y="2124998"/>
                  <a:pt x="3103207" y="1905867"/>
                </a:cubicBezTo>
                <a:cubicBezTo>
                  <a:pt x="2948738" y="1986689"/>
                  <a:pt x="2794857" y="2067520"/>
                  <a:pt x="2640388" y="2148352"/>
                </a:cubicBezTo>
                <a:cubicBezTo>
                  <a:pt x="2470348" y="2237562"/>
                  <a:pt x="2298515" y="2327967"/>
                  <a:pt x="2154813" y="2454900"/>
                </a:cubicBezTo>
                <a:cubicBezTo>
                  <a:pt x="2011121" y="2581834"/>
                  <a:pt x="1895562" y="2751266"/>
                  <a:pt x="1871022" y="2941667"/>
                </a:cubicBezTo>
                <a:lnTo>
                  <a:pt x="1872209" y="2983610"/>
                </a:lnTo>
                <a:lnTo>
                  <a:pt x="1775327" y="2772599"/>
                </a:lnTo>
                <a:lnTo>
                  <a:pt x="1661784" y="2484957"/>
                </a:lnTo>
                <a:lnTo>
                  <a:pt x="1921303" y="2071127"/>
                </a:lnTo>
                <a:cubicBezTo>
                  <a:pt x="2018901" y="1914859"/>
                  <a:pt x="2118290" y="1756191"/>
                  <a:pt x="2172771" y="1580161"/>
                </a:cubicBezTo>
                <a:cubicBezTo>
                  <a:pt x="2258390" y="1304151"/>
                  <a:pt x="2229053" y="1004181"/>
                  <a:pt x="2158999" y="723981"/>
                </a:cubicBezTo>
                <a:cubicBezTo>
                  <a:pt x="2049137" y="992513"/>
                  <a:pt x="1947055" y="1264337"/>
                  <a:pt x="1852827" y="1538855"/>
                </a:cubicBezTo>
                <a:lnTo>
                  <a:pt x="1603757" y="2337951"/>
                </a:lnTo>
                <a:lnTo>
                  <a:pt x="1546343" y="2192503"/>
                </a:lnTo>
                <a:cubicBezTo>
                  <a:pt x="1474941" y="1996737"/>
                  <a:pt x="1408203" y="1799887"/>
                  <a:pt x="1345337" y="1605902"/>
                </a:cubicBezTo>
                <a:cubicBezTo>
                  <a:pt x="1165714" y="1050880"/>
                  <a:pt x="1077112" y="21661"/>
                  <a:pt x="1058543" y="107"/>
                </a:cubicBezTo>
                <a:close/>
              </a:path>
            </a:pathLst>
          </a:custGeom>
          <a:solidFill>
            <a:srgbClr val="D4E6F0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+mn-lt"/>
                <a:cs typeface="+mn-cs"/>
              </a:rPr>
              <a:t>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18A963-D04F-7C62-8C79-D5830F1D0CDD}"/>
              </a:ext>
            </a:extLst>
          </p:cNvPr>
          <p:cNvSpPr txBox="1"/>
          <p:nvPr/>
        </p:nvSpPr>
        <p:spPr>
          <a:xfrm>
            <a:off x="1550502" y="1976618"/>
            <a:ext cx="825678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Self-care is about replenishing your resources without depleting someone’s else.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Self-care is a means of restoring your own energy, which promotes healthy physical, spiritual, and emotional well-being. </a:t>
            </a:r>
          </a:p>
          <a:p>
            <a:endParaRPr lang="en-US" sz="4000" dirty="0">
              <a:latin typeface="DaxCompactPro-Xbold" panose="020B09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185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attery&#10;&#10;Description automatically generated with low confidence">
            <a:extLst>
              <a:ext uri="{FF2B5EF4-FFF2-40B4-BE49-F238E27FC236}">
                <a16:creationId xmlns:a16="http://schemas.microsoft.com/office/drawing/2014/main" id="{2C8FCAE2-4A48-9611-75DA-457ACCEE3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309" y="1221659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50AD89-70F8-52C0-B3B4-A392236DAF2E}"/>
              </a:ext>
            </a:extLst>
          </p:cNvPr>
          <p:cNvSpPr txBox="1"/>
          <p:nvPr/>
        </p:nvSpPr>
        <p:spPr>
          <a:xfrm>
            <a:off x="0" y="159830"/>
            <a:ext cx="12192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 person and a battery have</a:t>
            </a:r>
          </a:p>
          <a:p>
            <a:pPr algn="ctr"/>
            <a:r>
              <a:rPr lang="en-US" sz="66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a lot in common.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B5A990-78FA-7BFF-8A60-0ACCA793BDCB}"/>
              </a:ext>
            </a:extLst>
          </p:cNvPr>
          <p:cNvSpPr txBox="1"/>
          <p:nvPr/>
        </p:nvSpPr>
        <p:spPr>
          <a:xfrm>
            <a:off x="4132804" y="4759178"/>
            <a:ext cx="85395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1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they will both eventually cease to function.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436E30-A663-A789-37EC-5E0396AE44B9}"/>
              </a:ext>
            </a:extLst>
          </p:cNvPr>
          <p:cNvSpPr txBox="1"/>
          <p:nvPr/>
        </p:nvSpPr>
        <p:spPr>
          <a:xfrm>
            <a:off x="2458994" y="2149223"/>
            <a:ext cx="91459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If you continually use them without giving them time to recharge, </a:t>
            </a:r>
          </a:p>
        </p:txBody>
      </p:sp>
    </p:spTree>
    <p:extLst>
      <p:ext uri="{BB962C8B-B14F-4D97-AF65-F5344CB8AC3E}">
        <p14:creationId xmlns:p14="http://schemas.microsoft.com/office/powerpoint/2010/main" val="1570905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C15EB44-CCBA-4C81-931F-F42AE4905488}"/>
              </a:ext>
            </a:extLst>
          </p:cNvPr>
          <p:cNvSpPr/>
          <p:nvPr/>
        </p:nvSpPr>
        <p:spPr>
          <a:xfrm>
            <a:off x="8968134" y="2390391"/>
            <a:ext cx="2551718" cy="3807770"/>
          </a:xfrm>
          <a:prstGeom prst="roundRect">
            <a:avLst>
              <a:gd name="adj" fmla="val 1369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0" dir="8100000" sx="90000" sy="90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B65AE8-0237-41B6-A479-F79ABD2F35F2}"/>
              </a:ext>
            </a:extLst>
          </p:cNvPr>
          <p:cNvSpPr/>
          <p:nvPr/>
        </p:nvSpPr>
        <p:spPr>
          <a:xfrm>
            <a:off x="1055126" y="1800763"/>
            <a:ext cx="10081748" cy="4085770"/>
          </a:xfrm>
          <a:prstGeom prst="roundRect">
            <a:avLst>
              <a:gd name="adj" fmla="val 5236"/>
            </a:avLst>
          </a:prstGeom>
          <a:solidFill>
            <a:schemeClr val="bg1"/>
          </a:solidFill>
          <a:ln>
            <a:noFill/>
          </a:ln>
          <a:effectLst>
            <a:outerShdw blurRad="635000" dir="8100000" sx="90000" sy="90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Рисунок 99">
            <a:extLst>
              <a:ext uri="{FF2B5EF4-FFF2-40B4-BE49-F238E27FC236}">
                <a16:creationId xmlns:a16="http://schemas.microsoft.com/office/drawing/2014/main" id="{CA5EA3A5-4914-DB9B-3451-143F9DFA56EC}"/>
              </a:ext>
            </a:extLst>
          </p:cNvPr>
          <p:cNvSpPr/>
          <p:nvPr/>
        </p:nvSpPr>
        <p:spPr>
          <a:xfrm rot="5400000">
            <a:off x="10387807" y="-107157"/>
            <a:ext cx="1760538" cy="1908175"/>
          </a:xfrm>
          <a:custGeom>
            <a:avLst/>
            <a:gdLst>
              <a:gd name="connsiteX0" fmla="*/ 7144 w 571500"/>
              <a:gd name="connsiteY0" fmla="*/ 591693 h 619125"/>
              <a:gd name="connsiteX1" fmla="*/ 7144 w 571500"/>
              <a:gd name="connsiteY1" fmla="*/ 7144 h 619125"/>
              <a:gd name="connsiteX2" fmla="*/ 536353 w 571500"/>
              <a:gd name="connsiteY2" fmla="*/ 7144 h 619125"/>
              <a:gd name="connsiteX3" fmla="*/ 571881 w 571500"/>
              <a:gd name="connsiteY3" fmla="*/ 98012 h 619125"/>
              <a:gd name="connsiteX4" fmla="*/ 508730 w 571500"/>
              <a:gd name="connsiteY4" fmla="*/ 218504 h 619125"/>
              <a:gd name="connsiteX5" fmla="*/ 323088 w 571500"/>
              <a:gd name="connsiteY5" fmla="*/ 279749 h 619125"/>
              <a:gd name="connsiteX6" fmla="*/ 259556 w 571500"/>
              <a:gd name="connsiteY6" fmla="*/ 385000 h 619125"/>
              <a:gd name="connsiteX7" fmla="*/ 228314 w 571500"/>
              <a:gd name="connsiteY7" fmla="*/ 526637 h 619125"/>
              <a:gd name="connsiteX8" fmla="*/ 133445 w 571500"/>
              <a:gd name="connsiteY8" fmla="*/ 609029 h 619125"/>
              <a:gd name="connsiteX9" fmla="*/ 7144 w 571500"/>
              <a:gd name="connsiteY9" fmla="*/ 591693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500" h="619125">
                <a:moveTo>
                  <a:pt x="7144" y="591693"/>
                </a:moveTo>
                <a:cubicBezTo>
                  <a:pt x="7144" y="396812"/>
                  <a:pt x="7144" y="202025"/>
                  <a:pt x="7144" y="7144"/>
                </a:cubicBezTo>
                <a:cubicBezTo>
                  <a:pt x="183547" y="7144"/>
                  <a:pt x="359950" y="7144"/>
                  <a:pt x="536353" y="7144"/>
                </a:cubicBezTo>
                <a:cubicBezTo>
                  <a:pt x="544925" y="17050"/>
                  <a:pt x="571119" y="49816"/>
                  <a:pt x="571881" y="98012"/>
                </a:cubicBezTo>
                <a:cubicBezTo>
                  <a:pt x="572929" y="166973"/>
                  <a:pt x="517303" y="211741"/>
                  <a:pt x="508730" y="218504"/>
                </a:cubicBezTo>
                <a:cubicBezTo>
                  <a:pt x="441960" y="270796"/>
                  <a:pt x="386334" y="227648"/>
                  <a:pt x="323088" y="279749"/>
                </a:cubicBezTo>
                <a:cubicBezTo>
                  <a:pt x="285750" y="310420"/>
                  <a:pt x="270510" y="353854"/>
                  <a:pt x="259556" y="385000"/>
                </a:cubicBezTo>
                <a:cubicBezTo>
                  <a:pt x="235458" y="453485"/>
                  <a:pt x="255556" y="476060"/>
                  <a:pt x="228314" y="526637"/>
                </a:cubicBezTo>
                <a:cubicBezTo>
                  <a:pt x="221552" y="539210"/>
                  <a:pt x="193834" y="590741"/>
                  <a:pt x="133445" y="609029"/>
                </a:cubicBezTo>
                <a:cubicBezTo>
                  <a:pt x="70866" y="627793"/>
                  <a:pt x="17336" y="597694"/>
                  <a:pt x="7144" y="59169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Овал 18">
            <a:extLst>
              <a:ext uri="{FF2B5EF4-FFF2-40B4-BE49-F238E27FC236}">
                <a16:creationId xmlns:a16="http://schemas.microsoft.com/office/drawing/2014/main" id="{27DCC6AF-E684-95EF-7660-14FDB152A22A}"/>
              </a:ext>
            </a:extLst>
          </p:cNvPr>
          <p:cNvSpPr/>
          <p:nvPr/>
        </p:nvSpPr>
        <p:spPr>
          <a:xfrm rot="5400000">
            <a:off x="10699750" y="1068388"/>
            <a:ext cx="641350" cy="6413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Рисунок 4">
            <a:extLst>
              <a:ext uri="{FF2B5EF4-FFF2-40B4-BE49-F238E27FC236}">
                <a16:creationId xmlns:a16="http://schemas.microsoft.com/office/drawing/2014/main" id="{DB6B4EF0-DCBA-7F8B-4BFE-3746BDAE4FF5}"/>
              </a:ext>
            </a:extLst>
          </p:cNvPr>
          <p:cNvSpPr/>
          <p:nvPr/>
        </p:nvSpPr>
        <p:spPr>
          <a:xfrm rot="10800000">
            <a:off x="-18662" y="5921375"/>
            <a:ext cx="1912938" cy="985838"/>
          </a:xfrm>
          <a:custGeom>
            <a:avLst/>
            <a:gdLst>
              <a:gd name="connsiteX0" fmla="*/ 7144 w 314325"/>
              <a:gd name="connsiteY0" fmla="*/ 8382 h 161925"/>
              <a:gd name="connsiteX1" fmla="*/ 51721 w 314325"/>
              <a:gd name="connsiteY1" fmla="*/ 122587 h 161925"/>
              <a:gd name="connsiteX2" fmla="*/ 195358 w 314325"/>
              <a:gd name="connsiteY2" fmla="*/ 161735 h 161925"/>
              <a:gd name="connsiteX3" fmla="*/ 270415 w 314325"/>
              <a:gd name="connsiteY3" fmla="*/ 151924 h 161925"/>
              <a:gd name="connsiteX4" fmla="*/ 311753 w 314325"/>
              <a:gd name="connsiteY4" fmla="*/ 155162 h 161925"/>
              <a:gd name="connsiteX5" fmla="*/ 311753 w 314325"/>
              <a:gd name="connsiteY5" fmla="*/ 7144 h 161925"/>
              <a:gd name="connsiteX6" fmla="*/ 7144 w 314325"/>
              <a:gd name="connsiteY6" fmla="*/ 8382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325" h="161925">
                <a:moveTo>
                  <a:pt x="7144" y="8382"/>
                </a:moveTo>
                <a:cubicBezTo>
                  <a:pt x="7334" y="27527"/>
                  <a:pt x="10382" y="83630"/>
                  <a:pt x="51721" y="122587"/>
                </a:cubicBezTo>
                <a:cubicBezTo>
                  <a:pt x="90773" y="159353"/>
                  <a:pt x="152114" y="169736"/>
                  <a:pt x="195358" y="161735"/>
                </a:cubicBezTo>
                <a:cubicBezTo>
                  <a:pt x="211074" y="158877"/>
                  <a:pt x="234125" y="151829"/>
                  <a:pt x="270415" y="151924"/>
                </a:cubicBezTo>
                <a:cubicBezTo>
                  <a:pt x="287846" y="152019"/>
                  <a:pt x="302133" y="153734"/>
                  <a:pt x="311753" y="155162"/>
                </a:cubicBezTo>
                <a:cubicBezTo>
                  <a:pt x="311753" y="105823"/>
                  <a:pt x="311753" y="56483"/>
                  <a:pt x="311753" y="7144"/>
                </a:cubicBezTo>
                <a:cubicBezTo>
                  <a:pt x="210217" y="7620"/>
                  <a:pt x="108680" y="8001"/>
                  <a:pt x="7144" y="838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D4F3EFA-765C-BDCD-3BA7-F9B776632290}"/>
              </a:ext>
            </a:extLst>
          </p:cNvPr>
          <p:cNvGrpSpPr/>
          <p:nvPr/>
        </p:nvGrpSpPr>
        <p:grpSpPr>
          <a:xfrm>
            <a:off x="238352" y="100414"/>
            <a:ext cx="6151592" cy="1609324"/>
            <a:chOff x="5056817" y="4685346"/>
            <a:chExt cx="2556793" cy="66888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5F77639-7299-AB9F-BEAE-ABC15D67B77D}"/>
                </a:ext>
              </a:extLst>
            </p:cNvPr>
            <p:cNvGrpSpPr/>
            <p:nvPr/>
          </p:nvGrpSpPr>
          <p:grpSpPr>
            <a:xfrm>
              <a:off x="5056817" y="4801901"/>
              <a:ext cx="2426566" cy="435776"/>
              <a:chOff x="775348" y="5000678"/>
              <a:chExt cx="2426566" cy="435776"/>
            </a:xfrm>
          </p:grpSpPr>
          <p:sp>
            <p:nvSpPr>
              <p:cNvPr id="36" name="Rounded Rectangle 1">
                <a:extLst>
                  <a:ext uri="{FF2B5EF4-FFF2-40B4-BE49-F238E27FC236}">
                    <a16:creationId xmlns:a16="http://schemas.microsoft.com/office/drawing/2014/main" id="{7BE6A3CA-1A5D-A67C-473F-45BD95A6E457}"/>
                  </a:ext>
                </a:extLst>
              </p:cNvPr>
              <p:cNvSpPr/>
              <p:nvPr/>
            </p:nvSpPr>
            <p:spPr>
              <a:xfrm>
                <a:off x="775348" y="5000678"/>
                <a:ext cx="2426566" cy="435776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35BF6CD-D62C-FE6E-9ED5-0F93DD9C7671}"/>
                  </a:ext>
                </a:extLst>
              </p:cNvPr>
              <p:cNvSpPr txBox="1"/>
              <p:nvPr/>
            </p:nvSpPr>
            <p:spPr>
              <a:xfrm>
                <a:off x="1501185" y="5140840"/>
                <a:ext cx="107428" cy="155452"/>
              </a:xfrm>
              <a:prstGeom prst="round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endParaRPr lang="id-ID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CDCECFB-5691-4C16-10B7-084867BFA17C}"/>
                </a:ext>
              </a:extLst>
            </p:cNvPr>
            <p:cNvSpPr/>
            <p:nvPr/>
          </p:nvSpPr>
          <p:spPr>
            <a:xfrm>
              <a:off x="6944725" y="4685346"/>
              <a:ext cx="668885" cy="668885"/>
            </a:xfrm>
            <a:prstGeom prst="roundRect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0" name="Полилиния: фигура 136">
            <a:extLst>
              <a:ext uri="{FF2B5EF4-FFF2-40B4-BE49-F238E27FC236}">
                <a16:creationId xmlns:a16="http://schemas.microsoft.com/office/drawing/2014/main" id="{856E3BFF-F7C9-0D25-7CD5-220CCB0B2462}"/>
              </a:ext>
            </a:extLst>
          </p:cNvPr>
          <p:cNvSpPr/>
          <p:nvPr/>
        </p:nvSpPr>
        <p:spPr>
          <a:xfrm>
            <a:off x="7754933" y="1863767"/>
            <a:ext cx="3962400" cy="4040187"/>
          </a:xfrm>
          <a:custGeom>
            <a:avLst/>
            <a:gdLst>
              <a:gd name="connsiteX0" fmla="*/ 2178016 w 3962385"/>
              <a:gd name="connsiteY0" fmla="*/ 3696081 h 4039886"/>
              <a:gd name="connsiteX1" fmla="*/ 2177628 w 3962385"/>
              <a:gd name="connsiteY1" fmla="*/ 3697552 h 4039886"/>
              <a:gd name="connsiteX2" fmla="*/ 2177234 w 3962385"/>
              <a:gd name="connsiteY2" fmla="*/ 3696364 h 4039886"/>
              <a:gd name="connsiteX3" fmla="*/ 3481076 w 3962385"/>
              <a:gd name="connsiteY3" fmla="*/ 3572471 h 4039886"/>
              <a:gd name="connsiteX4" fmla="*/ 3195407 w 3962385"/>
              <a:gd name="connsiteY4" fmla="*/ 3606241 h 4039886"/>
              <a:gd name="connsiteX5" fmla="*/ 2845742 w 3962385"/>
              <a:gd name="connsiteY5" fmla="*/ 3783469 h 4039886"/>
              <a:gd name="connsiteX6" fmla="*/ 2614855 w 3962385"/>
              <a:gd name="connsiteY6" fmla="*/ 3950268 h 4039886"/>
              <a:gd name="connsiteX7" fmla="*/ 2517812 w 3962385"/>
              <a:gd name="connsiteY7" fmla="*/ 4039886 h 4039886"/>
              <a:gd name="connsiteX8" fmla="*/ 3148515 w 3962385"/>
              <a:gd name="connsiteY8" fmla="*/ 4039886 h 4039886"/>
              <a:gd name="connsiteX9" fmla="*/ 3179858 w 3962385"/>
              <a:gd name="connsiteY9" fmla="*/ 4026475 h 4039886"/>
              <a:gd name="connsiteX10" fmla="*/ 3962385 w 3962385"/>
              <a:gd name="connsiteY10" fmla="*/ 3649358 h 4039886"/>
              <a:gd name="connsiteX11" fmla="*/ 3481076 w 3962385"/>
              <a:gd name="connsiteY11" fmla="*/ 3572471 h 4039886"/>
              <a:gd name="connsiteX12" fmla="*/ 199974 w 3962385"/>
              <a:gd name="connsiteY12" fmla="*/ 1789699 h 4039886"/>
              <a:gd name="connsiteX13" fmla="*/ 52690 w 3962385"/>
              <a:gd name="connsiteY13" fmla="*/ 1816646 h 4039886"/>
              <a:gd name="connsiteX14" fmla="*/ 437660 w 3962385"/>
              <a:gd name="connsiteY14" fmla="*/ 2195649 h 4039886"/>
              <a:gd name="connsiteX15" fmla="*/ 922038 w 3962385"/>
              <a:gd name="connsiteY15" fmla="*/ 2423168 h 4039886"/>
              <a:gd name="connsiteX16" fmla="*/ 1358513 w 3962385"/>
              <a:gd name="connsiteY16" fmla="*/ 2457888 h 4039886"/>
              <a:gd name="connsiteX17" fmla="*/ 1488432 w 3962385"/>
              <a:gd name="connsiteY17" fmla="*/ 2488427 h 4039886"/>
              <a:gd name="connsiteX18" fmla="*/ 1372882 w 3962385"/>
              <a:gd name="connsiteY18" fmla="*/ 2378857 h 4039886"/>
              <a:gd name="connsiteX19" fmla="*/ 1179488 w 3962385"/>
              <a:gd name="connsiteY19" fmla="*/ 2207022 h 4039886"/>
              <a:gd name="connsiteX20" fmla="*/ 737031 w 3962385"/>
              <a:gd name="connsiteY20" fmla="*/ 1947173 h 4039886"/>
              <a:gd name="connsiteX21" fmla="*/ 199974 w 3962385"/>
              <a:gd name="connsiteY21" fmla="*/ 1789699 h 4039886"/>
              <a:gd name="connsiteX22" fmla="*/ 0 w 3962385"/>
              <a:gd name="connsiteY22" fmla="*/ 392281 h 4039886"/>
              <a:gd name="connsiteX23" fmla="*/ 164052 w 3962385"/>
              <a:gd name="connsiteY23" fmla="*/ 741341 h 4039886"/>
              <a:gd name="connsiteX24" fmla="*/ 325108 w 3962385"/>
              <a:gd name="connsiteY24" fmla="*/ 934130 h 4039886"/>
              <a:gd name="connsiteX25" fmla="*/ 558011 w 3962385"/>
              <a:gd name="connsiteY25" fmla="*/ 1165839 h 4039886"/>
              <a:gd name="connsiteX26" fmla="*/ 1102854 w 3962385"/>
              <a:gd name="connsiteY26" fmla="*/ 1531068 h 4039886"/>
              <a:gd name="connsiteX27" fmla="*/ 899885 w 3962385"/>
              <a:gd name="connsiteY27" fmla="*/ 1145479 h 4039886"/>
              <a:gd name="connsiteX28" fmla="*/ 0 w 3962385"/>
              <a:gd name="connsiteY28" fmla="*/ 392281 h 4039886"/>
              <a:gd name="connsiteX29" fmla="*/ 1990173 w 3962385"/>
              <a:gd name="connsiteY29" fmla="*/ 159974 h 4039886"/>
              <a:gd name="connsiteX30" fmla="*/ 1700982 w 3962385"/>
              <a:gd name="connsiteY30" fmla="*/ 355759 h 4039886"/>
              <a:gd name="connsiteX31" fmla="*/ 1544116 w 3962385"/>
              <a:gd name="connsiteY31" fmla="*/ 518009 h 4039886"/>
              <a:gd name="connsiteX32" fmla="*/ 1463286 w 3962385"/>
              <a:gd name="connsiteY32" fmla="*/ 679672 h 4039886"/>
              <a:gd name="connsiteX33" fmla="*/ 1333357 w 3962385"/>
              <a:gd name="connsiteY33" fmla="*/ 1043100 h 4039886"/>
              <a:gd name="connsiteX34" fmla="*/ 1429760 w 3962385"/>
              <a:gd name="connsiteY34" fmla="*/ 1715474 h 4039886"/>
              <a:gd name="connsiteX35" fmla="*/ 1921313 w 3962385"/>
              <a:gd name="connsiteY35" fmla="*/ 494664 h 4039886"/>
              <a:gd name="connsiteX36" fmla="*/ 1990173 w 3962385"/>
              <a:gd name="connsiteY36" fmla="*/ 159974 h 4039886"/>
              <a:gd name="connsiteX37" fmla="*/ 1058543 w 3962385"/>
              <a:gd name="connsiteY37" fmla="*/ 107 h 4039886"/>
              <a:gd name="connsiteX38" fmla="*/ 1175894 w 3962385"/>
              <a:gd name="connsiteY38" fmla="*/ 1764558 h 4039886"/>
              <a:gd name="connsiteX39" fmla="*/ 1446582 w 3962385"/>
              <a:gd name="connsiteY39" fmla="*/ 2354195 h 4039886"/>
              <a:gd name="connsiteX40" fmla="*/ 1528990 w 3962385"/>
              <a:gd name="connsiteY40" fmla="*/ 2503592 h 4039886"/>
              <a:gd name="connsiteX41" fmla="*/ 1487836 w 3962385"/>
              <a:gd name="connsiteY41" fmla="*/ 2488431 h 4039886"/>
              <a:gd name="connsiteX42" fmla="*/ 1544113 w 3962385"/>
              <a:gd name="connsiteY42" fmla="*/ 2541723 h 4039886"/>
              <a:gd name="connsiteX43" fmla="*/ 1548611 w 3962385"/>
              <a:gd name="connsiteY43" fmla="*/ 2539163 h 4039886"/>
              <a:gd name="connsiteX44" fmla="*/ 1607786 w 3962385"/>
              <a:gd name="connsiteY44" fmla="*/ 2646443 h 4039886"/>
              <a:gd name="connsiteX45" fmla="*/ 1769306 w 3962385"/>
              <a:gd name="connsiteY45" fmla="*/ 2936314 h 4039886"/>
              <a:gd name="connsiteX46" fmla="*/ 1826107 w 3962385"/>
              <a:gd name="connsiteY46" fmla="*/ 3043491 h 4039886"/>
              <a:gd name="connsiteX47" fmla="*/ 1673081 w 3962385"/>
              <a:gd name="connsiteY47" fmla="*/ 2984375 h 4039886"/>
              <a:gd name="connsiteX48" fmla="*/ 1095660 w 3962385"/>
              <a:gd name="connsiteY48" fmla="*/ 2921900 h 4039886"/>
              <a:gd name="connsiteX49" fmla="*/ 428683 w 3962385"/>
              <a:gd name="connsiteY49" fmla="*/ 3293720 h 4039886"/>
              <a:gd name="connsiteX50" fmla="*/ 1176491 w 3962385"/>
              <a:gd name="connsiteY50" fmla="*/ 3308687 h 4039886"/>
              <a:gd name="connsiteX51" fmla="*/ 1521359 w 3962385"/>
              <a:gd name="connsiteY51" fmla="*/ 3197921 h 4039886"/>
              <a:gd name="connsiteX52" fmla="*/ 1836432 w 3962385"/>
              <a:gd name="connsiteY52" fmla="*/ 3062972 h 4039886"/>
              <a:gd name="connsiteX53" fmla="*/ 1870893 w 3962385"/>
              <a:gd name="connsiteY53" fmla="*/ 3127997 h 4039886"/>
              <a:gd name="connsiteX54" fmla="*/ 1963216 w 3962385"/>
              <a:gd name="connsiteY54" fmla="*/ 3318255 h 4039886"/>
              <a:gd name="connsiteX55" fmla="*/ 2114284 w 3962385"/>
              <a:gd name="connsiteY55" fmla="*/ 3691536 h 4039886"/>
              <a:gd name="connsiteX56" fmla="*/ 2119995 w 3962385"/>
              <a:gd name="connsiteY56" fmla="*/ 3710153 h 4039886"/>
              <a:gd name="connsiteX57" fmla="*/ 1923687 w 3962385"/>
              <a:gd name="connsiteY57" fmla="*/ 3749704 h 4039886"/>
              <a:gd name="connsiteX58" fmla="*/ 1173497 w 3962385"/>
              <a:gd name="connsiteY58" fmla="*/ 3766707 h 4039886"/>
              <a:gd name="connsiteX59" fmla="*/ 604777 w 3962385"/>
              <a:gd name="connsiteY59" fmla="*/ 3980007 h 4039886"/>
              <a:gd name="connsiteX60" fmla="*/ 509003 w 3962385"/>
              <a:gd name="connsiteY60" fmla="*/ 4039886 h 4039886"/>
              <a:gd name="connsiteX61" fmla="*/ 1727759 w 3962385"/>
              <a:gd name="connsiteY61" fmla="*/ 4039886 h 4039886"/>
              <a:gd name="connsiteX62" fmla="*/ 1736404 w 3962385"/>
              <a:gd name="connsiteY62" fmla="*/ 4035345 h 4039886"/>
              <a:gd name="connsiteX63" fmla="*/ 1938718 w 3962385"/>
              <a:gd name="connsiteY63" fmla="*/ 3901056 h 4039886"/>
              <a:gd name="connsiteX64" fmla="*/ 2129384 w 3962385"/>
              <a:gd name="connsiteY64" fmla="*/ 3740762 h 4039886"/>
              <a:gd name="connsiteX65" fmla="*/ 2221137 w 3962385"/>
              <a:gd name="connsiteY65" fmla="*/ 4039886 h 4039886"/>
              <a:gd name="connsiteX66" fmla="*/ 2282337 w 3962385"/>
              <a:gd name="connsiteY66" fmla="*/ 4039886 h 4039886"/>
              <a:gd name="connsiteX67" fmla="*/ 2246307 w 3962385"/>
              <a:gd name="connsiteY67" fmla="*/ 3904767 h 4039886"/>
              <a:gd name="connsiteX68" fmla="*/ 2181503 w 3962385"/>
              <a:gd name="connsiteY68" fmla="*/ 3709246 h 4039886"/>
              <a:gd name="connsiteX69" fmla="*/ 2205587 w 3962385"/>
              <a:gd name="connsiteY69" fmla="*/ 3686089 h 4039886"/>
              <a:gd name="connsiteX70" fmla="*/ 2211100 w 3962385"/>
              <a:gd name="connsiteY70" fmla="*/ 3684091 h 4039886"/>
              <a:gd name="connsiteX71" fmla="*/ 2205942 w 3962385"/>
              <a:gd name="connsiteY71" fmla="*/ 3685748 h 4039886"/>
              <a:gd name="connsiteX72" fmla="*/ 2364473 w 3962385"/>
              <a:gd name="connsiteY72" fmla="*/ 3533315 h 4039886"/>
              <a:gd name="connsiteX73" fmla="*/ 3236122 w 3962385"/>
              <a:gd name="connsiteY73" fmla="*/ 1877726 h 4039886"/>
              <a:gd name="connsiteX74" fmla="*/ 2183550 w 3962385"/>
              <a:gd name="connsiteY74" fmla="*/ 3675107 h 4039886"/>
              <a:gd name="connsiteX75" fmla="*/ 2178411 w 3962385"/>
              <a:gd name="connsiteY75" fmla="*/ 3694585 h 4039886"/>
              <a:gd name="connsiteX76" fmla="*/ 2176815 w 3962385"/>
              <a:gd name="connsiteY76" fmla="*/ 3695097 h 4039886"/>
              <a:gd name="connsiteX77" fmla="*/ 2160547 w 3962385"/>
              <a:gd name="connsiteY77" fmla="*/ 3646018 h 4039886"/>
              <a:gd name="connsiteX78" fmla="*/ 1945862 w 3962385"/>
              <a:gd name="connsiteY78" fmla="*/ 3144026 h 4039886"/>
              <a:gd name="connsiteX79" fmla="*/ 1887437 w 3962385"/>
              <a:gd name="connsiteY79" fmla="*/ 3016778 h 4039886"/>
              <a:gd name="connsiteX80" fmla="*/ 2041132 w 3962385"/>
              <a:gd name="connsiteY80" fmla="*/ 2914727 h 4039886"/>
              <a:gd name="connsiteX81" fmla="*/ 2214688 w 3962385"/>
              <a:gd name="connsiteY81" fmla="*/ 2810543 h 4039886"/>
              <a:gd name="connsiteX82" fmla="*/ 3103207 w 3962385"/>
              <a:gd name="connsiteY82" fmla="*/ 1905867 h 4039886"/>
              <a:gd name="connsiteX83" fmla="*/ 2640388 w 3962385"/>
              <a:gd name="connsiteY83" fmla="*/ 2148352 h 4039886"/>
              <a:gd name="connsiteX84" fmla="*/ 2154813 w 3962385"/>
              <a:gd name="connsiteY84" fmla="*/ 2454900 h 4039886"/>
              <a:gd name="connsiteX85" fmla="*/ 1871022 w 3962385"/>
              <a:gd name="connsiteY85" fmla="*/ 2941667 h 4039886"/>
              <a:gd name="connsiteX86" fmla="*/ 1872209 w 3962385"/>
              <a:gd name="connsiteY86" fmla="*/ 2983610 h 4039886"/>
              <a:gd name="connsiteX87" fmla="*/ 1775327 w 3962385"/>
              <a:gd name="connsiteY87" fmla="*/ 2772599 h 4039886"/>
              <a:gd name="connsiteX88" fmla="*/ 1661784 w 3962385"/>
              <a:gd name="connsiteY88" fmla="*/ 2484957 h 4039886"/>
              <a:gd name="connsiteX89" fmla="*/ 1921303 w 3962385"/>
              <a:gd name="connsiteY89" fmla="*/ 2071127 h 4039886"/>
              <a:gd name="connsiteX90" fmla="*/ 2172771 w 3962385"/>
              <a:gd name="connsiteY90" fmla="*/ 1580161 h 4039886"/>
              <a:gd name="connsiteX91" fmla="*/ 2158999 w 3962385"/>
              <a:gd name="connsiteY91" fmla="*/ 723981 h 4039886"/>
              <a:gd name="connsiteX92" fmla="*/ 1852827 w 3962385"/>
              <a:gd name="connsiteY92" fmla="*/ 1538855 h 4039886"/>
              <a:gd name="connsiteX93" fmla="*/ 1603757 w 3962385"/>
              <a:gd name="connsiteY93" fmla="*/ 2337951 h 4039886"/>
              <a:gd name="connsiteX94" fmla="*/ 1546343 w 3962385"/>
              <a:gd name="connsiteY94" fmla="*/ 2192503 h 4039886"/>
              <a:gd name="connsiteX95" fmla="*/ 1345337 w 3962385"/>
              <a:gd name="connsiteY95" fmla="*/ 1605902 h 4039886"/>
              <a:gd name="connsiteX96" fmla="*/ 1058543 w 3962385"/>
              <a:gd name="connsiteY96" fmla="*/ 107 h 40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962385" h="4039886">
                <a:moveTo>
                  <a:pt x="2178016" y="3696081"/>
                </a:moveTo>
                <a:lnTo>
                  <a:pt x="2177628" y="3697552"/>
                </a:lnTo>
                <a:lnTo>
                  <a:pt x="2177234" y="3696364"/>
                </a:lnTo>
                <a:close/>
                <a:moveTo>
                  <a:pt x="3481076" y="3572471"/>
                </a:moveTo>
                <a:cubicBezTo>
                  <a:pt x="3384569" y="3569899"/>
                  <a:pt x="3288809" y="3578851"/>
                  <a:pt x="3195407" y="3606241"/>
                </a:cubicBezTo>
                <a:cubicBezTo>
                  <a:pt x="3069668" y="3643368"/>
                  <a:pt x="2955918" y="3712219"/>
                  <a:pt x="2845742" y="3783469"/>
                </a:cubicBezTo>
                <a:cubicBezTo>
                  <a:pt x="2767159" y="3834439"/>
                  <a:pt x="2687902" y="3889365"/>
                  <a:pt x="2614855" y="3950268"/>
                </a:cubicBezTo>
                <a:lnTo>
                  <a:pt x="2517812" y="4039886"/>
                </a:lnTo>
                <a:lnTo>
                  <a:pt x="3148515" y="4039886"/>
                </a:lnTo>
                <a:lnTo>
                  <a:pt x="3179858" y="4026475"/>
                </a:lnTo>
                <a:cubicBezTo>
                  <a:pt x="3441708" y="3904301"/>
                  <a:pt x="3686216" y="3736917"/>
                  <a:pt x="3962385" y="3649358"/>
                </a:cubicBezTo>
                <a:cubicBezTo>
                  <a:pt x="3804843" y="3613056"/>
                  <a:pt x="3641922" y="3576758"/>
                  <a:pt x="3481076" y="3572471"/>
                </a:cubicBezTo>
                <a:close/>
                <a:moveTo>
                  <a:pt x="199974" y="1789699"/>
                </a:moveTo>
                <a:cubicBezTo>
                  <a:pt x="149084" y="1786714"/>
                  <a:pt x="95192" y="1788505"/>
                  <a:pt x="52690" y="1816646"/>
                </a:cubicBezTo>
                <a:cubicBezTo>
                  <a:pt x="171833" y="1951959"/>
                  <a:pt x="294567" y="2085481"/>
                  <a:pt x="437660" y="2195649"/>
                </a:cubicBezTo>
                <a:cubicBezTo>
                  <a:pt x="580166" y="2305816"/>
                  <a:pt x="744813" y="2392629"/>
                  <a:pt x="922038" y="2423168"/>
                </a:cubicBezTo>
                <a:cubicBezTo>
                  <a:pt x="1065729" y="2447709"/>
                  <a:pt x="1214216" y="2435139"/>
                  <a:pt x="1358513" y="2457888"/>
                </a:cubicBezTo>
                <a:cubicBezTo>
                  <a:pt x="1402814" y="2464476"/>
                  <a:pt x="1445921" y="2475253"/>
                  <a:pt x="1488432" y="2488427"/>
                </a:cubicBezTo>
                <a:cubicBezTo>
                  <a:pt x="1450121" y="2451908"/>
                  <a:pt x="1411193" y="2415387"/>
                  <a:pt x="1372882" y="2378857"/>
                </a:cubicBezTo>
                <a:cubicBezTo>
                  <a:pt x="1309416" y="2319588"/>
                  <a:pt x="1247143" y="2260311"/>
                  <a:pt x="1179488" y="2207022"/>
                </a:cubicBezTo>
                <a:cubicBezTo>
                  <a:pt x="1044773" y="2100447"/>
                  <a:pt x="892694" y="2018422"/>
                  <a:pt x="737031" y="1947173"/>
                </a:cubicBezTo>
                <a:cubicBezTo>
                  <a:pt x="566394" y="1868738"/>
                  <a:pt x="386771" y="1801680"/>
                  <a:pt x="199974" y="1789699"/>
                </a:cubicBezTo>
                <a:close/>
                <a:moveTo>
                  <a:pt x="0" y="392281"/>
                </a:moveTo>
                <a:cubicBezTo>
                  <a:pt x="45497" y="512627"/>
                  <a:pt x="92196" y="634168"/>
                  <a:pt x="164052" y="741341"/>
                </a:cubicBezTo>
                <a:cubicBezTo>
                  <a:pt x="210743" y="810788"/>
                  <a:pt x="268229" y="873062"/>
                  <a:pt x="325108" y="934130"/>
                </a:cubicBezTo>
                <a:cubicBezTo>
                  <a:pt x="399950" y="1014364"/>
                  <a:pt x="475387" y="1093992"/>
                  <a:pt x="558011" y="1165839"/>
                </a:cubicBezTo>
                <a:cubicBezTo>
                  <a:pt x="723266" y="1309539"/>
                  <a:pt x="950187" y="1373604"/>
                  <a:pt x="1102854" y="1531068"/>
                </a:cubicBezTo>
                <a:cubicBezTo>
                  <a:pt x="1108845" y="1537656"/>
                  <a:pt x="986706" y="1276602"/>
                  <a:pt x="899885" y="1145479"/>
                </a:cubicBezTo>
                <a:cubicBezTo>
                  <a:pt x="681353" y="816181"/>
                  <a:pt x="347260" y="581479"/>
                  <a:pt x="0" y="392281"/>
                </a:cubicBezTo>
                <a:close/>
                <a:moveTo>
                  <a:pt x="1990173" y="159974"/>
                </a:moveTo>
                <a:cubicBezTo>
                  <a:pt x="1885988" y="211461"/>
                  <a:pt x="1790788" y="280918"/>
                  <a:pt x="1700982" y="355759"/>
                </a:cubicBezTo>
                <a:cubicBezTo>
                  <a:pt x="1642909" y="404251"/>
                  <a:pt x="1586029" y="455746"/>
                  <a:pt x="1544116" y="518009"/>
                </a:cubicBezTo>
                <a:cubicBezTo>
                  <a:pt x="1510590" y="568310"/>
                  <a:pt x="1486639" y="623987"/>
                  <a:pt x="1463286" y="679672"/>
                </a:cubicBezTo>
                <a:cubicBezTo>
                  <a:pt x="1413591" y="798216"/>
                  <a:pt x="1363298" y="917370"/>
                  <a:pt x="1333357" y="1043100"/>
                </a:cubicBezTo>
                <a:cubicBezTo>
                  <a:pt x="1295642" y="1201766"/>
                  <a:pt x="1399828" y="1555612"/>
                  <a:pt x="1429760" y="1715474"/>
                </a:cubicBezTo>
                <a:cubicBezTo>
                  <a:pt x="1660870" y="1390963"/>
                  <a:pt x="1747681" y="853304"/>
                  <a:pt x="1921313" y="494664"/>
                </a:cubicBezTo>
                <a:cubicBezTo>
                  <a:pt x="1972202" y="389882"/>
                  <a:pt x="2022494" y="271933"/>
                  <a:pt x="1990173" y="159974"/>
                </a:cubicBezTo>
                <a:close/>
                <a:moveTo>
                  <a:pt x="1058543" y="107"/>
                </a:moveTo>
                <a:cubicBezTo>
                  <a:pt x="1047766" y="-13068"/>
                  <a:pt x="971732" y="1189784"/>
                  <a:pt x="1175894" y="1764558"/>
                </a:cubicBezTo>
                <a:cubicBezTo>
                  <a:pt x="1246168" y="1961914"/>
                  <a:pt x="1342038" y="2158680"/>
                  <a:pt x="1446582" y="2354195"/>
                </a:cubicBezTo>
                <a:lnTo>
                  <a:pt x="1528990" y="2503592"/>
                </a:lnTo>
                <a:lnTo>
                  <a:pt x="1487836" y="2488431"/>
                </a:lnTo>
                <a:cubicBezTo>
                  <a:pt x="1506388" y="2505788"/>
                  <a:pt x="1524956" y="2523760"/>
                  <a:pt x="1544113" y="2541723"/>
                </a:cubicBezTo>
                <a:lnTo>
                  <a:pt x="1548611" y="2539163"/>
                </a:lnTo>
                <a:lnTo>
                  <a:pt x="1607786" y="2646443"/>
                </a:lnTo>
                <a:cubicBezTo>
                  <a:pt x="1662279" y="2743491"/>
                  <a:pt x="1716825" y="2840142"/>
                  <a:pt x="1769306" y="2936314"/>
                </a:cubicBezTo>
                <a:lnTo>
                  <a:pt x="1826107" y="3043491"/>
                </a:lnTo>
                <a:lnTo>
                  <a:pt x="1673081" y="2984375"/>
                </a:lnTo>
                <a:cubicBezTo>
                  <a:pt x="1486672" y="2924480"/>
                  <a:pt x="1289657" y="2898100"/>
                  <a:pt x="1095660" y="2921900"/>
                </a:cubicBezTo>
                <a:cubicBezTo>
                  <a:pt x="835813" y="2953633"/>
                  <a:pt x="583160" y="3082360"/>
                  <a:pt x="428683" y="3293720"/>
                </a:cubicBezTo>
                <a:cubicBezTo>
                  <a:pt x="666976" y="3376940"/>
                  <a:pt x="930416" y="3366761"/>
                  <a:pt x="1176491" y="3308687"/>
                </a:cubicBezTo>
                <a:cubicBezTo>
                  <a:pt x="1294141" y="3280545"/>
                  <a:pt x="1408648" y="3241927"/>
                  <a:pt x="1521359" y="3197921"/>
                </a:cubicBezTo>
                <a:lnTo>
                  <a:pt x="1836432" y="3062972"/>
                </a:lnTo>
                <a:lnTo>
                  <a:pt x="1870893" y="3127997"/>
                </a:lnTo>
                <a:cubicBezTo>
                  <a:pt x="1903420" y="3191662"/>
                  <a:pt x="1934403" y="3255090"/>
                  <a:pt x="1963216" y="3318255"/>
                </a:cubicBezTo>
                <a:cubicBezTo>
                  <a:pt x="2019048" y="3440845"/>
                  <a:pt x="2069455" y="3565344"/>
                  <a:pt x="2114284" y="3691536"/>
                </a:cubicBezTo>
                <a:lnTo>
                  <a:pt x="2119995" y="3710153"/>
                </a:lnTo>
                <a:lnTo>
                  <a:pt x="1923687" y="3749704"/>
                </a:lnTo>
                <a:cubicBezTo>
                  <a:pt x="1678676" y="3771875"/>
                  <a:pt x="1420027" y="3731234"/>
                  <a:pt x="1173497" y="3766707"/>
                </a:cubicBezTo>
                <a:cubicBezTo>
                  <a:pt x="970226" y="3796047"/>
                  <a:pt x="782374" y="3875978"/>
                  <a:pt x="604777" y="3980007"/>
                </a:cubicBezTo>
                <a:lnTo>
                  <a:pt x="509003" y="4039886"/>
                </a:lnTo>
                <a:lnTo>
                  <a:pt x="1727759" y="4039886"/>
                </a:lnTo>
                <a:lnTo>
                  <a:pt x="1736404" y="4035345"/>
                </a:lnTo>
                <a:cubicBezTo>
                  <a:pt x="1806103" y="3994096"/>
                  <a:pt x="1873675" y="3949293"/>
                  <a:pt x="1938718" y="3901056"/>
                </a:cubicBezTo>
                <a:lnTo>
                  <a:pt x="2129384" y="3740762"/>
                </a:lnTo>
                <a:lnTo>
                  <a:pt x="2221137" y="4039886"/>
                </a:lnTo>
                <a:lnTo>
                  <a:pt x="2282337" y="4039886"/>
                </a:lnTo>
                <a:lnTo>
                  <a:pt x="2246307" y="3904767"/>
                </a:lnTo>
                <a:lnTo>
                  <a:pt x="2181503" y="3709246"/>
                </a:lnTo>
                <a:lnTo>
                  <a:pt x="2205587" y="3686089"/>
                </a:lnTo>
                <a:lnTo>
                  <a:pt x="2211100" y="3684091"/>
                </a:lnTo>
                <a:lnTo>
                  <a:pt x="2205942" y="3685748"/>
                </a:lnTo>
                <a:lnTo>
                  <a:pt x="2364473" y="3533315"/>
                </a:lnTo>
                <a:cubicBezTo>
                  <a:pt x="2785246" y="3078214"/>
                  <a:pt x="3018706" y="2466052"/>
                  <a:pt x="3236122" y="1877726"/>
                </a:cubicBezTo>
                <a:cubicBezTo>
                  <a:pt x="2774497" y="2400417"/>
                  <a:pt x="2466754" y="3038059"/>
                  <a:pt x="2183550" y="3675107"/>
                </a:cubicBezTo>
                <a:lnTo>
                  <a:pt x="2178411" y="3694585"/>
                </a:lnTo>
                <a:lnTo>
                  <a:pt x="2176815" y="3695097"/>
                </a:lnTo>
                <a:lnTo>
                  <a:pt x="2160547" y="3646018"/>
                </a:lnTo>
                <a:cubicBezTo>
                  <a:pt x="2098394" y="3475172"/>
                  <a:pt x="2026464" y="3307703"/>
                  <a:pt x="1945862" y="3144026"/>
                </a:cubicBezTo>
                <a:lnTo>
                  <a:pt x="1887437" y="3016778"/>
                </a:lnTo>
                <a:lnTo>
                  <a:pt x="2041132" y="2914727"/>
                </a:lnTo>
                <a:cubicBezTo>
                  <a:pt x="2099584" y="2881049"/>
                  <a:pt x="2159008" y="2848567"/>
                  <a:pt x="2214688" y="2810543"/>
                </a:cubicBezTo>
                <a:cubicBezTo>
                  <a:pt x="2564951" y="2571058"/>
                  <a:pt x="2751153" y="2124998"/>
                  <a:pt x="3103207" y="1905867"/>
                </a:cubicBezTo>
                <a:cubicBezTo>
                  <a:pt x="2948738" y="1986689"/>
                  <a:pt x="2794857" y="2067520"/>
                  <a:pt x="2640388" y="2148352"/>
                </a:cubicBezTo>
                <a:cubicBezTo>
                  <a:pt x="2470348" y="2237562"/>
                  <a:pt x="2298515" y="2327967"/>
                  <a:pt x="2154813" y="2454900"/>
                </a:cubicBezTo>
                <a:cubicBezTo>
                  <a:pt x="2011121" y="2581834"/>
                  <a:pt x="1895562" y="2751266"/>
                  <a:pt x="1871022" y="2941667"/>
                </a:cubicBezTo>
                <a:lnTo>
                  <a:pt x="1872209" y="2983610"/>
                </a:lnTo>
                <a:lnTo>
                  <a:pt x="1775327" y="2772599"/>
                </a:lnTo>
                <a:lnTo>
                  <a:pt x="1661784" y="2484957"/>
                </a:lnTo>
                <a:lnTo>
                  <a:pt x="1921303" y="2071127"/>
                </a:lnTo>
                <a:cubicBezTo>
                  <a:pt x="2018901" y="1914859"/>
                  <a:pt x="2118290" y="1756191"/>
                  <a:pt x="2172771" y="1580161"/>
                </a:cubicBezTo>
                <a:cubicBezTo>
                  <a:pt x="2258390" y="1304151"/>
                  <a:pt x="2229053" y="1004181"/>
                  <a:pt x="2158999" y="723981"/>
                </a:cubicBezTo>
                <a:cubicBezTo>
                  <a:pt x="2049137" y="992513"/>
                  <a:pt x="1947055" y="1264337"/>
                  <a:pt x="1852827" y="1538855"/>
                </a:cubicBezTo>
                <a:lnTo>
                  <a:pt x="1603757" y="2337951"/>
                </a:lnTo>
                <a:lnTo>
                  <a:pt x="1546343" y="2192503"/>
                </a:lnTo>
                <a:cubicBezTo>
                  <a:pt x="1474941" y="1996737"/>
                  <a:pt x="1408203" y="1799887"/>
                  <a:pt x="1345337" y="1605902"/>
                </a:cubicBezTo>
                <a:cubicBezTo>
                  <a:pt x="1165714" y="1050880"/>
                  <a:pt x="1077112" y="21661"/>
                  <a:pt x="1058543" y="107"/>
                </a:cubicBezTo>
                <a:close/>
              </a:path>
            </a:pathLst>
          </a:custGeom>
          <a:solidFill>
            <a:srgbClr val="D4E6F0">
              <a:alpha val="41961"/>
            </a:srgb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/>
              </a:solidFill>
              <a:latin typeface="+mn-lt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F8D3947-B0E4-22E5-A064-4D8535E11894}"/>
              </a:ext>
            </a:extLst>
          </p:cNvPr>
          <p:cNvSpPr txBox="1"/>
          <p:nvPr/>
        </p:nvSpPr>
        <p:spPr>
          <a:xfrm>
            <a:off x="3684104" y="2120597"/>
            <a:ext cx="57448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DaxCompactPro-Xbold" panose="020B0904020101020102" pitchFamily="34" charset="0"/>
              </a:rPr>
              <a:t>an electric charge to (a battery or a battery-operated device)by connecting it to a device that draws from another source of electricity.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5B09E8-8E86-2E8B-66A8-D38633A5CCFA}"/>
              </a:ext>
            </a:extLst>
          </p:cNvPr>
          <p:cNvSpPr txBox="1"/>
          <p:nvPr/>
        </p:nvSpPr>
        <p:spPr>
          <a:xfrm>
            <a:off x="238352" y="281067"/>
            <a:ext cx="58382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spc="100" dirty="0">
                <a:solidFill>
                  <a:srgbClr val="D4E6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 Gothic Round ExCd ATF Hv" panose="020F090803020204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RE</a:t>
            </a:r>
            <a:r>
              <a:rPr lang="en-US" sz="7200" b="1" spc="1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 Gothic Round ExCd ATF Hv" panose="020F090803020204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CHARGE</a:t>
            </a:r>
            <a:endParaRPr lang="en-US" sz="7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 Gothic Round ExCd ATF Hv" panose="020F0908030202040204" pitchFamily="34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3549AA-3816-3C44-3572-E1648FD764B7}"/>
              </a:ext>
            </a:extLst>
          </p:cNvPr>
          <p:cNvGrpSpPr/>
          <p:nvPr/>
        </p:nvGrpSpPr>
        <p:grpSpPr>
          <a:xfrm>
            <a:off x="9023252" y="1328344"/>
            <a:ext cx="2314798" cy="5030607"/>
            <a:chOff x="9205054" y="1429311"/>
            <a:chExt cx="2314798" cy="5030607"/>
          </a:xfrm>
        </p:grpSpPr>
        <p:pic>
          <p:nvPicPr>
            <p:cNvPr id="15" name="Picture 14" descr="A picture containing black, darkness&#10;&#10;Description automatically generated">
              <a:extLst>
                <a:ext uri="{FF2B5EF4-FFF2-40B4-BE49-F238E27FC236}">
                  <a16:creationId xmlns:a16="http://schemas.microsoft.com/office/drawing/2014/main" id="{80013B59-CEBD-44C2-1966-6C0B93C70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5054" y="1429311"/>
              <a:ext cx="2314798" cy="5030607"/>
            </a:xfrm>
            <a:prstGeom prst="rect">
              <a:avLst/>
            </a:prstGeom>
          </p:spPr>
        </p:pic>
        <p:pic>
          <p:nvPicPr>
            <p:cNvPr id="17" name="Picture 16" descr="A green rectangle with a white battery&#10;&#10;Description automatically generated with low confidence">
              <a:extLst>
                <a:ext uri="{FF2B5EF4-FFF2-40B4-BE49-F238E27FC236}">
                  <a16:creationId xmlns:a16="http://schemas.microsoft.com/office/drawing/2014/main" id="{F46EDD1B-99F6-95DD-833E-CA67A8C26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872809" y="2665154"/>
              <a:ext cx="979289" cy="548402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918EF22-8C45-DAB3-FB3B-E497BAFDD326}"/>
              </a:ext>
            </a:extLst>
          </p:cNvPr>
          <p:cNvSpPr txBox="1"/>
          <p:nvPr/>
        </p:nvSpPr>
        <p:spPr>
          <a:xfrm>
            <a:off x="1055125" y="2120597"/>
            <a:ext cx="27237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 Gothic Round ExCd ATF Hv" panose="020F090803020204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RE</a:t>
            </a:r>
            <a:r>
              <a:rPr lang="en-US" sz="4800" b="1" spc="1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 Gothic Round ExCd ATF Hv" panose="020F090803020204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storE</a:t>
            </a:r>
            <a:endParaRPr lang="en-US" sz="4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 Gothic Round ExCd ATF Hv" panose="020F0908030202040204" pitchFamily="34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A6AFE1-0696-D093-591D-17DBC36F84AF}"/>
              </a:ext>
            </a:extLst>
          </p:cNvPr>
          <p:cNvSpPr txBox="1"/>
          <p:nvPr/>
        </p:nvSpPr>
        <p:spPr>
          <a:xfrm>
            <a:off x="1052076" y="4075587"/>
            <a:ext cx="2502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 Gothic Round ExCd ATF Hv" panose="020F090803020204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RE</a:t>
            </a:r>
            <a:r>
              <a:rPr lang="en-US" sz="4800" b="1" spc="1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 Gothic Round ExCd ATF Hv" panose="020F090803020204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turn</a:t>
            </a:r>
            <a:endParaRPr lang="en-US" sz="4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 Gothic Round ExCd ATF Hv" panose="020F0908030202040204" pitchFamily="34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7A51CA-6B12-84A7-A7FB-5EEFA4D908B4}"/>
              </a:ext>
            </a:extLst>
          </p:cNvPr>
          <p:cNvSpPr txBox="1"/>
          <p:nvPr/>
        </p:nvSpPr>
        <p:spPr>
          <a:xfrm>
            <a:off x="3684105" y="4075587"/>
            <a:ext cx="56157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DaxCompactPro-Xbold" panose="020B0904020101020102" pitchFamily="34" charset="0"/>
              </a:rPr>
              <a:t>to a normal state of mind or strength after a period of physical or mental exertion.</a:t>
            </a:r>
          </a:p>
        </p:txBody>
      </p:sp>
    </p:spTree>
    <p:extLst>
      <p:ext uri="{BB962C8B-B14F-4D97-AF65-F5344CB8AC3E}">
        <p14:creationId xmlns:p14="http://schemas.microsoft.com/office/powerpoint/2010/main" val="3859850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6" grpId="0"/>
      <p:bldP spid="27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лилиния: фигура 136">
            <a:extLst>
              <a:ext uri="{FF2B5EF4-FFF2-40B4-BE49-F238E27FC236}">
                <a16:creationId xmlns:a16="http://schemas.microsoft.com/office/drawing/2014/main" id="{A0EBFB21-FC11-7D8A-A44D-3C36C150D290}"/>
              </a:ext>
            </a:extLst>
          </p:cNvPr>
          <p:cNvSpPr/>
          <p:nvPr/>
        </p:nvSpPr>
        <p:spPr>
          <a:xfrm flipH="1">
            <a:off x="-112259" y="4178197"/>
            <a:ext cx="2637495" cy="2689272"/>
          </a:xfrm>
          <a:custGeom>
            <a:avLst/>
            <a:gdLst>
              <a:gd name="connsiteX0" fmla="*/ 2178016 w 3962385"/>
              <a:gd name="connsiteY0" fmla="*/ 3696081 h 4039886"/>
              <a:gd name="connsiteX1" fmla="*/ 2177628 w 3962385"/>
              <a:gd name="connsiteY1" fmla="*/ 3697552 h 4039886"/>
              <a:gd name="connsiteX2" fmla="*/ 2177234 w 3962385"/>
              <a:gd name="connsiteY2" fmla="*/ 3696364 h 4039886"/>
              <a:gd name="connsiteX3" fmla="*/ 3481076 w 3962385"/>
              <a:gd name="connsiteY3" fmla="*/ 3572471 h 4039886"/>
              <a:gd name="connsiteX4" fmla="*/ 3195407 w 3962385"/>
              <a:gd name="connsiteY4" fmla="*/ 3606241 h 4039886"/>
              <a:gd name="connsiteX5" fmla="*/ 2845742 w 3962385"/>
              <a:gd name="connsiteY5" fmla="*/ 3783469 h 4039886"/>
              <a:gd name="connsiteX6" fmla="*/ 2614855 w 3962385"/>
              <a:gd name="connsiteY6" fmla="*/ 3950268 h 4039886"/>
              <a:gd name="connsiteX7" fmla="*/ 2517812 w 3962385"/>
              <a:gd name="connsiteY7" fmla="*/ 4039886 h 4039886"/>
              <a:gd name="connsiteX8" fmla="*/ 3148515 w 3962385"/>
              <a:gd name="connsiteY8" fmla="*/ 4039886 h 4039886"/>
              <a:gd name="connsiteX9" fmla="*/ 3179858 w 3962385"/>
              <a:gd name="connsiteY9" fmla="*/ 4026475 h 4039886"/>
              <a:gd name="connsiteX10" fmla="*/ 3962385 w 3962385"/>
              <a:gd name="connsiteY10" fmla="*/ 3649358 h 4039886"/>
              <a:gd name="connsiteX11" fmla="*/ 3481076 w 3962385"/>
              <a:gd name="connsiteY11" fmla="*/ 3572471 h 4039886"/>
              <a:gd name="connsiteX12" fmla="*/ 199974 w 3962385"/>
              <a:gd name="connsiteY12" fmla="*/ 1789699 h 4039886"/>
              <a:gd name="connsiteX13" fmla="*/ 52690 w 3962385"/>
              <a:gd name="connsiteY13" fmla="*/ 1816646 h 4039886"/>
              <a:gd name="connsiteX14" fmla="*/ 437660 w 3962385"/>
              <a:gd name="connsiteY14" fmla="*/ 2195649 h 4039886"/>
              <a:gd name="connsiteX15" fmla="*/ 922038 w 3962385"/>
              <a:gd name="connsiteY15" fmla="*/ 2423168 h 4039886"/>
              <a:gd name="connsiteX16" fmla="*/ 1358513 w 3962385"/>
              <a:gd name="connsiteY16" fmla="*/ 2457888 h 4039886"/>
              <a:gd name="connsiteX17" fmla="*/ 1488432 w 3962385"/>
              <a:gd name="connsiteY17" fmla="*/ 2488427 h 4039886"/>
              <a:gd name="connsiteX18" fmla="*/ 1372882 w 3962385"/>
              <a:gd name="connsiteY18" fmla="*/ 2378857 h 4039886"/>
              <a:gd name="connsiteX19" fmla="*/ 1179488 w 3962385"/>
              <a:gd name="connsiteY19" fmla="*/ 2207022 h 4039886"/>
              <a:gd name="connsiteX20" fmla="*/ 737031 w 3962385"/>
              <a:gd name="connsiteY20" fmla="*/ 1947173 h 4039886"/>
              <a:gd name="connsiteX21" fmla="*/ 199974 w 3962385"/>
              <a:gd name="connsiteY21" fmla="*/ 1789699 h 4039886"/>
              <a:gd name="connsiteX22" fmla="*/ 0 w 3962385"/>
              <a:gd name="connsiteY22" fmla="*/ 392281 h 4039886"/>
              <a:gd name="connsiteX23" fmla="*/ 164052 w 3962385"/>
              <a:gd name="connsiteY23" fmla="*/ 741341 h 4039886"/>
              <a:gd name="connsiteX24" fmla="*/ 325108 w 3962385"/>
              <a:gd name="connsiteY24" fmla="*/ 934130 h 4039886"/>
              <a:gd name="connsiteX25" fmla="*/ 558011 w 3962385"/>
              <a:gd name="connsiteY25" fmla="*/ 1165839 h 4039886"/>
              <a:gd name="connsiteX26" fmla="*/ 1102854 w 3962385"/>
              <a:gd name="connsiteY26" fmla="*/ 1531068 h 4039886"/>
              <a:gd name="connsiteX27" fmla="*/ 899885 w 3962385"/>
              <a:gd name="connsiteY27" fmla="*/ 1145479 h 4039886"/>
              <a:gd name="connsiteX28" fmla="*/ 0 w 3962385"/>
              <a:gd name="connsiteY28" fmla="*/ 392281 h 4039886"/>
              <a:gd name="connsiteX29" fmla="*/ 1990173 w 3962385"/>
              <a:gd name="connsiteY29" fmla="*/ 159974 h 4039886"/>
              <a:gd name="connsiteX30" fmla="*/ 1700982 w 3962385"/>
              <a:gd name="connsiteY30" fmla="*/ 355759 h 4039886"/>
              <a:gd name="connsiteX31" fmla="*/ 1544116 w 3962385"/>
              <a:gd name="connsiteY31" fmla="*/ 518009 h 4039886"/>
              <a:gd name="connsiteX32" fmla="*/ 1463286 w 3962385"/>
              <a:gd name="connsiteY32" fmla="*/ 679672 h 4039886"/>
              <a:gd name="connsiteX33" fmla="*/ 1333357 w 3962385"/>
              <a:gd name="connsiteY33" fmla="*/ 1043100 h 4039886"/>
              <a:gd name="connsiteX34" fmla="*/ 1429760 w 3962385"/>
              <a:gd name="connsiteY34" fmla="*/ 1715474 h 4039886"/>
              <a:gd name="connsiteX35" fmla="*/ 1921313 w 3962385"/>
              <a:gd name="connsiteY35" fmla="*/ 494664 h 4039886"/>
              <a:gd name="connsiteX36" fmla="*/ 1990173 w 3962385"/>
              <a:gd name="connsiteY36" fmla="*/ 159974 h 4039886"/>
              <a:gd name="connsiteX37" fmla="*/ 1058543 w 3962385"/>
              <a:gd name="connsiteY37" fmla="*/ 107 h 4039886"/>
              <a:gd name="connsiteX38" fmla="*/ 1175894 w 3962385"/>
              <a:gd name="connsiteY38" fmla="*/ 1764558 h 4039886"/>
              <a:gd name="connsiteX39" fmla="*/ 1446582 w 3962385"/>
              <a:gd name="connsiteY39" fmla="*/ 2354195 h 4039886"/>
              <a:gd name="connsiteX40" fmla="*/ 1528990 w 3962385"/>
              <a:gd name="connsiteY40" fmla="*/ 2503592 h 4039886"/>
              <a:gd name="connsiteX41" fmla="*/ 1487836 w 3962385"/>
              <a:gd name="connsiteY41" fmla="*/ 2488431 h 4039886"/>
              <a:gd name="connsiteX42" fmla="*/ 1544113 w 3962385"/>
              <a:gd name="connsiteY42" fmla="*/ 2541723 h 4039886"/>
              <a:gd name="connsiteX43" fmla="*/ 1548611 w 3962385"/>
              <a:gd name="connsiteY43" fmla="*/ 2539163 h 4039886"/>
              <a:gd name="connsiteX44" fmla="*/ 1607786 w 3962385"/>
              <a:gd name="connsiteY44" fmla="*/ 2646443 h 4039886"/>
              <a:gd name="connsiteX45" fmla="*/ 1769306 w 3962385"/>
              <a:gd name="connsiteY45" fmla="*/ 2936314 h 4039886"/>
              <a:gd name="connsiteX46" fmla="*/ 1826107 w 3962385"/>
              <a:gd name="connsiteY46" fmla="*/ 3043491 h 4039886"/>
              <a:gd name="connsiteX47" fmla="*/ 1673081 w 3962385"/>
              <a:gd name="connsiteY47" fmla="*/ 2984375 h 4039886"/>
              <a:gd name="connsiteX48" fmla="*/ 1095660 w 3962385"/>
              <a:gd name="connsiteY48" fmla="*/ 2921900 h 4039886"/>
              <a:gd name="connsiteX49" fmla="*/ 428683 w 3962385"/>
              <a:gd name="connsiteY49" fmla="*/ 3293720 h 4039886"/>
              <a:gd name="connsiteX50" fmla="*/ 1176491 w 3962385"/>
              <a:gd name="connsiteY50" fmla="*/ 3308687 h 4039886"/>
              <a:gd name="connsiteX51" fmla="*/ 1521359 w 3962385"/>
              <a:gd name="connsiteY51" fmla="*/ 3197921 h 4039886"/>
              <a:gd name="connsiteX52" fmla="*/ 1836432 w 3962385"/>
              <a:gd name="connsiteY52" fmla="*/ 3062972 h 4039886"/>
              <a:gd name="connsiteX53" fmla="*/ 1870893 w 3962385"/>
              <a:gd name="connsiteY53" fmla="*/ 3127997 h 4039886"/>
              <a:gd name="connsiteX54" fmla="*/ 1963216 w 3962385"/>
              <a:gd name="connsiteY54" fmla="*/ 3318255 h 4039886"/>
              <a:gd name="connsiteX55" fmla="*/ 2114284 w 3962385"/>
              <a:gd name="connsiteY55" fmla="*/ 3691536 h 4039886"/>
              <a:gd name="connsiteX56" fmla="*/ 2119995 w 3962385"/>
              <a:gd name="connsiteY56" fmla="*/ 3710153 h 4039886"/>
              <a:gd name="connsiteX57" fmla="*/ 1923687 w 3962385"/>
              <a:gd name="connsiteY57" fmla="*/ 3749704 h 4039886"/>
              <a:gd name="connsiteX58" fmla="*/ 1173497 w 3962385"/>
              <a:gd name="connsiteY58" fmla="*/ 3766707 h 4039886"/>
              <a:gd name="connsiteX59" fmla="*/ 604777 w 3962385"/>
              <a:gd name="connsiteY59" fmla="*/ 3980007 h 4039886"/>
              <a:gd name="connsiteX60" fmla="*/ 509003 w 3962385"/>
              <a:gd name="connsiteY60" fmla="*/ 4039886 h 4039886"/>
              <a:gd name="connsiteX61" fmla="*/ 1727759 w 3962385"/>
              <a:gd name="connsiteY61" fmla="*/ 4039886 h 4039886"/>
              <a:gd name="connsiteX62" fmla="*/ 1736404 w 3962385"/>
              <a:gd name="connsiteY62" fmla="*/ 4035345 h 4039886"/>
              <a:gd name="connsiteX63" fmla="*/ 1938718 w 3962385"/>
              <a:gd name="connsiteY63" fmla="*/ 3901056 h 4039886"/>
              <a:gd name="connsiteX64" fmla="*/ 2129384 w 3962385"/>
              <a:gd name="connsiteY64" fmla="*/ 3740762 h 4039886"/>
              <a:gd name="connsiteX65" fmla="*/ 2221137 w 3962385"/>
              <a:gd name="connsiteY65" fmla="*/ 4039886 h 4039886"/>
              <a:gd name="connsiteX66" fmla="*/ 2282337 w 3962385"/>
              <a:gd name="connsiteY66" fmla="*/ 4039886 h 4039886"/>
              <a:gd name="connsiteX67" fmla="*/ 2246307 w 3962385"/>
              <a:gd name="connsiteY67" fmla="*/ 3904767 h 4039886"/>
              <a:gd name="connsiteX68" fmla="*/ 2181503 w 3962385"/>
              <a:gd name="connsiteY68" fmla="*/ 3709246 h 4039886"/>
              <a:gd name="connsiteX69" fmla="*/ 2205587 w 3962385"/>
              <a:gd name="connsiteY69" fmla="*/ 3686089 h 4039886"/>
              <a:gd name="connsiteX70" fmla="*/ 2211100 w 3962385"/>
              <a:gd name="connsiteY70" fmla="*/ 3684091 h 4039886"/>
              <a:gd name="connsiteX71" fmla="*/ 2205942 w 3962385"/>
              <a:gd name="connsiteY71" fmla="*/ 3685748 h 4039886"/>
              <a:gd name="connsiteX72" fmla="*/ 2364473 w 3962385"/>
              <a:gd name="connsiteY72" fmla="*/ 3533315 h 4039886"/>
              <a:gd name="connsiteX73" fmla="*/ 3236122 w 3962385"/>
              <a:gd name="connsiteY73" fmla="*/ 1877726 h 4039886"/>
              <a:gd name="connsiteX74" fmla="*/ 2183550 w 3962385"/>
              <a:gd name="connsiteY74" fmla="*/ 3675107 h 4039886"/>
              <a:gd name="connsiteX75" fmla="*/ 2178411 w 3962385"/>
              <a:gd name="connsiteY75" fmla="*/ 3694585 h 4039886"/>
              <a:gd name="connsiteX76" fmla="*/ 2176815 w 3962385"/>
              <a:gd name="connsiteY76" fmla="*/ 3695097 h 4039886"/>
              <a:gd name="connsiteX77" fmla="*/ 2160547 w 3962385"/>
              <a:gd name="connsiteY77" fmla="*/ 3646018 h 4039886"/>
              <a:gd name="connsiteX78" fmla="*/ 1945862 w 3962385"/>
              <a:gd name="connsiteY78" fmla="*/ 3144026 h 4039886"/>
              <a:gd name="connsiteX79" fmla="*/ 1887437 w 3962385"/>
              <a:gd name="connsiteY79" fmla="*/ 3016778 h 4039886"/>
              <a:gd name="connsiteX80" fmla="*/ 2041132 w 3962385"/>
              <a:gd name="connsiteY80" fmla="*/ 2914727 h 4039886"/>
              <a:gd name="connsiteX81" fmla="*/ 2214688 w 3962385"/>
              <a:gd name="connsiteY81" fmla="*/ 2810543 h 4039886"/>
              <a:gd name="connsiteX82" fmla="*/ 3103207 w 3962385"/>
              <a:gd name="connsiteY82" fmla="*/ 1905867 h 4039886"/>
              <a:gd name="connsiteX83" fmla="*/ 2640388 w 3962385"/>
              <a:gd name="connsiteY83" fmla="*/ 2148352 h 4039886"/>
              <a:gd name="connsiteX84" fmla="*/ 2154813 w 3962385"/>
              <a:gd name="connsiteY84" fmla="*/ 2454900 h 4039886"/>
              <a:gd name="connsiteX85" fmla="*/ 1871022 w 3962385"/>
              <a:gd name="connsiteY85" fmla="*/ 2941667 h 4039886"/>
              <a:gd name="connsiteX86" fmla="*/ 1872209 w 3962385"/>
              <a:gd name="connsiteY86" fmla="*/ 2983610 h 4039886"/>
              <a:gd name="connsiteX87" fmla="*/ 1775327 w 3962385"/>
              <a:gd name="connsiteY87" fmla="*/ 2772599 h 4039886"/>
              <a:gd name="connsiteX88" fmla="*/ 1661784 w 3962385"/>
              <a:gd name="connsiteY88" fmla="*/ 2484957 h 4039886"/>
              <a:gd name="connsiteX89" fmla="*/ 1921303 w 3962385"/>
              <a:gd name="connsiteY89" fmla="*/ 2071127 h 4039886"/>
              <a:gd name="connsiteX90" fmla="*/ 2172771 w 3962385"/>
              <a:gd name="connsiteY90" fmla="*/ 1580161 h 4039886"/>
              <a:gd name="connsiteX91" fmla="*/ 2158999 w 3962385"/>
              <a:gd name="connsiteY91" fmla="*/ 723981 h 4039886"/>
              <a:gd name="connsiteX92" fmla="*/ 1852827 w 3962385"/>
              <a:gd name="connsiteY92" fmla="*/ 1538855 h 4039886"/>
              <a:gd name="connsiteX93" fmla="*/ 1603757 w 3962385"/>
              <a:gd name="connsiteY93" fmla="*/ 2337951 h 4039886"/>
              <a:gd name="connsiteX94" fmla="*/ 1546343 w 3962385"/>
              <a:gd name="connsiteY94" fmla="*/ 2192503 h 4039886"/>
              <a:gd name="connsiteX95" fmla="*/ 1345337 w 3962385"/>
              <a:gd name="connsiteY95" fmla="*/ 1605902 h 4039886"/>
              <a:gd name="connsiteX96" fmla="*/ 1058543 w 3962385"/>
              <a:gd name="connsiteY96" fmla="*/ 107 h 40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962385" h="4039886">
                <a:moveTo>
                  <a:pt x="2178016" y="3696081"/>
                </a:moveTo>
                <a:lnTo>
                  <a:pt x="2177628" y="3697552"/>
                </a:lnTo>
                <a:lnTo>
                  <a:pt x="2177234" y="3696364"/>
                </a:lnTo>
                <a:close/>
                <a:moveTo>
                  <a:pt x="3481076" y="3572471"/>
                </a:moveTo>
                <a:cubicBezTo>
                  <a:pt x="3384569" y="3569899"/>
                  <a:pt x="3288809" y="3578851"/>
                  <a:pt x="3195407" y="3606241"/>
                </a:cubicBezTo>
                <a:cubicBezTo>
                  <a:pt x="3069668" y="3643368"/>
                  <a:pt x="2955918" y="3712219"/>
                  <a:pt x="2845742" y="3783469"/>
                </a:cubicBezTo>
                <a:cubicBezTo>
                  <a:pt x="2767159" y="3834439"/>
                  <a:pt x="2687902" y="3889365"/>
                  <a:pt x="2614855" y="3950268"/>
                </a:cubicBezTo>
                <a:lnTo>
                  <a:pt x="2517812" y="4039886"/>
                </a:lnTo>
                <a:lnTo>
                  <a:pt x="3148515" y="4039886"/>
                </a:lnTo>
                <a:lnTo>
                  <a:pt x="3179858" y="4026475"/>
                </a:lnTo>
                <a:cubicBezTo>
                  <a:pt x="3441708" y="3904301"/>
                  <a:pt x="3686216" y="3736917"/>
                  <a:pt x="3962385" y="3649358"/>
                </a:cubicBezTo>
                <a:cubicBezTo>
                  <a:pt x="3804843" y="3613056"/>
                  <a:pt x="3641922" y="3576758"/>
                  <a:pt x="3481076" y="3572471"/>
                </a:cubicBezTo>
                <a:close/>
                <a:moveTo>
                  <a:pt x="199974" y="1789699"/>
                </a:moveTo>
                <a:cubicBezTo>
                  <a:pt x="149084" y="1786714"/>
                  <a:pt x="95192" y="1788505"/>
                  <a:pt x="52690" y="1816646"/>
                </a:cubicBezTo>
                <a:cubicBezTo>
                  <a:pt x="171833" y="1951959"/>
                  <a:pt x="294567" y="2085481"/>
                  <a:pt x="437660" y="2195649"/>
                </a:cubicBezTo>
                <a:cubicBezTo>
                  <a:pt x="580166" y="2305816"/>
                  <a:pt x="744813" y="2392629"/>
                  <a:pt x="922038" y="2423168"/>
                </a:cubicBezTo>
                <a:cubicBezTo>
                  <a:pt x="1065729" y="2447709"/>
                  <a:pt x="1214216" y="2435139"/>
                  <a:pt x="1358513" y="2457888"/>
                </a:cubicBezTo>
                <a:cubicBezTo>
                  <a:pt x="1402814" y="2464476"/>
                  <a:pt x="1445921" y="2475253"/>
                  <a:pt x="1488432" y="2488427"/>
                </a:cubicBezTo>
                <a:cubicBezTo>
                  <a:pt x="1450121" y="2451908"/>
                  <a:pt x="1411193" y="2415387"/>
                  <a:pt x="1372882" y="2378857"/>
                </a:cubicBezTo>
                <a:cubicBezTo>
                  <a:pt x="1309416" y="2319588"/>
                  <a:pt x="1247143" y="2260311"/>
                  <a:pt x="1179488" y="2207022"/>
                </a:cubicBezTo>
                <a:cubicBezTo>
                  <a:pt x="1044773" y="2100447"/>
                  <a:pt x="892694" y="2018422"/>
                  <a:pt x="737031" y="1947173"/>
                </a:cubicBezTo>
                <a:cubicBezTo>
                  <a:pt x="566394" y="1868738"/>
                  <a:pt x="386771" y="1801680"/>
                  <a:pt x="199974" y="1789699"/>
                </a:cubicBezTo>
                <a:close/>
                <a:moveTo>
                  <a:pt x="0" y="392281"/>
                </a:moveTo>
                <a:cubicBezTo>
                  <a:pt x="45497" y="512627"/>
                  <a:pt x="92196" y="634168"/>
                  <a:pt x="164052" y="741341"/>
                </a:cubicBezTo>
                <a:cubicBezTo>
                  <a:pt x="210743" y="810788"/>
                  <a:pt x="268229" y="873062"/>
                  <a:pt x="325108" y="934130"/>
                </a:cubicBezTo>
                <a:cubicBezTo>
                  <a:pt x="399950" y="1014364"/>
                  <a:pt x="475387" y="1093992"/>
                  <a:pt x="558011" y="1165839"/>
                </a:cubicBezTo>
                <a:cubicBezTo>
                  <a:pt x="723266" y="1309539"/>
                  <a:pt x="950187" y="1373604"/>
                  <a:pt x="1102854" y="1531068"/>
                </a:cubicBezTo>
                <a:cubicBezTo>
                  <a:pt x="1108845" y="1537656"/>
                  <a:pt x="986706" y="1276602"/>
                  <a:pt x="899885" y="1145479"/>
                </a:cubicBezTo>
                <a:cubicBezTo>
                  <a:pt x="681353" y="816181"/>
                  <a:pt x="347260" y="581479"/>
                  <a:pt x="0" y="392281"/>
                </a:cubicBezTo>
                <a:close/>
                <a:moveTo>
                  <a:pt x="1990173" y="159974"/>
                </a:moveTo>
                <a:cubicBezTo>
                  <a:pt x="1885988" y="211461"/>
                  <a:pt x="1790788" y="280918"/>
                  <a:pt x="1700982" y="355759"/>
                </a:cubicBezTo>
                <a:cubicBezTo>
                  <a:pt x="1642909" y="404251"/>
                  <a:pt x="1586029" y="455746"/>
                  <a:pt x="1544116" y="518009"/>
                </a:cubicBezTo>
                <a:cubicBezTo>
                  <a:pt x="1510590" y="568310"/>
                  <a:pt x="1486639" y="623987"/>
                  <a:pt x="1463286" y="679672"/>
                </a:cubicBezTo>
                <a:cubicBezTo>
                  <a:pt x="1413591" y="798216"/>
                  <a:pt x="1363298" y="917370"/>
                  <a:pt x="1333357" y="1043100"/>
                </a:cubicBezTo>
                <a:cubicBezTo>
                  <a:pt x="1295642" y="1201766"/>
                  <a:pt x="1399828" y="1555612"/>
                  <a:pt x="1429760" y="1715474"/>
                </a:cubicBezTo>
                <a:cubicBezTo>
                  <a:pt x="1660870" y="1390963"/>
                  <a:pt x="1747681" y="853304"/>
                  <a:pt x="1921313" y="494664"/>
                </a:cubicBezTo>
                <a:cubicBezTo>
                  <a:pt x="1972202" y="389882"/>
                  <a:pt x="2022494" y="271933"/>
                  <a:pt x="1990173" y="159974"/>
                </a:cubicBezTo>
                <a:close/>
                <a:moveTo>
                  <a:pt x="1058543" y="107"/>
                </a:moveTo>
                <a:cubicBezTo>
                  <a:pt x="1047766" y="-13068"/>
                  <a:pt x="971732" y="1189784"/>
                  <a:pt x="1175894" y="1764558"/>
                </a:cubicBezTo>
                <a:cubicBezTo>
                  <a:pt x="1246168" y="1961914"/>
                  <a:pt x="1342038" y="2158680"/>
                  <a:pt x="1446582" y="2354195"/>
                </a:cubicBezTo>
                <a:lnTo>
                  <a:pt x="1528990" y="2503592"/>
                </a:lnTo>
                <a:lnTo>
                  <a:pt x="1487836" y="2488431"/>
                </a:lnTo>
                <a:cubicBezTo>
                  <a:pt x="1506388" y="2505788"/>
                  <a:pt x="1524956" y="2523760"/>
                  <a:pt x="1544113" y="2541723"/>
                </a:cubicBezTo>
                <a:lnTo>
                  <a:pt x="1548611" y="2539163"/>
                </a:lnTo>
                <a:lnTo>
                  <a:pt x="1607786" y="2646443"/>
                </a:lnTo>
                <a:cubicBezTo>
                  <a:pt x="1662279" y="2743491"/>
                  <a:pt x="1716825" y="2840142"/>
                  <a:pt x="1769306" y="2936314"/>
                </a:cubicBezTo>
                <a:lnTo>
                  <a:pt x="1826107" y="3043491"/>
                </a:lnTo>
                <a:lnTo>
                  <a:pt x="1673081" y="2984375"/>
                </a:lnTo>
                <a:cubicBezTo>
                  <a:pt x="1486672" y="2924480"/>
                  <a:pt x="1289657" y="2898100"/>
                  <a:pt x="1095660" y="2921900"/>
                </a:cubicBezTo>
                <a:cubicBezTo>
                  <a:pt x="835813" y="2953633"/>
                  <a:pt x="583160" y="3082360"/>
                  <a:pt x="428683" y="3293720"/>
                </a:cubicBezTo>
                <a:cubicBezTo>
                  <a:pt x="666976" y="3376940"/>
                  <a:pt x="930416" y="3366761"/>
                  <a:pt x="1176491" y="3308687"/>
                </a:cubicBezTo>
                <a:cubicBezTo>
                  <a:pt x="1294141" y="3280545"/>
                  <a:pt x="1408648" y="3241927"/>
                  <a:pt x="1521359" y="3197921"/>
                </a:cubicBezTo>
                <a:lnTo>
                  <a:pt x="1836432" y="3062972"/>
                </a:lnTo>
                <a:lnTo>
                  <a:pt x="1870893" y="3127997"/>
                </a:lnTo>
                <a:cubicBezTo>
                  <a:pt x="1903420" y="3191662"/>
                  <a:pt x="1934403" y="3255090"/>
                  <a:pt x="1963216" y="3318255"/>
                </a:cubicBezTo>
                <a:cubicBezTo>
                  <a:pt x="2019048" y="3440845"/>
                  <a:pt x="2069455" y="3565344"/>
                  <a:pt x="2114284" y="3691536"/>
                </a:cubicBezTo>
                <a:lnTo>
                  <a:pt x="2119995" y="3710153"/>
                </a:lnTo>
                <a:lnTo>
                  <a:pt x="1923687" y="3749704"/>
                </a:lnTo>
                <a:cubicBezTo>
                  <a:pt x="1678676" y="3771875"/>
                  <a:pt x="1420027" y="3731234"/>
                  <a:pt x="1173497" y="3766707"/>
                </a:cubicBezTo>
                <a:cubicBezTo>
                  <a:pt x="970226" y="3796047"/>
                  <a:pt x="782374" y="3875978"/>
                  <a:pt x="604777" y="3980007"/>
                </a:cubicBezTo>
                <a:lnTo>
                  <a:pt x="509003" y="4039886"/>
                </a:lnTo>
                <a:lnTo>
                  <a:pt x="1727759" y="4039886"/>
                </a:lnTo>
                <a:lnTo>
                  <a:pt x="1736404" y="4035345"/>
                </a:lnTo>
                <a:cubicBezTo>
                  <a:pt x="1806103" y="3994096"/>
                  <a:pt x="1873675" y="3949293"/>
                  <a:pt x="1938718" y="3901056"/>
                </a:cubicBezTo>
                <a:lnTo>
                  <a:pt x="2129384" y="3740762"/>
                </a:lnTo>
                <a:lnTo>
                  <a:pt x="2221137" y="4039886"/>
                </a:lnTo>
                <a:lnTo>
                  <a:pt x="2282337" y="4039886"/>
                </a:lnTo>
                <a:lnTo>
                  <a:pt x="2246307" y="3904767"/>
                </a:lnTo>
                <a:lnTo>
                  <a:pt x="2181503" y="3709246"/>
                </a:lnTo>
                <a:lnTo>
                  <a:pt x="2205587" y="3686089"/>
                </a:lnTo>
                <a:lnTo>
                  <a:pt x="2211100" y="3684091"/>
                </a:lnTo>
                <a:lnTo>
                  <a:pt x="2205942" y="3685748"/>
                </a:lnTo>
                <a:lnTo>
                  <a:pt x="2364473" y="3533315"/>
                </a:lnTo>
                <a:cubicBezTo>
                  <a:pt x="2785246" y="3078214"/>
                  <a:pt x="3018706" y="2466052"/>
                  <a:pt x="3236122" y="1877726"/>
                </a:cubicBezTo>
                <a:cubicBezTo>
                  <a:pt x="2774497" y="2400417"/>
                  <a:pt x="2466754" y="3038059"/>
                  <a:pt x="2183550" y="3675107"/>
                </a:cubicBezTo>
                <a:lnTo>
                  <a:pt x="2178411" y="3694585"/>
                </a:lnTo>
                <a:lnTo>
                  <a:pt x="2176815" y="3695097"/>
                </a:lnTo>
                <a:lnTo>
                  <a:pt x="2160547" y="3646018"/>
                </a:lnTo>
                <a:cubicBezTo>
                  <a:pt x="2098394" y="3475172"/>
                  <a:pt x="2026464" y="3307703"/>
                  <a:pt x="1945862" y="3144026"/>
                </a:cubicBezTo>
                <a:lnTo>
                  <a:pt x="1887437" y="3016778"/>
                </a:lnTo>
                <a:lnTo>
                  <a:pt x="2041132" y="2914727"/>
                </a:lnTo>
                <a:cubicBezTo>
                  <a:pt x="2099584" y="2881049"/>
                  <a:pt x="2159008" y="2848567"/>
                  <a:pt x="2214688" y="2810543"/>
                </a:cubicBezTo>
                <a:cubicBezTo>
                  <a:pt x="2564951" y="2571058"/>
                  <a:pt x="2751153" y="2124998"/>
                  <a:pt x="3103207" y="1905867"/>
                </a:cubicBezTo>
                <a:cubicBezTo>
                  <a:pt x="2948738" y="1986689"/>
                  <a:pt x="2794857" y="2067520"/>
                  <a:pt x="2640388" y="2148352"/>
                </a:cubicBezTo>
                <a:cubicBezTo>
                  <a:pt x="2470348" y="2237562"/>
                  <a:pt x="2298515" y="2327967"/>
                  <a:pt x="2154813" y="2454900"/>
                </a:cubicBezTo>
                <a:cubicBezTo>
                  <a:pt x="2011121" y="2581834"/>
                  <a:pt x="1895562" y="2751266"/>
                  <a:pt x="1871022" y="2941667"/>
                </a:cubicBezTo>
                <a:lnTo>
                  <a:pt x="1872209" y="2983610"/>
                </a:lnTo>
                <a:lnTo>
                  <a:pt x="1775327" y="2772599"/>
                </a:lnTo>
                <a:lnTo>
                  <a:pt x="1661784" y="2484957"/>
                </a:lnTo>
                <a:lnTo>
                  <a:pt x="1921303" y="2071127"/>
                </a:lnTo>
                <a:cubicBezTo>
                  <a:pt x="2018901" y="1914859"/>
                  <a:pt x="2118290" y="1756191"/>
                  <a:pt x="2172771" y="1580161"/>
                </a:cubicBezTo>
                <a:cubicBezTo>
                  <a:pt x="2258390" y="1304151"/>
                  <a:pt x="2229053" y="1004181"/>
                  <a:pt x="2158999" y="723981"/>
                </a:cubicBezTo>
                <a:cubicBezTo>
                  <a:pt x="2049137" y="992513"/>
                  <a:pt x="1947055" y="1264337"/>
                  <a:pt x="1852827" y="1538855"/>
                </a:cubicBezTo>
                <a:lnTo>
                  <a:pt x="1603757" y="2337951"/>
                </a:lnTo>
                <a:lnTo>
                  <a:pt x="1546343" y="2192503"/>
                </a:lnTo>
                <a:cubicBezTo>
                  <a:pt x="1474941" y="1996737"/>
                  <a:pt x="1408203" y="1799887"/>
                  <a:pt x="1345337" y="1605902"/>
                </a:cubicBezTo>
                <a:cubicBezTo>
                  <a:pt x="1165714" y="1050880"/>
                  <a:pt x="1077112" y="21661"/>
                  <a:pt x="1058543" y="107"/>
                </a:cubicBezTo>
                <a:close/>
              </a:path>
            </a:pathLst>
          </a:custGeom>
          <a:solidFill>
            <a:srgbClr val="D4E6F0">
              <a:alpha val="63922"/>
            </a:srgb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/>
              </a:solidFill>
              <a:latin typeface="+mn-lt"/>
              <a:cs typeface="+mn-cs"/>
            </a:endParaRP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518C2746-83B6-4B23-927C-DB4755EBD023}"/>
              </a:ext>
            </a:extLst>
          </p:cNvPr>
          <p:cNvSpPr/>
          <p:nvPr/>
        </p:nvSpPr>
        <p:spPr>
          <a:xfrm rot="21238060">
            <a:off x="1403149" y="2384457"/>
            <a:ext cx="3890529" cy="3112438"/>
          </a:xfrm>
          <a:custGeom>
            <a:avLst/>
            <a:gdLst>
              <a:gd name="connsiteX0" fmla="*/ 221510 w 224589"/>
              <a:gd name="connsiteY0" fmla="*/ 24641 h 179671"/>
              <a:gd name="connsiteX1" fmla="*/ 186666 w 224589"/>
              <a:gd name="connsiteY1" fmla="*/ 27464 h 179671"/>
              <a:gd name="connsiteX2" fmla="*/ 137898 w 224589"/>
              <a:gd name="connsiteY2" fmla="*/ 30223 h 179671"/>
              <a:gd name="connsiteX3" fmla="*/ 43442 w 224589"/>
              <a:gd name="connsiteY3" fmla="*/ 18994 h 179671"/>
              <a:gd name="connsiteX4" fmla="*/ 4813 w 224589"/>
              <a:gd name="connsiteY4" fmla="*/ 4813 h 179671"/>
              <a:gd name="connsiteX5" fmla="*/ 16171 w 224589"/>
              <a:gd name="connsiteY5" fmla="*/ 50180 h 179671"/>
              <a:gd name="connsiteX6" fmla="*/ 23870 w 224589"/>
              <a:gd name="connsiteY6" fmla="*/ 124102 h 179671"/>
              <a:gd name="connsiteX7" fmla="*/ 41709 w 224589"/>
              <a:gd name="connsiteY7" fmla="*/ 145791 h 179671"/>
              <a:gd name="connsiteX8" fmla="*/ 57174 w 224589"/>
              <a:gd name="connsiteY8" fmla="*/ 160999 h 179671"/>
              <a:gd name="connsiteX9" fmla="*/ 57303 w 224589"/>
              <a:gd name="connsiteY9" fmla="*/ 160999 h 179671"/>
              <a:gd name="connsiteX10" fmla="*/ 140849 w 224589"/>
              <a:gd name="connsiteY10" fmla="*/ 171843 h 179671"/>
              <a:gd name="connsiteX11" fmla="*/ 164271 w 224589"/>
              <a:gd name="connsiteY11" fmla="*/ 156571 h 179671"/>
              <a:gd name="connsiteX12" fmla="*/ 170945 w 224589"/>
              <a:gd name="connsiteY12" fmla="*/ 151053 h 179671"/>
              <a:gd name="connsiteX13" fmla="*/ 221510 w 224589"/>
              <a:gd name="connsiteY13" fmla="*/ 24641 h 17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4589" h="179671">
                <a:moveTo>
                  <a:pt x="221510" y="24641"/>
                </a:moveTo>
                <a:cubicBezTo>
                  <a:pt x="210537" y="27207"/>
                  <a:pt x="199051" y="25924"/>
                  <a:pt x="186666" y="27464"/>
                </a:cubicBezTo>
                <a:cubicBezTo>
                  <a:pt x="171202" y="29261"/>
                  <a:pt x="154838" y="30223"/>
                  <a:pt x="137898" y="30223"/>
                </a:cubicBezTo>
                <a:cubicBezTo>
                  <a:pt x="102926" y="30223"/>
                  <a:pt x="70393" y="26052"/>
                  <a:pt x="43442" y="18994"/>
                </a:cubicBezTo>
                <a:cubicBezTo>
                  <a:pt x="28683" y="15015"/>
                  <a:pt x="15593" y="10267"/>
                  <a:pt x="4813" y="4813"/>
                </a:cubicBezTo>
                <a:cubicBezTo>
                  <a:pt x="8085" y="25603"/>
                  <a:pt x="19636" y="36191"/>
                  <a:pt x="16171" y="50180"/>
                </a:cubicBezTo>
                <a:cubicBezTo>
                  <a:pt x="11294" y="69559"/>
                  <a:pt x="-5326" y="87077"/>
                  <a:pt x="23870" y="124102"/>
                </a:cubicBezTo>
                <a:cubicBezTo>
                  <a:pt x="29325" y="131032"/>
                  <a:pt x="35228" y="138604"/>
                  <a:pt x="41709" y="145791"/>
                </a:cubicBezTo>
                <a:cubicBezTo>
                  <a:pt x="46522" y="151181"/>
                  <a:pt x="51592" y="156378"/>
                  <a:pt x="57174" y="160999"/>
                </a:cubicBezTo>
                <a:lnTo>
                  <a:pt x="57303" y="160999"/>
                </a:lnTo>
                <a:cubicBezTo>
                  <a:pt x="78542" y="179351"/>
                  <a:pt x="105429" y="189939"/>
                  <a:pt x="140849" y="171843"/>
                </a:cubicBezTo>
                <a:cubicBezTo>
                  <a:pt x="148229" y="168121"/>
                  <a:pt x="156058" y="163052"/>
                  <a:pt x="164271" y="156571"/>
                </a:cubicBezTo>
                <a:cubicBezTo>
                  <a:pt x="166453" y="154838"/>
                  <a:pt x="168699" y="152978"/>
                  <a:pt x="170945" y="151053"/>
                </a:cubicBezTo>
                <a:cubicBezTo>
                  <a:pt x="209446" y="117749"/>
                  <a:pt x="224718" y="65901"/>
                  <a:pt x="221510" y="24641"/>
                </a:cubicBezTo>
                <a:close/>
              </a:path>
            </a:pathLst>
          </a:custGeom>
          <a:solidFill>
            <a:srgbClr val="0D194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65D4A487-E67A-4717-9804-CC2D2DECE7F2}"/>
              </a:ext>
            </a:extLst>
          </p:cNvPr>
          <p:cNvSpPr/>
          <p:nvPr/>
        </p:nvSpPr>
        <p:spPr>
          <a:xfrm rot="21238060">
            <a:off x="4420880" y="3518243"/>
            <a:ext cx="444627" cy="1000433"/>
          </a:xfrm>
          <a:custGeom>
            <a:avLst/>
            <a:gdLst>
              <a:gd name="connsiteX0" fmla="*/ 11294 w 25667"/>
              <a:gd name="connsiteY0" fmla="*/ 4813 h 57751"/>
              <a:gd name="connsiteX1" fmla="*/ 25346 w 25667"/>
              <a:gd name="connsiteY1" fmla="*/ 20662 h 57751"/>
              <a:gd name="connsiteX2" fmla="*/ 4813 w 25667"/>
              <a:gd name="connsiteY2" fmla="*/ 54928 h 57751"/>
              <a:gd name="connsiteX3" fmla="*/ 11294 w 25667"/>
              <a:gd name="connsiteY3" fmla="*/ 4813 h 57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67" h="57751">
                <a:moveTo>
                  <a:pt x="11294" y="4813"/>
                </a:moveTo>
                <a:cubicBezTo>
                  <a:pt x="15657" y="5647"/>
                  <a:pt x="26309" y="8855"/>
                  <a:pt x="25346" y="20662"/>
                </a:cubicBezTo>
                <a:cubicBezTo>
                  <a:pt x="23614" y="41774"/>
                  <a:pt x="10716" y="51527"/>
                  <a:pt x="4813" y="54928"/>
                </a:cubicBezTo>
                <a:lnTo>
                  <a:pt x="11294" y="4813"/>
                </a:lnTo>
                <a:close/>
              </a:path>
            </a:pathLst>
          </a:custGeom>
          <a:solidFill>
            <a:srgbClr val="FAFAF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29CD1A8A-0CBB-4710-8355-359E280C5477}"/>
              </a:ext>
            </a:extLst>
          </p:cNvPr>
          <p:cNvSpPr/>
          <p:nvPr/>
        </p:nvSpPr>
        <p:spPr>
          <a:xfrm rot="21238060">
            <a:off x="4382764" y="3479829"/>
            <a:ext cx="555788" cy="1111576"/>
          </a:xfrm>
          <a:custGeom>
            <a:avLst/>
            <a:gdLst>
              <a:gd name="connsiteX0" fmla="*/ 15208 w 32084"/>
              <a:gd name="connsiteY0" fmla="*/ 9176 h 64168"/>
              <a:gd name="connsiteX1" fmla="*/ 25796 w 32084"/>
              <a:gd name="connsiteY1" fmla="*/ 22651 h 64168"/>
              <a:gd name="connsiteX2" fmla="*/ 9497 w 32084"/>
              <a:gd name="connsiteY2" fmla="*/ 53388 h 64168"/>
              <a:gd name="connsiteX3" fmla="*/ 15208 w 32084"/>
              <a:gd name="connsiteY3" fmla="*/ 9176 h 64168"/>
              <a:gd name="connsiteX4" fmla="*/ 15208 w 32084"/>
              <a:gd name="connsiteY4" fmla="*/ 9176 h 64168"/>
              <a:gd name="connsiteX5" fmla="*/ 11999 w 32084"/>
              <a:gd name="connsiteY5" fmla="*/ 4813 h 64168"/>
              <a:gd name="connsiteX6" fmla="*/ 4813 w 32084"/>
              <a:gd name="connsiteY6" fmla="*/ 60318 h 64168"/>
              <a:gd name="connsiteX7" fmla="*/ 29517 w 32084"/>
              <a:gd name="connsiteY7" fmla="*/ 22972 h 64168"/>
              <a:gd name="connsiteX8" fmla="*/ 11999 w 32084"/>
              <a:gd name="connsiteY8" fmla="*/ 4813 h 64168"/>
              <a:gd name="connsiteX9" fmla="*/ 11999 w 32084"/>
              <a:gd name="connsiteY9" fmla="*/ 4813 h 6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84" h="64168">
                <a:moveTo>
                  <a:pt x="15208" y="9176"/>
                </a:moveTo>
                <a:cubicBezTo>
                  <a:pt x="19635" y="10395"/>
                  <a:pt x="26502" y="13668"/>
                  <a:pt x="25796" y="22651"/>
                </a:cubicBezTo>
                <a:cubicBezTo>
                  <a:pt x="24384" y="39720"/>
                  <a:pt x="15592" y="48961"/>
                  <a:pt x="9497" y="53388"/>
                </a:cubicBezTo>
                <a:lnTo>
                  <a:pt x="15208" y="9176"/>
                </a:lnTo>
                <a:lnTo>
                  <a:pt x="15208" y="9176"/>
                </a:lnTo>
                <a:close/>
                <a:moveTo>
                  <a:pt x="11999" y="4813"/>
                </a:moveTo>
                <a:lnTo>
                  <a:pt x="4813" y="60318"/>
                </a:lnTo>
                <a:cubicBezTo>
                  <a:pt x="4813" y="60318"/>
                  <a:pt x="27207" y="51848"/>
                  <a:pt x="29517" y="22972"/>
                </a:cubicBezTo>
                <a:cubicBezTo>
                  <a:pt x="30865" y="6353"/>
                  <a:pt x="11999" y="4813"/>
                  <a:pt x="11999" y="4813"/>
                </a:cubicBezTo>
                <a:lnTo>
                  <a:pt x="11999" y="4813"/>
                </a:lnTo>
                <a:close/>
              </a:path>
            </a:pathLst>
          </a:custGeom>
          <a:solidFill>
            <a:srgbClr val="0D194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E864B4C6-81D0-4BFA-AFAC-F67E4FFAD1FD}"/>
              </a:ext>
            </a:extLst>
          </p:cNvPr>
          <p:cNvSpPr/>
          <p:nvPr/>
        </p:nvSpPr>
        <p:spPr>
          <a:xfrm rot="21238060">
            <a:off x="1715811" y="3463184"/>
            <a:ext cx="444627" cy="1000433"/>
          </a:xfrm>
          <a:custGeom>
            <a:avLst/>
            <a:gdLst>
              <a:gd name="connsiteX0" fmla="*/ 15326 w 25667"/>
              <a:gd name="connsiteY0" fmla="*/ 54800 h 57751"/>
              <a:gd name="connsiteX1" fmla="*/ 6151 w 25667"/>
              <a:gd name="connsiteY1" fmla="*/ 15850 h 57751"/>
              <a:gd name="connsiteX2" fmla="*/ 21294 w 25667"/>
              <a:gd name="connsiteY2" fmla="*/ 4813 h 57751"/>
              <a:gd name="connsiteX3" fmla="*/ 24310 w 25667"/>
              <a:gd name="connsiteY3" fmla="*/ 5005 h 57751"/>
              <a:gd name="connsiteX4" fmla="*/ 15326 w 25667"/>
              <a:gd name="connsiteY4" fmla="*/ 54800 h 57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67" h="57751">
                <a:moveTo>
                  <a:pt x="15326" y="54800"/>
                </a:moveTo>
                <a:cubicBezTo>
                  <a:pt x="10706" y="49795"/>
                  <a:pt x="1338" y="36704"/>
                  <a:pt x="6151" y="15850"/>
                </a:cubicBezTo>
                <a:cubicBezTo>
                  <a:pt x="8268" y="6738"/>
                  <a:pt x="15583" y="4813"/>
                  <a:pt x="21294" y="4813"/>
                </a:cubicBezTo>
                <a:cubicBezTo>
                  <a:pt x="22449" y="4813"/>
                  <a:pt x="23540" y="4877"/>
                  <a:pt x="24310" y="5005"/>
                </a:cubicBezTo>
                <a:lnTo>
                  <a:pt x="15326" y="54800"/>
                </a:lnTo>
                <a:close/>
              </a:path>
            </a:pathLst>
          </a:custGeom>
          <a:solidFill>
            <a:srgbClr val="FAFAF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D20D68E1-A1FC-42E7-AEEA-44BF479CD78B}"/>
              </a:ext>
            </a:extLst>
          </p:cNvPr>
          <p:cNvSpPr/>
          <p:nvPr/>
        </p:nvSpPr>
        <p:spPr>
          <a:xfrm rot="21238060">
            <a:off x="1685168" y="3429556"/>
            <a:ext cx="555788" cy="1111576"/>
          </a:xfrm>
          <a:custGeom>
            <a:avLst/>
            <a:gdLst>
              <a:gd name="connsiteX0" fmla="*/ 23205 w 32084"/>
              <a:gd name="connsiteY0" fmla="*/ 8535 h 64168"/>
              <a:gd name="connsiteX1" fmla="*/ 24039 w 32084"/>
              <a:gd name="connsiteY1" fmla="*/ 8535 h 64168"/>
              <a:gd name="connsiteX2" fmla="*/ 16082 w 32084"/>
              <a:gd name="connsiteY2" fmla="*/ 52297 h 64168"/>
              <a:gd name="connsiteX3" fmla="*/ 9857 w 32084"/>
              <a:gd name="connsiteY3" fmla="*/ 18096 h 64168"/>
              <a:gd name="connsiteX4" fmla="*/ 23205 w 32084"/>
              <a:gd name="connsiteY4" fmla="*/ 8535 h 64168"/>
              <a:gd name="connsiteX5" fmla="*/ 23205 w 32084"/>
              <a:gd name="connsiteY5" fmla="*/ 8535 h 64168"/>
              <a:gd name="connsiteX6" fmla="*/ 23205 w 32084"/>
              <a:gd name="connsiteY6" fmla="*/ 4813 h 64168"/>
              <a:gd name="connsiteX7" fmla="*/ 6200 w 32084"/>
              <a:gd name="connsiteY7" fmla="*/ 17261 h 64168"/>
              <a:gd name="connsiteX8" fmla="*/ 18392 w 32084"/>
              <a:gd name="connsiteY8" fmla="*/ 60383 h 64168"/>
              <a:gd name="connsiteX9" fmla="*/ 28402 w 32084"/>
              <a:gd name="connsiteY9" fmla="*/ 5326 h 64168"/>
              <a:gd name="connsiteX10" fmla="*/ 23205 w 32084"/>
              <a:gd name="connsiteY10" fmla="*/ 4813 h 64168"/>
              <a:gd name="connsiteX11" fmla="*/ 23205 w 32084"/>
              <a:gd name="connsiteY11" fmla="*/ 4813 h 6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84" h="64168">
                <a:moveTo>
                  <a:pt x="23205" y="8535"/>
                </a:moveTo>
                <a:cubicBezTo>
                  <a:pt x="23461" y="8535"/>
                  <a:pt x="23782" y="8535"/>
                  <a:pt x="24039" y="8535"/>
                </a:cubicBezTo>
                <a:lnTo>
                  <a:pt x="16082" y="52297"/>
                </a:lnTo>
                <a:cubicBezTo>
                  <a:pt x="11590" y="46201"/>
                  <a:pt x="6007" y="34651"/>
                  <a:pt x="9857" y="18096"/>
                </a:cubicBezTo>
                <a:cubicBezTo>
                  <a:pt x="11333" y="11743"/>
                  <a:pt x="15825" y="8535"/>
                  <a:pt x="23205" y="8535"/>
                </a:cubicBezTo>
                <a:lnTo>
                  <a:pt x="23205" y="8535"/>
                </a:lnTo>
                <a:close/>
                <a:moveTo>
                  <a:pt x="23205" y="4813"/>
                </a:moveTo>
                <a:cubicBezTo>
                  <a:pt x="17430" y="4813"/>
                  <a:pt x="8703" y="6674"/>
                  <a:pt x="6200" y="17261"/>
                </a:cubicBezTo>
                <a:cubicBezTo>
                  <a:pt x="-345" y="45495"/>
                  <a:pt x="18392" y="60383"/>
                  <a:pt x="18392" y="60383"/>
                </a:cubicBezTo>
                <a:lnTo>
                  <a:pt x="28402" y="5326"/>
                </a:lnTo>
                <a:cubicBezTo>
                  <a:pt x="28402" y="5326"/>
                  <a:pt x="26221" y="4813"/>
                  <a:pt x="23205" y="4813"/>
                </a:cubicBezTo>
                <a:lnTo>
                  <a:pt x="23205" y="4813"/>
                </a:lnTo>
                <a:close/>
              </a:path>
            </a:pathLst>
          </a:custGeom>
          <a:solidFill>
            <a:srgbClr val="0D194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0E1DB936-32E7-43C0-9DC5-96F1255FE0FD}"/>
              </a:ext>
            </a:extLst>
          </p:cNvPr>
          <p:cNvSpPr/>
          <p:nvPr/>
        </p:nvSpPr>
        <p:spPr>
          <a:xfrm>
            <a:off x="2248654" y="5144504"/>
            <a:ext cx="2000845" cy="1445057"/>
          </a:xfrm>
          <a:custGeom>
            <a:avLst/>
            <a:gdLst>
              <a:gd name="connsiteX0" fmla="*/ 4813 w 115503"/>
              <a:gd name="connsiteY0" fmla="*/ 84317 h 83418"/>
              <a:gd name="connsiteX1" fmla="*/ 20021 w 115503"/>
              <a:gd name="connsiteY1" fmla="*/ 4813 h 83418"/>
              <a:gd name="connsiteX2" fmla="*/ 102220 w 115503"/>
              <a:gd name="connsiteY2" fmla="*/ 6417 h 83418"/>
              <a:gd name="connsiteX3" fmla="*/ 115888 w 115503"/>
              <a:gd name="connsiteY3" fmla="*/ 82136 h 83418"/>
              <a:gd name="connsiteX4" fmla="*/ 61345 w 115503"/>
              <a:gd name="connsiteY4" fmla="*/ 78670 h 83418"/>
              <a:gd name="connsiteX5" fmla="*/ 4813 w 115503"/>
              <a:gd name="connsiteY5" fmla="*/ 84317 h 8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503" h="83418">
                <a:moveTo>
                  <a:pt x="4813" y="84317"/>
                </a:moveTo>
                <a:cubicBezTo>
                  <a:pt x="18672" y="65965"/>
                  <a:pt x="19892" y="15465"/>
                  <a:pt x="20021" y="4813"/>
                </a:cubicBezTo>
                <a:lnTo>
                  <a:pt x="102220" y="6417"/>
                </a:lnTo>
                <a:cubicBezTo>
                  <a:pt x="102028" y="16748"/>
                  <a:pt x="102028" y="64617"/>
                  <a:pt x="115888" y="82136"/>
                </a:cubicBezTo>
                <a:cubicBezTo>
                  <a:pt x="105878" y="80916"/>
                  <a:pt x="83868" y="78670"/>
                  <a:pt x="61345" y="78670"/>
                </a:cubicBezTo>
                <a:cubicBezTo>
                  <a:pt x="38821" y="78606"/>
                  <a:pt x="15528" y="82328"/>
                  <a:pt x="4813" y="84317"/>
                </a:cubicBezTo>
                <a:close/>
              </a:path>
            </a:pathLst>
          </a:custGeom>
          <a:solidFill>
            <a:srgbClr val="FAFAF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FF3FABCD-D2AA-48DD-B464-D3E35F920128}"/>
              </a:ext>
            </a:extLst>
          </p:cNvPr>
          <p:cNvSpPr/>
          <p:nvPr/>
        </p:nvSpPr>
        <p:spPr>
          <a:xfrm>
            <a:off x="2151993" y="5109749"/>
            <a:ext cx="2223169" cy="1556220"/>
          </a:xfrm>
          <a:custGeom>
            <a:avLst/>
            <a:gdLst>
              <a:gd name="connsiteX0" fmla="*/ 27592 w 128336"/>
              <a:gd name="connsiteY0" fmla="*/ 8599 h 89835"/>
              <a:gd name="connsiteX1" fmla="*/ 106071 w 128336"/>
              <a:gd name="connsiteY1" fmla="*/ 10074 h 89835"/>
              <a:gd name="connsiteX2" fmla="*/ 117813 w 128336"/>
              <a:gd name="connsiteY2" fmla="*/ 81686 h 89835"/>
              <a:gd name="connsiteX3" fmla="*/ 66991 w 128336"/>
              <a:gd name="connsiteY3" fmla="*/ 78671 h 89835"/>
              <a:gd name="connsiteX4" fmla="*/ 14374 w 128336"/>
              <a:gd name="connsiteY4" fmla="*/ 83611 h 89835"/>
              <a:gd name="connsiteX5" fmla="*/ 27592 w 128336"/>
              <a:gd name="connsiteY5" fmla="*/ 8599 h 89835"/>
              <a:gd name="connsiteX6" fmla="*/ 27592 w 128336"/>
              <a:gd name="connsiteY6" fmla="*/ 8599 h 89835"/>
              <a:gd name="connsiteX7" fmla="*/ 23870 w 128336"/>
              <a:gd name="connsiteY7" fmla="*/ 4813 h 89835"/>
              <a:gd name="connsiteX8" fmla="*/ 4813 w 128336"/>
              <a:gd name="connsiteY8" fmla="*/ 89258 h 89835"/>
              <a:gd name="connsiteX9" fmla="*/ 66991 w 128336"/>
              <a:gd name="connsiteY9" fmla="*/ 82392 h 89835"/>
              <a:gd name="connsiteX10" fmla="*/ 67056 w 128336"/>
              <a:gd name="connsiteY10" fmla="*/ 82392 h 89835"/>
              <a:gd name="connsiteX11" fmla="*/ 126990 w 128336"/>
              <a:gd name="connsiteY11" fmla="*/ 86563 h 89835"/>
              <a:gd name="connsiteX12" fmla="*/ 109856 w 128336"/>
              <a:gd name="connsiteY12" fmla="*/ 6417 h 89835"/>
              <a:gd name="connsiteX13" fmla="*/ 23870 w 128336"/>
              <a:gd name="connsiteY13" fmla="*/ 4813 h 89835"/>
              <a:gd name="connsiteX14" fmla="*/ 23870 w 128336"/>
              <a:gd name="connsiteY14" fmla="*/ 4813 h 89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8336" h="89835">
                <a:moveTo>
                  <a:pt x="27592" y="8599"/>
                </a:moveTo>
                <a:lnTo>
                  <a:pt x="106071" y="10074"/>
                </a:lnTo>
                <a:cubicBezTo>
                  <a:pt x="105942" y="23293"/>
                  <a:pt x="106455" y="62628"/>
                  <a:pt x="117813" y="81686"/>
                </a:cubicBezTo>
                <a:cubicBezTo>
                  <a:pt x="106584" y="80467"/>
                  <a:pt x="87012" y="78671"/>
                  <a:pt x="66991" y="78671"/>
                </a:cubicBezTo>
                <a:cubicBezTo>
                  <a:pt x="46779" y="78671"/>
                  <a:pt x="26309" y="81558"/>
                  <a:pt x="14374" y="83611"/>
                </a:cubicBezTo>
                <a:cubicBezTo>
                  <a:pt x="25796" y="63591"/>
                  <a:pt x="27400" y="22266"/>
                  <a:pt x="27592" y="8599"/>
                </a:cubicBezTo>
                <a:lnTo>
                  <a:pt x="27592" y="8599"/>
                </a:lnTo>
                <a:close/>
                <a:moveTo>
                  <a:pt x="23870" y="4813"/>
                </a:moveTo>
                <a:cubicBezTo>
                  <a:pt x="23870" y="4813"/>
                  <a:pt x="23999" y="76425"/>
                  <a:pt x="4813" y="89258"/>
                </a:cubicBezTo>
                <a:cubicBezTo>
                  <a:pt x="4813" y="89258"/>
                  <a:pt x="36511" y="82392"/>
                  <a:pt x="66991" y="82392"/>
                </a:cubicBezTo>
                <a:lnTo>
                  <a:pt x="67056" y="82392"/>
                </a:lnTo>
                <a:cubicBezTo>
                  <a:pt x="97728" y="82392"/>
                  <a:pt x="126990" y="86563"/>
                  <a:pt x="126990" y="86563"/>
                </a:cubicBezTo>
                <a:cubicBezTo>
                  <a:pt x="107802" y="73730"/>
                  <a:pt x="109856" y="6417"/>
                  <a:pt x="109856" y="6417"/>
                </a:cubicBezTo>
                <a:lnTo>
                  <a:pt x="23870" y="4813"/>
                </a:lnTo>
                <a:lnTo>
                  <a:pt x="23870" y="4813"/>
                </a:lnTo>
                <a:close/>
              </a:path>
            </a:pathLst>
          </a:custGeom>
          <a:solidFill>
            <a:srgbClr val="0D194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55445BDA-D0BD-4341-9806-3D9786351633}"/>
              </a:ext>
            </a:extLst>
          </p:cNvPr>
          <p:cNvSpPr/>
          <p:nvPr/>
        </p:nvSpPr>
        <p:spPr>
          <a:xfrm rot="21238060">
            <a:off x="1907004" y="2669105"/>
            <a:ext cx="2890117" cy="3112438"/>
          </a:xfrm>
          <a:custGeom>
            <a:avLst/>
            <a:gdLst>
              <a:gd name="connsiteX0" fmla="*/ 78392 w 166837"/>
              <a:gd name="connsiteY0" fmla="*/ 175244 h 179671"/>
              <a:gd name="connsiteX1" fmla="*/ 30137 w 166837"/>
              <a:gd name="connsiteY1" fmla="*/ 158624 h 179671"/>
              <a:gd name="connsiteX2" fmla="*/ 26608 w 166837"/>
              <a:gd name="connsiteY2" fmla="*/ 154004 h 179671"/>
              <a:gd name="connsiteX3" fmla="*/ 16020 w 166837"/>
              <a:gd name="connsiteY3" fmla="*/ 128786 h 179671"/>
              <a:gd name="connsiteX4" fmla="*/ 7550 w 166837"/>
              <a:gd name="connsiteY4" fmla="*/ 94007 h 179671"/>
              <a:gd name="connsiteX5" fmla="*/ 4983 w 166837"/>
              <a:gd name="connsiteY5" fmla="*/ 61281 h 179671"/>
              <a:gd name="connsiteX6" fmla="*/ 7358 w 166837"/>
              <a:gd name="connsiteY6" fmla="*/ 41645 h 179671"/>
              <a:gd name="connsiteX7" fmla="*/ 16406 w 166837"/>
              <a:gd name="connsiteY7" fmla="*/ 6866 h 179671"/>
              <a:gd name="connsiteX8" fmla="*/ 17111 w 166837"/>
              <a:gd name="connsiteY8" fmla="*/ 4813 h 179671"/>
              <a:gd name="connsiteX9" fmla="*/ 110476 w 166837"/>
              <a:gd name="connsiteY9" fmla="*/ 15721 h 179671"/>
              <a:gd name="connsiteX10" fmla="*/ 158153 w 166837"/>
              <a:gd name="connsiteY10" fmla="*/ 13090 h 179671"/>
              <a:gd name="connsiteX11" fmla="*/ 162838 w 166837"/>
              <a:gd name="connsiteY11" fmla="*/ 44982 h 179671"/>
              <a:gd name="connsiteX12" fmla="*/ 162324 w 166837"/>
              <a:gd name="connsiteY12" fmla="*/ 51078 h 179671"/>
              <a:gd name="connsiteX13" fmla="*/ 161362 w 166837"/>
              <a:gd name="connsiteY13" fmla="*/ 61473 h 179671"/>
              <a:gd name="connsiteX14" fmla="*/ 153341 w 166837"/>
              <a:gd name="connsiteY14" fmla="*/ 101771 h 179671"/>
              <a:gd name="connsiteX15" fmla="*/ 149362 w 166837"/>
              <a:gd name="connsiteY15" fmla="*/ 112295 h 179671"/>
              <a:gd name="connsiteX16" fmla="*/ 148848 w 166837"/>
              <a:gd name="connsiteY16" fmla="*/ 113386 h 179671"/>
              <a:gd name="connsiteX17" fmla="*/ 135245 w 166837"/>
              <a:gd name="connsiteY17" fmla="*/ 139117 h 179671"/>
              <a:gd name="connsiteX18" fmla="*/ 112786 w 166837"/>
              <a:gd name="connsiteY18" fmla="*/ 167223 h 179671"/>
              <a:gd name="connsiteX19" fmla="*/ 112209 w 166837"/>
              <a:gd name="connsiteY19" fmla="*/ 167608 h 179671"/>
              <a:gd name="connsiteX20" fmla="*/ 78392 w 166837"/>
              <a:gd name="connsiteY20" fmla="*/ 175244 h 17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6837" h="179671">
                <a:moveTo>
                  <a:pt x="78392" y="175244"/>
                </a:moveTo>
                <a:cubicBezTo>
                  <a:pt x="57473" y="175244"/>
                  <a:pt x="39442" y="169020"/>
                  <a:pt x="30137" y="158624"/>
                </a:cubicBezTo>
                <a:cubicBezTo>
                  <a:pt x="28725" y="157148"/>
                  <a:pt x="27571" y="155608"/>
                  <a:pt x="26608" y="154004"/>
                </a:cubicBezTo>
                <a:cubicBezTo>
                  <a:pt x="22950" y="147908"/>
                  <a:pt x="19293" y="139181"/>
                  <a:pt x="16020" y="128786"/>
                </a:cubicBezTo>
                <a:cubicBezTo>
                  <a:pt x="12555" y="118070"/>
                  <a:pt x="9603" y="105685"/>
                  <a:pt x="7550" y="94007"/>
                </a:cubicBezTo>
                <a:cubicBezTo>
                  <a:pt x="5304" y="80916"/>
                  <a:pt x="4405" y="69302"/>
                  <a:pt x="4983" y="61281"/>
                </a:cubicBezTo>
                <a:cubicBezTo>
                  <a:pt x="5496" y="53709"/>
                  <a:pt x="6331" y="47292"/>
                  <a:pt x="7358" y="41645"/>
                </a:cubicBezTo>
                <a:cubicBezTo>
                  <a:pt x="9539" y="29197"/>
                  <a:pt x="12747" y="18545"/>
                  <a:pt x="16406" y="6866"/>
                </a:cubicBezTo>
                <a:cubicBezTo>
                  <a:pt x="16597" y="6160"/>
                  <a:pt x="16854" y="5454"/>
                  <a:pt x="17111" y="4813"/>
                </a:cubicBezTo>
                <a:cubicBezTo>
                  <a:pt x="44896" y="11935"/>
                  <a:pt x="77173" y="15721"/>
                  <a:pt x="110476" y="15721"/>
                </a:cubicBezTo>
                <a:cubicBezTo>
                  <a:pt x="126646" y="15721"/>
                  <a:pt x="142689" y="14823"/>
                  <a:pt x="158153" y="13090"/>
                </a:cubicBezTo>
                <a:cubicBezTo>
                  <a:pt x="162389" y="21753"/>
                  <a:pt x="163929" y="32469"/>
                  <a:pt x="162838" y="44982"/>
                </a:cubicBezTo>
                <a:lnTo>
                  <a:pt x="162324" y="51078"/>
                </a:lnTo>
                <a:cubicBezTo>
                  <a:pt x="162003" y="54543"/>
                  <a:pt x="161746" y="58008"/>
                  <a:pt x="161362" y="61473"/>
                </a:cubicBezTo>
                <a:cubicBezTo>
                  <a:pt x="160271" y="72446"/>
                  <a:pt x="158538" y="84959"/>
                  <a:pt x="153341" y="101771"/>
                </a:cubicBezTo>
                <a:cubicBezTo>
                  <a:pt x="152442" y="104723"/>
                  <a:pt x="151223" y="107995"/>
                  <a:pt x="149362" y="112295"/>
                </a:cubicBezTo>
                <a:lnTo>
                  <a:pt x="148848" y="113386"/>
                </a:lnTo>
                <a:cubicBezTo>
                  <a:pt x="145384" y="121535"/>
                  <a:pt x="140635" y="130390"/>
                  <a:pt x="135245" y="139117"/>
                </a:cubicBezTo>
                <a:cubicBezTo>
                  <a:pt x="126968" y="152593"/>
                  <a:pt x="118754" y="162859"/>
                  <a:pt x="112786" y="167223"/>
                </a:cubicBezTo>
                <a:lnTo>
                  <a:pt x="112209" y="167608"/>
                </a:lnTo>
                <a:cubicBezTo>
                  <a:pt x="105279" y="172356"/>
                  <a:pt x="92316" y="175244"/>
                  <a:pt x="78392" y="175244"/>
                </a:cubicBezTo>
                <a:close/>
              </a:path>
            </a:pathLst>
          </a:custGeom>
          <a:solidFill>
            <a:srgbClr val="FAFAF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93F90191-D4EE-45F0-BF3F-18F7A1958705}"/>
              </a:ext>
            </a:extLst>
          </p:cNvPr>
          <p:cNvSpPr/>
          <p:nvPr/>
        </p:nvSpPr>
        <p:spPr>
          <a:xfrm rot="21238060">
            <a:off x="1872282" y="2634766"/>
            <a:ext cx="2890117" cy="3112438"/>
          </a:xfrm>
          <a:custGeom>
            <a:avLst/>
            <a:gdLst>
              <a:gd name="connsiteX0" fmla="*/ 20115 w 166837"/>
              <a:gd name="connsiteY0" fmla="*/ 9240 h 179671"/>
              <a:gd name="connsiteX1" fmla="*/ 112261 w 166837"/>
              <a:gd name="connsiteY1" fmla="*/ 19828 h 179671"/>
              <a:gd name="connsiteX2" fmla="*/ 158847 w 166837"/>
              <a:gd name="connsiteY2" fmla="*/ 17326 h 179671"/>
              <a:gd name="connsiteX3" fmla="*/ 162761 w 166837"/>
              <a:gd name="connsiteY3" fmla="*/ 47036 h 179671"/>
              <a:gd name="connsiteX4" fmla="*/ 162248 w 166837"/>
              <a:gd name="connsiteY4" fmla="*/ 53260 h 179671"/>
              <a:gd name="connsiteX5" fmla="*/ 161285 w 166837"/>
              <a:gd name="connsiteY5" fmla="*/ 63591 h 179671"/>
              <a:gd name="connsiteX6" fmla="*/ 153264 w 166837"/>
              <a:gd name="connsiteY6" fmla="*/ 103504 h 179671"/>
              <a:gd name="connsiteX7" fmla="*/ 149863 w 166837"/>
              <a:gd name="connsiteY7" fmla="*/ 112680 h 179671"/>
              <a:gd name="connsiteX8" fmla="*/ 149799 w 166837"/>
              <a:gd name="connsiteY8" fmla="*/ 112680 h 179671"/>
              <a:gd name="connsiteX9" fmla="*/ 148837 w 166837"/>
              <a:gd name="connsiteY9" fmla="*/ 114926 h 179671"/>
              <a:gd name="connsiteX10" fmla="*/ 135361 w 166837"/>
              <a:gd name="connsiteY10" fmla="*/ 140401 h 179671"/>
              <a:gd name="connsiteX11" fmla="*/ 113288 w 166837"/>
              <a:gd name="connsiteY11" fmla="*/ 168057 h 179671"/>
              <a:gd name="connsiteX12" fmla="*/ 112839 w 166837"/>
              <a:gd name="connsiteY12" fmla="*/ 168378 h 179671"/>
              <a:gd name="connsiteX13" fmla="*/ 80112 w 166837"/>
              <a:gd name="connsiteY13" fmla="*/ 175629 h 179671"/>
              <a:gd name="connsiteX14" fmla="*/ 33205 w 166837"/>
              <a:gd name="connsiteY14" fmla="*/ 159587 h 179671"/>
              <a:gd name="connsiteX15" fmla="*/ 29997 w 166837"/>
              <a:gd name="connsiteY15" fmla="*/ 155288 h 179671"/>
              <a:gd name="connsiteX16" fmla="*/ 19602 w 166837"/>
              <a:gd name="connsiteY16" fmla="*/ 130519 h 179671"/>
              <a:gd name="connsiteX17" fmla="*/ 11260 w 166837"/>
              <a:gd name="connsiteY17" fmla="*/ 96253 h 179671"/>
              <a:gd name="connsiteX18" fmla="*/ 11260 w 166837"/>
              <a:gd name="connsiteY18" fmla="*/ 96189 h 179671"/>
              <a:gd name="connsiteX19" fmla="*/ 11195 w 166837"/>
              <a:gd name="connsiteY19" fmla="*/ 95868 h 179671"/>
              <a:gd name="connsiteX20" fmla="*/ 8628 w 166837"/>
              <a:gd name="connsiteY20" fmla="*/ 63655 h 179671"/>
              <a:gd name="connsiteX21" fmla="*/ 11003 w 166837"/>
              <a:gd name="connsiteY21" fmla="*/ 44212 h 179671"/>
              <a:gd name="connsiteX22" fmla="*/ 19986 w 166837"/>
              <a:gd name="connsiteY22" fmla="*/ 9625 h 179671"/>
              <a:gd name="connsiteX23" fmla="*/ 20115 w 166837"/>
              <a:gd name="connsiteY23" fmla="*/ 9240 h 179671"/>
              <a:gd name="connsiteX24" fmla="*/ 20115 w 166837"/>
              <a:gd name="connsiteY24" fmla="*/ 9240 h 179671"/>
              <a:gd name="connsiteX25" fmla="*/ 17869 w 166837"/>
              <a:gd name="connsiteY25" fmla="*/ 4813 h 179671"/>
              <a:gd name="connsiteX26" fmla="*/ 16458 w 166837"/>
              <a:gd name="connsiteY26" fmla="*/ 8535 h 179671"/>
              <a:gd name="connsiteX27" fmla="*/ 7345 w 166837"/>
              <a:gd name="connsiteY27" fmla="*/ 43506 h 179671"/>
              <a:gd name="connsiteX28" fmla="*/ 4971 w 166837"/>
              <a:gd name="connsiteY28" fmla="*/ 63334 h 179671"/>
              <a:gd name="connsiteX29" fmla="*/ 7602 w 166837"/>
              <a:gd name="connsiteY29" fmla="*/ 96445 h 179671"/>
              <a:gd name="connsiteX30" fmla="*/ 7602 w 166837"/>
              <a:gd name="connsiteY30" fmla="*/ 96509 h 179671"/>
              <a:gd name="connsiteX31" fmla="*/ 16136 w 166837"/>
              <a:gd name="connsiteY31" fmla="*/ 131545 h 179671"/>
              <a:gd name="connsiteX32" fmla="*/ 26853 w 166837"/>
              <a:gd name="connsiteY32" fmla="*/ 157149 h 179671"/>
              <a:gd name="connsiteX33" fmla="*/ 30574 w 166837"/>
              <a:gd name="connsiteY33" fmla="*/ 162090 h 179671"/>
              <a:gd name="connsiteX34" fmla="*/ 80176 w 166837"/>
              <a:gd name="connsiteY34" fmla="*/ 179287 h 179671"/>
              <a:gd name="connsiteX35" fmla="*/ 114956 w 166837"/>
              <a:gd name="connsiteY35" fmla="*/ 171394 h 179671"/>
              <a:gd name="connsiteX36" fmla="*/ 115598 w 166837"/>
              <a:gd name="connsiteY36" fmla="*/ 170945 h 179671"/>
              <a:gd name="connsiteX37" fmla="*/ 138570 w 166837"/>
              <a:gd name="connsiteY37" fmla="*/ 142326 h 179671"/>
              <a:gd name="connsiteX38" fmla="*/ 152302 w 166837"/>
              <a:gd name="connsiteY38" fmla="*/ 116402 h 179671"/>
              <a:gd name="connsiteX39" fmla="*/ 152366 w 166837"/>
              <a:gd name="connsiteY39" fmla="*/ 116402 h 179671"/>
              <a:gd name="connsiteX40" fmla="*/ 156858 w 166837"/>
              <a:gd name="connsiteY40" fmla="*/ 104595 h 179671"/>
              <a:gd name="connsiteX41" fmla="*/ 165007 w 166837"/>
              <a:gd name="connsiteY41" fmla="*/ 63976 h 179671"/>
              <a:gd name="connsiteX42" fmla="*/ 166483 w 166837"/>
              <a:gd name="connsiteY42" fmla="*/ 47421 h 179671"/>
              <a:gd name="connsiteX43" fmla="*/ 161028 w 166837"/>
              <a:gd name="connsiteY43" fmla="*/ 13347 h 179671"/>
              <a:gd name="connsiteX44" fmla="*/ 112261 w 166837"/>
              <a:gd name="connsiteY44" fmla="*/ 16106 h 179671"/>
              <a:gd name="connsiteX45" fmla="*/ 17869 w 166837"/>
              <a:gd name="connsiteY45" fmla="*/ 4813 h 179671"/>
              <a:gd name="connsiteX46" fmla="*/ 17869 w 166837"/>
              <a:gd name="connsiteY46" fmla="*/ 4813 h 17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6837" h="179671">
                <a:moveTo>
                  <a:pt x="20115" y="9240"/>
                </a:moveTo>
                <a:cubicBezTo>
                  <a:pt x="47708" y="16171"/>
                  <a:pt x="79471" y="19828"/>
                  <a:pt x="112261" y="19828"/>
                </a:cubicBezTo>
                <a:cubicBezTo>
                  <a:pt x="128047" y="19828"/>
                  <a:pt x="143703" y="18994"/>
                  <a:pt x="158847" y="17326"/>
                </a:cubicBezTo>
                <a:cubicBezTo>
                  <a:pt x="162505" y="25475"/>
                  <a:pt x="163852" y="35485"/>
                  <a:pt x="162761" y="47036"/>
                </a:cubicBezTo>
                <a:cubicBezTo>
                  <a:pt x="162569" y="49153"/>
                  <a:pt x="162377" y="51206"/>
                  <a:pt x="162248" y="53260"/>
                </a:cubicBezTo>
                <a:cubicBezTo>
                  <a:pt x="161991" y="56725"/>
                  <a:pt x="161671" y="60062"/>
                  <a:pt x="161285" y="63591"/>
                </a:cubicBezTo>
                <a:cubicBezTo>
                  <a:pt x="160194" y="74435"/>
                  <a:pt x="158462" y="86820"/>
                  <a:pt x="153264" y="103504"/>
                </a:cubicBezTo>
                <a:cubicBezTo>
                  <a:pt x="152494" y="106070"/>
                  <a:pt x="151403" y="109022"/>
                  <a:pt x="149863" y="112680"/>
                </a:cubicBezTo>
                <a:lnTo>
                  <a:pt x="149799" y="112680"/>
                </a:lnTo>
                <a:lnTo>
                  <a:pt x="148837" y="114926"/>
                </a:lnTo>
                <a:cubicBezTo>
                  <a:pt x="145372" y="122947"/>
                  <a:pt x="140752" y="131802"/>
                  <a:pt x="135361" y="140401"/>
                </a:cubicBezTo>
                <a:cubicBezTo>
                  <a:pt x="127277" y="153491"/>
                  <a:pt x="119063" y="163822"/>
                  <a:pt x="113288" y="168057"/>
                </a:cubicBezTo>
                <a:lnTo>
                  <a:pt x="112839" y="168378"/>
                </a:lnTo>
                <a:cubicBezTo>
                  <a:pt x="106229" y="172870"/>
                  <a:pt x="93716" y="175629"/>
                  <a:pt x="80112" y="175629"/>
                </a:cubicBezTo>
                <a:cubicBezTo>
                  <a:pt x="59707" y="175629"/>
                  <a:pt x="42189" y="169661"/>
                  <a:pt x="33205" y="159587"/>
                </a:cubicBezTo>
                <a:cubicBezTo>
                  <a:pt x="31922" y="158239"/>
                  <a:pt x="30831" y="156828"/>
                  <a:pt x="29997" y="155288"/>
                </a:cubicBezTo>
                <a:cubicBezTo>
                  <a:pt x="26403" y="149320"/>
                  <a:pt x="22810" y="140786"/>
                  <a:pt x="19602" y="130519"/>
                </a:cubicBezTo>
                <a:cubicBezTo>
                  <a:pt x="16201" y="119995"/>
                  <a:pt x="13249" y="107803"/>
                  <a:pt x="11260" y="96253"/>
                </a:cubicBezTo>
                <a:lnTo>
                  <a:pt x="11260" y="96189"/>
                </a:lnTo>
                <a:lnTo>
                  <a:pt x="11195" y="95868"/>
                </a:lnTo>
                <a:cubicBezTo>
                  <a:pt x="9014" y="82970"/>
                  <a:pt x="8051" y="71548"/>
                  <a:pt x="8628" y="63655"/>
                </a:cubicBezTo>
                <a:cubicBezTo>
                  <a:pt x="9142" y="56147"/>
                  <a:pt x="9912" y="49795"/>
                  <a:pt x="11003" y="44212"/>
                </a:cubicBezTo>
                <a:cubicBezTo>
                  <a:pt x="13185" y="31828"/>
                  <a:pt x="16329" y="21240"/>
                  <a:pt x="19986" y="9625"/>
                </a:cubicBezTo>
                <a:cubicBezTo>
                  <a:pt x="20051" y="9433"/>
                  <a:pt x="20115" y="9305"/>
                  <a:pt x="20115" y="9240"/>
                </a:cubicBezTo>
                <a:lnTo>
                  <a:pt x="20115" y="9240"/>
                </a:lnTo>
                <a:close/>
                <a:moveTo>
                  <a:pt x="17869" y="4813"/>
                </a:moveTo>
                <a:cubicBezTo>
                  <a:pt x="17356" y="6032"/>
                  <a:pt x="16842" y="7251"/>
                  <a:pt x="16458" y="8535"/>
                </a:cubicBezTo>
                <a:cubicBezTo>
                  <a:pt x="12735" y="20406"/>
                  <a:pt x="9527" y="31122"/>
                  <a:pt x="7345" y="43506"/>
                </a:cubicBezTo>
                <a:cubicBezTo>
                  <a:pt x="6254" y="49538"/>
                  <a:pt x="5484" y="56083"/>
                  <a:pt x="4971" y="63334"/>
                </a:cubicBezTo>
                <a:cubicBezTo>
                  <a:pt x="4394" y="71933"/>
                  <a:pt x="5420" y="83740"/>
                  <a:pt x="7602" y="96445"/>
                </a:cubicBezTo>
                <a:cubicBezTo>
                  <a:pt x="7602" y="96445"/>
                  <a:pt x="7602" y="96445"/>
                  <a:pt x="7602" y="96509"/>
                </a:cubicBezTo>
                <a:cubicBezTo>
                  <a:pt x="9591" y="108252"/>
                  <a:pt x="12607" y="120573"/>
                  <a:pt x="16136" y="131545"/>
                </a:cubicBezTo>
                <a:cubicBezTo>
                  <a:pt x="19345" y="141748"/>
                  <a:pt x="23066" y="150796"/>
                  <a:pt x="26853" y="157149"/>
                </a:cubicBezTo>
                <a:cubicBezTo>
                  <a:pt x="27879" y="158945"/>
                  <a:pt x="29163" y="160550"/>
                  <a:pt x="30574" y="162090"/>
                </a:cubicBezTo>
                <a:cubicBezTo>
                  <a:pt x="41483" y="174281"/>
                  <a:pt x="61696" y="179287"/>
                  <a:pt x="80176" y="179287"/>
                </a:cubicBezTo>
                <a:cubicBezTo>
                  <a:pt x="94422" y="179287"/>
                  <a:pt x="107705" y="176335"/>
                  <a:pt x="114956" y="171394"/>
                </a:cubicBezTo>
                <a:cubicBezTo>
                  <a:pt x="115213" y="171266"/>
                  <a:pt x="115405" y="171073"/>
                  <a:pt x="115598" y="170945"/>
                </a:cubicBezTo>
                <a:cubicBezTo>
                  <a:pt x="122271" y="166068"/>
                  <a:pt x="130805" y="154903"/>
                  <a:pt x="138570" y="142326"/>
                </a:cubicBezTo>
                <a:cubicBezTo>
                  <a:pt x="143832" y="133791"/>
                  <a:pt x="148709" y="124743"/>
                  <a:pt x="152302" y="116402"/>
                </a:cubicBezTo>
                <a:lnTo>
                  <a:pt x="152366" y="116402"/>
                </a:lnTo>
                <a:cubicBezTo>
                  <a:pt x="154163" y="112231"/>
                  <a:pt x="155703" y="108252"/>
                  <a:pt x="156858" y="104595"/>
                </a:cubicBezTo>
                <a:cubicBezTo>
                  <a:pt x="161927" y="88168"/>
                  <a:pt x="163788" y="75783"/>
                  <a:pt x="165007" y="63976"/>
                </a:cubicBezTo>
                <a:cubicBezTo>
                  <a:pt x="165585" y="58458"/>
                  <a:pt x="165970" y="53067"/>
                  <a:pt x="166483" y="47421"/>
                </a:cubicBezTo>
                <a:cubicBezTo>
                  <a:pt x="167766" y="33496"/>
                  <a:pt x="165649" y="22138"/>
                  <a:pt x="161028" y="13347"/>
                </a:cubicBezTo>
                <a:cubicBezTo>
                  <a:pt x="145564" y="15144"/>
                  <a:pt x="129201" y="16106"/>
                  <a:pt x="112261" y="16106"/>
                </a:cubicBezTo>
                <a:cubicBezTo>
                  <a:pt x="77289" y="16042"/>
                  <a:pt x="44820" y="11871"/>
                  <a:pt x="17869" y="4813"/>
                </a:cubicBezTo>
                <a:lnTo>
                  <a:pt x="17869" y="4813"/>
                </a:lnTo>
                <a:close/>
              </a:path>
            </a:pathLst>
          </a:custGeom>
          <a:solidFill>
            <a:srgbClr val="0D194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59B9F6F7-9094-44FB-AF0E-16C0AA9F1A2F}"/>
              </a:ext>
            </a:extLst>
          </p:cNvPr>
          <p:cNvSpPr/>
          <p:nvPr/>
        </p:nvSpPr>
        <p:spPr>
          <a:xfrm rot="21238060">
            <a:off x="1263449" y="2122279"/>
            <a:ext cx="3890529" cy="1000433"/>
          </a:xfrm>
          <a:custGeom>
            <a:avLst/>
            <a:gdLst>
              <a:gd name="connsiteX0" fmla="*/ 221532 w 224589"/>
              <a:gd name="connsiteY0" fmla="*/ 40458 h 57751"/>
              <a:gd name="connsiteX1" fmla="*/ 110970 w 224589"/>
              <a:gd name="connsiteY1" fmla="*/ 52650 h 57751"/>
              <a:gd name="connsiteX2" fmla="*/ 4836 w 224589"/>
              <a:gd name="connsiteY2" fmla="*/ 19347 h 57751"/>
              <a:gd name="connsiteX3" fmla="*/ 115398 w 224589"/>
              <a:gd name="connsiteY3" fmla="*/ 7155 h 57751"/>
              <a:gd name="connsiteX4" fmla="*/ 221532 w 224589"/>
              <a:gd name="connsiteY4" fmla="*/ 40458 h 57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589" h="57751">
                <a:moveTo>
                  <a:pt x="221532" y="40458"/>
                </a:moveTo>
                <a:cubicBezTo>
                  <a:pt x="220313" y="53035"/>
                  <a:pt x="170775" y="58490"/>
                  <a:pt x="110970" y="52650"/>
                </a:cubicBezTo>
                <a:cubicBezTo>
                  <a:pt x="51165" y="46811"/>
                  <a:pt x="3617" y="31924"/>
                  <a:pt x="4836" y="19347"/>
                </a:cubicBezTo>
                <a:cubicBezTo>
                  <a:pt x="6055" y="6770"/>
                  <a:pt x="55529" y="1315"/>
                  <a:pt x="115398" y="7155"/>
                </a:cubicBezTo>
                <a:cubicBezTo>
                  <a:pt x="175203" y="12994"/>
                  <a:pt x="222751" y="27881"/>
                  <a:pt x="221532" y="40458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323AAA78-3106-4EA5-80CC-BD842BF222EB}"/>
              </a:ext>
            </a:extLst>
          </p:cNvPr>
          <p:cNvSpPr/>
          <p:nvPr/>
        </p:nvSpPr>
        <p:spPr>
          <a:xfrm rot="21238060">
            <a:off x="2960098" y="4558354"/>
            <a:ext cx="555788" cy="778109"/>
          </a:xfrm>
          <a:custGeom>
            <a:avLst/>
            <a:gdLst>
              <a:gd name="connsiteX0" fmla="*/ 32789 w 32084"/>
              <a:gd name="connsiteY0" fmla="*/ 26102 h 44917"/>
              <a:gd name="connsiteX1" fmla="*/ 16939 w 32084"/>
              <a:gd name="connsiteY1" fmla="*/ 44646 h 44917"/>
              <a:gd name="connsiteX2" fmla="*/ 4939 w 32084"/>
              <a:gd name="connsiteY2" fmla="*/ 23407 h 44917"/>
              <a:gd name="connsiteX3" fmla="*/ 20789 w 32084"/>
              <a:gd name="connsiteY3" fmla="*/ 4862 h 44917"/>
              <a:gd name="connsiteX4" fmla="*/ 32789 w 32084"/>
              <a:gd name="connsiteY4" fmla="*/ 26102 h 4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4" h="44917">
                <a:moveTo>
                  <a:pt x="32789" y="26102"/>
                </a:moveTo>
                <a:cubicBezTo>
                  <a:pt x="31698" y="37074"/>
                  <a:pt x="24639" y="45416"/>
                  <a:pt x="16939" y="44646"/>
                </a:cubicBezTo>
                <a:cubicBezTo>
                  <a:pt x="9239" y="43876"/>
                  <a:pt x="3913" y="34379"/>
                  <a:pt x="4939" y="23407"/>
                </a:cubicBezTo>
                <a:cubicBezTo>
                  <a:pt x="6030" y="12434"/>
                  <a:pt x="13089" y="4092"/>
                  <a:pt x="20789" y="4862"/>
                </a:cubicBezTo>
                <a:cubicBezTo>
                  <a:pt x="28489" y="5632"/>
                  <a:pt x="33879" y="15129"/>
                  <a:pt x="32789" y="26102"/>
                </a:cubicBezTo>
                <a:close/>
              </a:path>
            </a:pathLst>
          </a:custGeom>
          <a:solidFill>
            <a:srgbClr val="0D194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F25C5F96-2B51-4DD8-94C7-C8CB6A62C303}"/>
              </a:ext>
            </a:extLst>
          </p:cNvPr>
          <p:cNvSpPr/>
          <p:nvPr/>
        </p:nvSpPr>
        <p:spPr>
          <a:xfrm rot="21238060">
            <a:off x="3059884" y="3937982"/>
            <a:ext cx="222321" cy="333484"/>
          </a:xfrm>
          <a:custGeom>
            <a:avLst/>
            <a:gdLst>
              <a:gd name="connsiteX0" fmla="*/ 9125 w 12833"/>
              <a:gd name="connsiteY0" fmla="*/ 12448 h 19250"/>
              <a:gd name="connsiteX1" fmla="*/ 10729 w 12833"/>
              <a:gd name="connsiteY1" fmla="*/ 7379 h 19250"/>
              <a:gd name="connsiteX2" fmla="*/ 7457 w 12833"/>
              <a:gd name="connsiteY2" fmla="*/ 4813 h 19250"/>
              <a:gd name="connsiteX3" fmla="*/ 5211 w 12833"/>
              <a:gd name="connsiteY3" fmla="*/ 13860 h 19250"/>
              <a:gd name="connsiteX4" fmla="*/ 12398 w 12833"/>
              <a:gd name="connsiteY4" fmla="*/ 18673 h 19250"/>
              <a:gd name="connsiteX5" fmla="*/ 13168 w 12833"/>
              <a:gd name="connsiteY5" fmla="*/ 14630 h 19250"/>
              <a:gd name="connsiteX6" fmla="*/ 9125 w 12833"/>
              <a:gd name="connsiteY6" fmla="*/ 12448 h 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3" h="19250">
                <a:moveTo>
                  <a:pt x="9125" y="12448"/>
                </a:moveTo>
                <a:cubicBezTo>
                  <a:pt x="8483" y="10780"/>
                  <a:pt x="10087" y="8214"/>
                  <a:pt x="10729" y="7379"/>
                </a:cubicBezTo>
                <a:lnTo>
                  <a:pt x="7457" y="4813"/>
                </a:lnTo>
                <a:cubicBezTo>
                  <a:pt x="7071" y="5326"/>
                  <a:pt x="3670" y="9754"/>
                  <a:pt x="5211" y="13860"/>
                </a:cubicBezTo>
                <a:cubicBezTo>
                  <a:pt x="6173" y="16363"/>
                  <a:pt x="8547" y="17967"/>
                  <a:pt x="12398" y="18673"/>
                </a:cubicBezTo>
                <a:lnTo>
                  <a:pt x="13168" y="14630"/>
                </a:lnTo>
                <a:cubicBezTo>
                  <a:pt x="11563" y="14309"/>
                  <a:pt x="9638" y="13732"/>
                  <a:pt x="9125" y="12448"/>
                </a:cubicBezTo>
                <a:close/>
              </a:path>
            </a:pathLst>
          </a:custGeom>
          <a:solidFill>
            <a:srgbClr val="0D194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83C0CC9A-D9F7-47AD-B940-B6C19AA2C87D}"/>
              </a:ext>
            </a:extLst>
          </p:cNvPr>
          <p:cNvSpPr/>
          <p:nvPr/>
        </p:nvSpPr>
        <p:spPr>
          <a:xfrm rot="21238060">
            <a:off x="3690647" y="3428401"/>
            <a:ext cx="333484" cy="333484"/>
          </a:xfrm>
          <a:custGeom>
            <a:avLst/>
            <a:gdLst>
              <a:gd name="connsiteX0" fmla="*/ 11037 w 19250"/>
              <a:gd name="connsiteY0" fmla="*/ 4813 h 19250"/>
              <a:gd name="connsiteX1" fmla="*/ 4813 w 19250"/>
              <a:gd name="connsiteY1" fmla="*/ 11037 h 19250"/>
              <a:gd name="connsiteX2" fmla="*/ 11037 w 19250"/>
              <a:gd name="connsiteY2" fmla="*/ 17261 h 19250"/>
              <a:gd name="connsiteX3" fmla="*/ 17262 w 19250"/>
              <a:gd name="connsiteY3" fmla="*/ 11037 h 19250"/>
              <a:gd name="connsiteX4" fmla="*/ 11037 w 19250"/>
              <a:gd name="connsiteY4" fmla="*/ 4813 h 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50" h="19250">
                <a:moveTo>
                  <a:pt x="11037" y="4813"/>
                </a:moveTo>
                <a:cubicBezTo>
                  <a:pt x="7572" y="4813"/>
                  <a:pt x="4813" y="7572"/>
                  <a:pt x="4813" y="11037"/>
                </a:cubicBezTo>
                <a:cubicBezTo>
                  <a:pt x="4813" y="14502"/>
                  <a:pt x="7572" y="17261"/>
                  <a:pt x="11037" y="17261"/>
                </a:cubicBezTo>
                <a:cubicBezTo>
                  <a:pt x="14502" y="17261"/>
                  <a:pt x="17262" y="14502"/>
                  <a:pt x="17262" y="11037"/>
                </a:cubicBezTo>
                <a:cubicBezTo>
                  <a:pt x="17262" y="7636"/>
                  <a:pt x="14502" y="4813"/>
                  <a:pt x="11037" y="4813"/>
                </a:cubicBezTo>
                <a:close/>
              </a:path>
            </a:pathLst>
          </a:custGeom>
          <a:solidFill>
            <a:srgbClr val="0D194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0DFCA7B-5F16-4299-81BF-88DADF944E68}"/>
              </a:ext>
            </a:extLst>
          </p:cNvPr>
          <p:cNvSpPr/>
          <p:nvPr/>
        </p:nvSpPr>
        <p:spPr>
          <a:xfrm rot="21238060">
            <a:off x="2458831" y="3375270"/>
            <a:ext cx="333484" cy="333484"/>
          </a:xfrm>
          <a:custGeom>
            <a:avLst/>
            <a:gdLst>
              <a:gd name="connsiteX0" fmla="*/ 11037 w 19250"/>
              <a:gd name="connsiteY0" fmla="*/ 4813 h 19250"/>
              <a:gd name="connsiteX1" fmla="*/ 4813 w 19250"/>
              <a:gd name="connsiteY1" fmla="*/ 11037 h 19250"/>
              <a:gd name="connsiteX2" fmla="*/ 11037 w 19250"/>
              <a:gd name="connsiteY2" fmla="*/ 17261 h 19250"/>
              <a:gd name="connsiteX3" fmla="*/ 17261 w 19250"/>
              <a:gd name="connsiteY3" fmla="*/ 11037 h 19250"/>
              <a:gd name="connsiteX4" fmla="*/ 11037 w 19250"/>
              <a:gd name="connsiteY4" fmla="*/ 4813 h 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50" h="19250">
                <a:moveTo>
                  <a:pt x="11037" y="4813"/>
                </a:moveTo>
                <a:cubicBezTo>
                  <a:pt x="7571" y="4813"/>
                  <a:pt x="4813" y="7572"/>
                  <a:pt x="4813" y="11037"/>
                </a:cubicBezTo>
                <a:cubicBezTo>
                  <a:pt x="4813" y="14502"/>
                  <a:pt x="7636" y="17261"/>
                  <a:pt x="11037" y="17261"/>
                </a:cubicBezTo>
                <a:cubicBezTo>
                  <a:pt x="14502" y="17261"/>
                  <a:pt x="17261" y="14438"/>
                  <a:pt x="17261" y="11037"/>
                </a:cubicBezTo>
                <a:cubicBezTo>
                  <a:pt x="17261" y="7636"/>
                  <a:pt x="14502" y="4813"/>
                  <a:pt x="11037" y="4813"/>
                </a:cubicBezTo>
                <a:close/>
              </a:path>
            </a:pathLst>
          </a:custGeom>
          <a:solidFill>
            <a:srgbClr val="0D194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E08E3DE0-37E5-4276-B921-3F4E74AA7562}"/>
              </a:ext>
            </a:extLst>
          </p:cNvPr>
          <p:cNvSpPr/>
          <p:nvPr/>
        </p:nvSpPr>
        <p:spPr>
          <a:xfrm>
            <a:off x="839068" y="5854581"/>
            <a:ext cx="4928048" cy="1003420"/>
          </a:xfrm>
          <a:custGeom>
            <a:avLst/>
            <a:gdLst>
              <a:gd name="connsiteX0" fmla="*/ 1572400 w 4928048"/>
              <a:gd name="connsiteY0" fmla="*/ 0 h 1003420"/>
              <a:gd name="connsiteX1" fmla="*/ 2500578 w 4928048"/>
              <a:gd name="connsiteY1" fmla="*/ 134495 h 1003420"/>
              <a:gd name="connsiteX2" fmla="*/ 3329825 w 4928048"/>
              <a:gd name="connsiteY2" fmla="*/ 0 h 1003420"/>
              <a:gd name="connsiteX3" fmla="*/ 3444312 w 4928048"/>
              <a:gd name="connsiteY3" fmla="*/ 529111 h 1003420"/>
              <a:gd name="connsiteX4" fmla="*/ 4766985 w 4928048"/>
              <a:gd name="connsiteY4" fmla="*/ 928249 h 1003420"/>
              <a:gd name="connsiteX5" fmla="*/ 4928048 w 4928048"/>
              <a:gd name="connsiteY5" fmla="*/ 1003420 h 1003420"/>
              <a:gd name="connsiteX6" fmla="*/ 0 w 4928048"/>
              <a:gd name="connsiteY6" fmla="*/ 1003420 h 1003420"/>
              <a:gd name="connsiteX7" fmla="*/ 161653 w 4928048"/>
              <a:gd name="connsiteY7" fmla="*/ 929923 h 1003420"/>
              <a:gd name="connsiteX8" fmla="*/ 1525732 w 4928048"/>
              <a:gd name="connsiteY8" fmla="*/ 546884 h 100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48" h="1003420">
                <a:moveTo>
                  <a:pt x="1572400" y="0"/>
                </a:moveTo>
                <a:cubicBezTo>
                  <a:pt x="1572400" y="0"/>
                  <a:pt x="2253796" y="126717"/>
                  <a:pt x="2500578" y="134495"/>
                </a:cubicBezTo>
                <a:cubicBezTo>
                  <a:pt x="2741782" y="143382"/>
                  <a:pt x="3329825" y="0"/>
                  <a:pt x="3329825" y="0"/>
                </a:cubicBezTo>
                <a:lnTo>
                  <a:pt x="3444312" y="529111"/>
                </a:lnTo>
                <a:cubicBezTo>
                  <a:pt x="3889776" y="665271"/>
                  <a:pt x="4358226" y="754639"/>
                  <a:pt x="4766985" y="928249"/>
                </a:cubicBezTo>
                <a:lnTo>
                  <a:pt x="4928048" y="1003420"/>
                </a:lnTo>
                <a:lnTo>
                  <a:pt x="0" y="1003420"/>
                </a:lnTo>
                <a:lnTo>
                  <a:pt x="161653" y="929923"/>
                </a:lnTo>
                <a:cubicBezTo>
                  <a:pt x="577763" y="761113"/>
                  <a:pt x="1087074" y="682089"/>
                  <a:pt x="1525732" y="54688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67" name="Полилиния: фигура 66">
            <a:extLst>
              <a:ext uri="{FF2B5EF4-FFF2-40B4-BE49-F238E27FC236}">
                <a16:creationId xmlns:a16="http://schemas.microsoft.com/office/drawing/2014/main" id="{C7837095-33BB-44E3-BDA7-52C3671DCB00}"/>
              </a:ext>
            </a:extLst>
          </p:cNvPr>
          <p:cNvSpPr/>
          <p:nvPr/>
        </p:nvSpPr>
        <p:spPr>
          <a:xfrm>
            <a:off x="1260149" y="1"/>
            <a:ext cx="10244123" cy="6857999"/>
          </a:xfrm>
          <a:custGeom>
            <a:avLst/>
            <a:gdLst>
              <a:gd name="connsiteX0" fmla="*/ 4594790 w 10244123"/>
              <a:gd name="connsiteY0" fmla="*/ 0 h 6857999"/>
              <a:gd name="connsiteX1" fmla="*/ 9967536 w 10244123"/>
              <a:gd name="connsiteY1" fmla="*/ 0 h 6857999"/>
              <a:gd name="connsiteX2" fmla="*/ 9988523 w 10244123"/>
              <a:gd name="connsiteY2" fmla="*/ 56040 h 6857999"/>
              <a:gd name="connsiteX3" fmla="*/ 10044404 w 10244123"/>
              <a:gd name="connsiteY3" fmla="*/ 1102739 h 6857999"/>
              <a:gd name="connsiteX4" fmla="*/ 8906431 w 10244123"/>
              <a:gd name="connsiteY4" fmla="*/ 2733186 h 6857999"/>
              <a:gd name="connsiteX5" fmla="*/ 10230381 w 10244123"/>
              <a:gd name="connsiteY5" fmla="*/ 4287118 h 6857999"/>
              <a:gd name="connsiteX6" fmla="*/ 9508146 w 10244123"/>
              <a:gd name="connsiteY6" fmla="*/ 6070814 h 6857999"/>
              <a:gd name="connsiteX7" fmla="*/ 9408261 w 10244123"/>
              <a:gd name="connsiteY7" fmla="*/ 6814638 h 6857999"/>
              <a:gd name="connsiteX8" fmla="*/ 9409569 w 10244123"/>
              <a:gd name="connsiteY8" fmla="*/ 6857999 h 6857999"/>
              <a:gd name="connsiteX9" fmla="*/ 5693887 w 10244123"/>
              <a:gd name="connsiteY9" fmla="*/ 6857999 h 6857999"/>
              <a:gd name="connsiteX10" fmla="*/ 5702212 w 10244123"/>
              <a:gd name="connsiteY10" fmla="*/ 6826886 h 6857999"/>
              <a:gd name="connsiteX11" fmla="*/ 6827075 w 10244123"/>
              <a:gd name="connsiteY11" fmla="*/ 4506045 h 6857999"/>
              <a:gd name="connsiteX12" fmla="*/ 5327984 w 10244123"/>
              <a:gd name="connsiteY12" fmla="*/ 3586776 h 6857999"/>
              <a:gd name="connsiteX13" fmla="*/ 5207685 w 10244123"/>
              <a:gd name="connsiteY13" fmla="*/ 2251769 h 6857999"/>
              <a:gd name="connsiteX14" fmla="*/ 3862507 w 10244123"/>
              <a:gd name="connsiteY14" fmla="*/ 2334917 h 6857999"/>
              <a:gd name="connsiteX15" fmla="*/ 3818080 w 10244123"/>
              <a:gd name="connsiteY15" fmla="*/ 2670031 h 6857999"/>
              <a:gd name="connsiteX16" fmla="*/ 3822908 w 10244123"/>
              <a:gd name="connsiteY16" fmla="*/ 2688535 h 6857999"/>
              <a:gd name="connsiteX17" fmla="*/ 3809940 w 10244123"/>
              <a:gd name="connsiteY17" fmla="*/ 2707088 h 6857999"/>
              <a:gd name="connsiteX18" fmla="*/ 1962837 w 10244123"/>
              <a:gd name="connsiteY18" fmla="*/ 3040657 h 6857999"/>
              <a:gd name="connsiteX19" fmla="*/ 303152 w 10244123"/>
              <a:gd name="connsiteY19" fmla="*/ 2847062 h 6857999"/>
              <a:gd name="connsiteX20" fmla="*/ 246776 w 10244123"/>
              <a:gd name="connsiteY20" fmla="*/ 2823056 h 6857999"/>
              <a:gd name="connsiteX21" fmla="*/ 224793 w 10244123"/>
              <a:gd name="connsiteY21" fmla="*/ 2793004 h 6857999"/>
              <a:gd name="connsiteX22" fmla="*/ 10289 w 10244123"/>
              <a:gd name="connsiteY22" fmla="*/ 2000115 h 6857999"/>
              <a:gd name="connsiteX23" fmla="*/ 1323404 w 10244123"/>
              <a:gd name="connsiteY23" fmla="*/ 916762 h 6857999"/>
              <a:gd name="connsiteX24" fmla="*/ 3555566 w 10244123"/>
              <a:gd name="connsiteY24" fmla="*/ 1277880 h 6857999"/>
              <a:gd name="connsiteX25" fmla="*/ 4409159 w 10244123"/>
              <a:gd name="connsiteY25" fmla="*/ 774571 h 6857999"/>
              <a:gd name="connsiteX26" fmla="*/ 4596074 w 10244123"/>
              <a:gd name="connsiteY26" fmla="*/ 4003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244123" h="6857999">
                <a:moveTo>
                  <a:pt x="4594790" y="0"/>
                </a:moveTo>
                <a:lnTo>
                  <a:pt x="9967536" y="0"/>
                </a:lnTo>
                <a:lnTo>
                  <a:pt x="9988523" y="56040"/>
                </a:lnTo>
                <a:cubicBezTo>
                  <a:pt x="10101751" y="395339"/>
                  <a:pt x="10130896" y="769250"/>
                  <a:pt x="10044404" y="1102739"/>
                </a:cubicBezTo>
                <a:cubicBezTo>
                  <a:pt x="9813537" y="1993480"/>
                  <a:pt x="8884096" y="2110683"/>
                  <a:pt x="8906431" y="2733186"/>
                </a:cubicBezTo>
                <a:cubicBezTo>
                  <a:pt x="8930314" y="3403453"/>
                  <a:pt x="10081113" y="3477977"/>
                  <a:pt x="10230381" y="4287118"/>
                </a:cubicBezTo>
                <a:cubicBezTo>
                  <a:pt x="10338738" y="4873797"/>
                  <a:pt x="9779039" y="5048274"/>
                  <a:pt x="9508146" y="6070814"/>
                </a:cubicBezTo>
                <a:cubicBezTo>
                  <a:pt x="9432296" y="6357187"/>
                  <a:pt x="9407777" y="6601821"/>
                  <a:pt x="9408261" y="6814638"/>
                </a:cubicBezTo>
                <a:lnTo>
                  <a:pt x="9409569" y="6857999"/>
                </a:lnTo>
                <a:lnTo>
                  <a:pt x="5693887" y="6857999"/>
                </a:lnTo>
                <a:lnTo>
                  <a:pt x="5702212" y="6826886"/>
                </a:lnTo>
                <a:cubicBezTo>
                  <a:pt x="5995476" y="5995803"/>
                  <a:pt x="7158574" y="5137420"/>
                  <a:pt x="6827075" y="4506045"/>
                </a:cubicBezTo>
                <a:cubicBezTo>
                  <a:pt x="6561489" y="4000303"/>
                  <a:pt x="5651729" y="4238911"/>
                  <a:pt x="5327984" y="3586776"/>
                </a:cubicBezTo>
                <a:cubicBezTo>
                  <a:pt x="5065494" y="3058036"/>
                  <a:pt x="5508432" y="2588340"/>
                  <a:pt x="5207685" y="2251769"/>
                </a:cubicBezTo>
                <a:cubicBezTo>
                  <a:pt x="4906496" y="1914977"/>
                  <a:pt x="4095806" y="1975568"/>
                  <a:pt x="3862507" y="2334917"/>
                </a:cubicBezTo>
                <a:cubicBezTo>
                  <a:pt x="3789697" y="2447034"/>
                  <a:pt x="3793324" y="2557129"/>
                  <a:pt x="3818080" y="2670031"/>
                </a:cubicBezTo>
                <a:lnTo>
                  <a:pt x="3822908" y="2688535"/>
                </a:lnTo>
                <a:lnTo>
                  <a:pt x="3809940" y="2707088"/>
                </a:lnTo>
                <a:cubicBezTo>
                  <a:pt x="3640015" y="2890257"/>
                  <a:pt x="2877682" y="3033394"/>
                  <a:pt x="1962837" y="3040657"/>
                </a:cubicBezTo>
                <a:cubicBezTo>
                  <a:pt x="1247226" y="3046352"/>
                  <a:pt x="623631" y="2967825"/>
                  <a:pt x="303152" y="2847062"/>
                </a:cubicBezTo>
                <a:lnTo>
                  <a:pt x="246776" y="2823056"/>
                </a:lnTo>
                <a:lnTo>
                  <a:pt x="224793" y="2793004"/>
                </a:lnTo>
                <a:cubicBezTo>
                  <a:pt x="80888" y="2575073"/>
                  <a:pt x="-36039" y="2297103"/>
                  <a:pt x="10289" y="2000115"/>
                </a:cubicBezTo>
                <a:cubicBezTo>
                  <a:pt x="99187" y="1430686"/>
                  <a:pt x="754196" y="1010524"/>
                  <a:pt x="1323404" y="916762"/>
                </a:cubicBezTo>
                <a:cubicBezTo>
                  <a:pt x="2234049" y="766610"/>
                  <a:pt x="2612415" y="1502776"/>
                  <a:pt x="3555566" y="1277880"/>
                </a:cubicBezTo>
                <a:cubicBezTo>
                  <a:pt x="3707267" y="1241613"/>
                  <a:pt x="4139591" y="1138563"/>
                  <a:pt x="4409159" y="774571"/>
                </a:cubicBezTo>
                <a:cubicBezTo>
                  <a:pt x="4600885" y="515509"/>
                  <a:pt x="4604091" y="267503"/>
                  <a:pt x="4596074" y="400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210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89C254BE-D9A5-4149-BCBC-1A110A49B7EF}"/>
              </a:ext>
            </a:extLst>
          </p:cNvPr>
          <p:cNvSpPr/>
          <p:nvPr/>
        </p:nvSpPr>
        <p:spPr>
          <a:xfrm rot="21238060">
            <a:off x="3622798" y="2985743"/>
            <a:ext cx="889269" cy="666948"/>
          </a:xfrm>
          <a:custGeom>
            <a:avLst/>
            <a:gdLst>
              <a:gd name="connsiteX0" fmla="*/ 4813 w 51334"/>
              <a:gd name="connsiteY0" fmla="*/ 10074 h 38501"/>
              <a:gd name="connsiteX1" fmla="*/ 43891 w 51334"/>
              <a:gd name="connsiteY1" fmla="*/ 33945 h 38501"/>
              <a:gd name="connsiteX2" fmla="*/ 48768 w 51334"/>
              <a:gd name="connsiteY2" fmla="*/ 31378 h 38501"/>
              <a:gd name="connsiteX3" fmla="*/ 6545 w 51334"/>
              <a:gd name="connsiteY3" fmla="*/ 4813 h 38501"/>
              <a:gd name="connsiteX4" fmla="*/ 4813 w 51334"/>
              <a:gd name="connsiteY4" fmla="*/ 10074 h 3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34" h="38501">
                <a:moveTo>
                  <a:pt x="4813" y="10074"/>
                </a:moveTo>
                <a:cubicBezTo>
                  <a:pt x="5134" y="10203"/>
                  <a:pt x="36897" y="20598"/>
                  <a:pt x="43891" y="33945"/>
                </a:cubicBezTo>
                <a:lnTo>
                  <a:pt x="48768" y="31378"/>
                </a:lnTo>
                <a:cubicBezTo>
                  <a:pt x="40747" y="16106"/>
                  <a:pt x="7893" y="5262"/>
                  <a:pt x="6545" y="4813"/>
                </a:cubicBezTo>
                <a:lnTo>
                  <a:pt x="4813" y="10074"/>
                </a:lnTo>
                <a:close/>
              </a:path>
            </a:pathLst>
          </a:custGeom>
          <a:solidFill>
            <a:srgbClr val="0D194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DE12DC-D6EB-C2A2-18A7-70F649E592E9}"/>
              </a:ext>
            </a:extLst>
          </p:cNvPr>
          <p:cNvGrpSpPr/>
          <p:nvPr/>
        </p:nvGrpSpPr>
        <p:grpSpPr>
          <a:xfrm>
            <a:off x="1432163" y="969379"/>
            <a:ext cx="3466898" cy="2047003"/>
            <a:chOff x="1432163" y="969379"/>
            <a:chExt cx="3466898" cy="204700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33798B8-861E-B6CD-723F-020D4F4F8C7D}"/>
                </a:ext>
              </a:extLst>
            </p:cNvPr>
            <p:cNvSpPr txBox="1"/>
            <p:nvPr/>
          </p:nvSpPr>
          <p:spPr>
            <a:xfrm>
              <a:off x="1432163" y="969379"/>
              <a:ext cx="28173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 spc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ster Gothic Round ExCd ATF Hv" panose="020F0908030202040204" pitchFamily="34" charset="0"/>
                  <a:ea typeface="Open Sans" panose="020B0606030504020204" pitchFamily="34" charset="0"/>
                  <a:cs typeface="Poppins" panose="00000500000000000000" pitchFamily="2" charset="0"/>
                </a:rPr>
                <a:t>SIGNS</a:t>
              </a:r>
              <a:endPara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 Gothic Round ExCd ATF Hv" panose="020F0908030202040204" pitchFamily="34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79EF9F-F388-D95B-172F-CCC7A2AFE0B3}"/>
                </a:ext>
              </a:extLst>
            </p:cNvPr>
            <p:cNvSpPr txBox="1"/>
            <p:nvPr/>
          </p:nvSpPr>
          <p:spPr>
            <a:xfrm>
              <a:off x="2013293" y="2093052"/>
              <a:ext cx="28857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spc="100" dirty="0">
                  <a:solidFill>
                    <a:schemeClr val="bg1"/>
                  </a:solidFill>
                  <a:latin typeface="Brittany Signature" pitchFamily="2" charset="0"/>
                  <a:ea typeface="Open Sans" panose="020B0606030504020204" pitchFamily="34" charset="0"/>
                  <a:cs typeface="Poppins" panose="00000500000000000000" pitchFamily="2" charset="0"/>
                </a:rPr>
                <a:t>of burnout</a:t>
              </a:r>
              <a:endParaRPr lang="en-US" sz="5400" spc="100" dirty="0">
                <a:solidFill>
                  <a:schemeClr val="bg1"/>
                </a:solidFill>
                <a:latin typeface="Saturday Moon Demo Script" pitchFamily="2" charset="0"/>
                <a:ea typeface="Open Sans" panose="020B0606030504020204" pitchFamily="34" charset="0"/>
                <a:cs typeface="Poppins" panose="00000500000000000000" pitchFamily="2" charset="0"/>
              </a:endParaRPr>
            </a:p>
          </p:txBody>
        </p:sp>
      </p:grp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AFDC4A42-3D55-4760-9D49-D6368A3667EA}"/>
              </a:ext>
            </a:extLst>
          </p:cNvPr>
          <p:cNvSpPr/>
          <p:nvPr/>
        </p:nvSpPr>
        <p:spPr>
          <a:xfrm rot="21238060">
            <a:off x="2034661" y="3064350"/>
            <a:ext cx="1000433" cy="444627"/>
          </a:xfrm>
          <a:custGeom>
            <a:avLst/>
            <a:gdLst>
              <a:gd name="connsiteX0" fmla="*/ 4813 w 57751"/>
              <a:gd name="connsiteY0" fmla="*/ 17197 h 25667"/>
              <a:gd name="connsiteX1" fmla="*/ 8663 w 57751"/>
              <a:gd name="connsiteY1" fmla="*/ 21111 h 25667"/>
              <a:gd name="connsiteX2" fmla="*/ 53196 w 57751"/>
              <a:gd name="connsiteY2" fmla="*/ 10331 h 25667"/>
              <a:gd name="connsiteX3" fmla="*/ 53196 w 57751"/>
              <a:gd name="connsiteY3" fmla="*/ 4813 h 25667"/>
              <a:gd name="connsiteX4" fmla="*/ 4813 w 57751"/>
              <a:gd name="connsiteY4" fmla="*/ 17197 h 2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51" h="25667">
                <a:moveTo>
                  <a:pt x="4813" y="17197"/>
                </a:moveTo>
                <a:lnTo>
                  <a:pt x="8663" y="21111"/>
                </a:lnTo>
                <a:cubicBezTo>
                  <a:pt x="19443" y="10588"/>
                  <a:pt x="52811" y="10331"/>
                  <a:pt x="53196" y="10331"/>
                </a:cubicBezTo>
                <a:lnTo>
                  <a:pt x="53196" y="4813"/>
                </a:lnTo>
                <a:cubicBezTo>
                  <a:pt x="51720" y="4813"/>
                  <a:pt x="17133" y="5069"/>
                  <a:pt x="4813" y="17197"/>
                </a:cubicBezTo>
                <a:close/>
              </a:path>
            </a:pathLst>
          </a:custGeom>
          <a:solidFill>
            <a:srgbClr val="0D194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Полилиния: фигура 136">
            <a:extLst>
              <a:ext uri="{FF2B5EF4-FFF2-40B4-BE49-F238E27FC236}">
                <a16:creationId xmlns:a16="http://schemas.microsoft.com/office/drawing/2014/main" id="{916A2DF2-D3DE-5270-AC49-310779DD6BE2}"/>
              </a:ext>
            </a:extLst>
          </p:cNvPr>
          <p:cNvSpPr/>
          <p:nvPr/>
        </p:nvSpPr>
        <p:spPr>
          <a:xfrm flipV="1">
            <a:off x="8985936" y="-18518"/>
            <a:ext cx="4141830" cy="4223139"/>
          </a:xfrm>
          <a:custGeom>
            <a:avLst/>
            <a:gdLst>
              <a:gd name="connsiteX0" fmla="*/ 2178016 w 3962385"/>
              <a:gd name="connsiteY0" fmla="*/ 3696081 h 4039886"/>
              <a:gd name="connsiteX1" fmla="*/ 2177628 w 3962385"/>
              <a:gd name="connsiteY1" fmla="*/ 3697552 h 4039886"/>
              <a:gd name="connsiteX2" fmla="*/ 2177234 w 3962385"/>
              <a:gd name="connsiteY2" fmla="*/ 3696364 h 4039886"/>
              <a:gd name="connsiteX3" fmla="*/ 3481076 w 3962385"/>
              <a:gd name="connsiteY3" fmla="*/ 3572471 h 4039886"/>
              <a:gd name="connsiteX4" fmla="*/ 3195407 w 3962385"/>
              <a:gd name="connsiteY4" fmla="*/ 3606241 h 4039886"/>
              <a:gd name="connsiteX5" fmla="*/ 2845742 w 3962385"/>
              <a:gd name="connsiteY5" fmla="*/ 3783469 h 4039886"/>
              <a:gd name="connsiteX6" fmla="*/ 2614855 w 3962385"/>
              <a:gd name="connsiteY6" fmla="*/ 3950268 h 4039886"/>
              <a:gd name="connsiteX7" fmla="*/ 2517812 w 3962385"/>
              <a:gd name="connsiteY7" fmla="*/ 4039886 h 4039886"/>
              <a:gd name="connsiteX8" fmla="*/ 3148515 w 3962385"/>
              <a:gd name="connsiteY8" fmla="*/ 4039886 h 4039886"/>
              <a:gd name="connsiteX9" fmla="*/ 3179858 w 3962385"/>
              <a:gd name="connsiteY9" fmla="*/ 4026475 h 4039886"/>
              <a:gd name="connsiteX10" fmla="*/ 3962385 w 3962385"/>
              <a:gd name="connsiteY10" fmla="*/ 3649358 h 4039886"/>
              <a:gd name="connsiteX11" fmla="*/ 3481076 w 3962385"/>
              <a:gd name="connsiteY11" fmla="*/ 3572471 h 4039886"/>
              <a:gd name="connsiteX12" fmla="*/ 199974 w 3962385"/>
              <a:gd name="connsiteY12" fmla="*/ 1789699 h 4039886"/>
              <a:gd name="connsiteX13" fmla="*/ 52690 w 3962385"/>
              <a:gd name="connsiteY13" fmla="*/ 1816646 h 4039886"/>
              <a:gd name="connsiteX14" fmla="*/ 437660 w 3962385"/>
              <a:gd name="connsiteY14" fmla="*/ 2195649 h 4039886"/>
              <a:gd name="connsiteX15" fmla="*/ 922038 w 3962385"/>
              <a:gd name="connsiteY15" fmla="*/ 2423168 h 4039886"/>
              <a:gd name="connsiteX16" fmla="*/ 1358513 w 3962385"/>
              <a:gd name="connsiteY16" fmla="*/ 2457888 h 4039886"/>
              <a:gd name="connsiteX17" fmla="*/ 1488432 w 3962385"/>
              <a:gd name="connsiteY17" fmla="*/ 2488427 h 4039886"/>
              <a:gd name="connsiteX18" fmla="*/ 1372882 w 3962385"/>
              <a:gd name="connsiteY18" fmla="*/ 2378857 h 4039886"/>
              <a:gd name="connsiteX19" fmla="*/ 1179488 w 3962385"/>
              <a:gd name="connsiteY19" fmla="*/ 2207022 h 4039886"/>
              <a:gd name="connsiteX20" fmla="*/ 737031 w 3962385"/>
              <a:gd name="connsiteY20" fmla="*/ 1947173 h 4039886"/>
              <a:gd name="connsiteX21" fmla="*/ 199974 w 3962385"/>
              <a:gd name="connsiteY21" fmla="*/ 1789699 h 4039886"/>
              <a:gd name="connsiteX22" fmla="*/ 0 w 3962385"/>
              <a:gd name="connsiteY22" fmla="*/ 392281 h 4039886"/>
              <a:gd name="connsiteX23" fmla="*/ 164052 w 3962385"/>
              <a:gd name="connsiteY23" fmla="*/ 741341 h 4039886"/>
              <a:gd name="connsiteX24" fmla="*/ 325108 w 3962385"/>
              <a:gd name="connsiteY24" fmla="*/ 934130 h 4039886"/>
              <a:gd name="connsiteX25" fmla="*/ 558011 w 3962385"/>
              <a:gd name="connsiteY25" fmla="*/ 1165839 h 4039886"/>
              <a:gd name="connsiteX26" fmla="*/ 1102854 w 3962385"/>
              <a:gd name="connsiteY26" fmla="*/ 1531068 h 4039886"/>
              <a:gd name="connsiteX27" fmla="*/ 899885 w 3962385"/>
              <a:gd name="connsiteY27" fmla="*/ 1145479 h 4039886"/>
              <a:gd name="connsiteX28" fmla="*/ 0 w 3962385"/>
              <a:gd name="connsiteY28" fmla="*/ 392281 h 4039886"/>
              <a:gd name="connsiteX29" fmla="*/ 1990173 w 3962385"/>
              <a:gd name="connsiteY29" fmla="*/ 159974 h 4039886"/>
              <a:gd name="connsiteX30" fmla="*/ 1700982 w 3962385"/>
              <a:gd name="connsiteY30" fmla="*/ 355759 h 4039886"/>
              <a:gd name="connsiteX31" fmla="*/ 1544116 w 3962385"/>
              <a:gd name="connsiteY31" fmla="*/ 518009 h 4039886"/>
              <a:gd name="connsiteX32" fmla="*/ 1463286 w 3962385"/>
              <a:gd name="connsiteY32" fmla="*/ 679672 h 4039886"/>
              <a:gd name="connsiteX33" fmla="*/ 1333357 w 3962385"/>
              <a:gd name="connsiteY33" fmla="*/ 1043100 h 4039886"/>
              <a:gd name="connsiteX34" fmla="*/ 1429760 w 3962385"/>
              <a:gd name="connsiteY34" fmla="*/ 1715474 h 4039886"/>
              <a:gd name="connsiteX35" fmla="*/ 1921313 w 3962385"/>
              <a:gd name="connsiteY35" fmla="*/ 494664 h 4039886"/>
              <a:gd name="connsiteX36" fmla="*/ 1990173 w 3962385"/>
              <a:gd name="connsiteY36" fmla="*/ 159974 h 4039886"/>
              <a:gd name="connsiteX37" fmla="*/ 1058543 w 3962385"/>
              <a:gd name="connsiteY37" fmla="*/ 107 h 4039886"/>
              <a:gd name="connsiteX38" fmla="*/ 1175894 w 3962385"/>
              <a:gd name="connsiteY38" fmla="*/ 1764558 h 4039886"/>
              <a:gd name="connsiteX39" fmla="*/ 1446582 w 3962385"/>
              <a:gd name="connsiteY39" fmla="*/ 2354195 h 4039886"/>
              <a:gd name="connsiteX40" fmla="*/ 1528990 w 3962385"/>
              <a:gd name="connsiteY40" fmla="*/ 2503592 h 4039886"/>
              <a:gd name="connsiteX41" fmla="*/ 1487836 w 3962385"/>
              <a:gd name="connsiteY41" fmla="*/ 2488431 h 4039886"/>
              <a:gd name="connsiteX42" fmla="*/ 1544113 w 3962385"/>
              <a:gd name="connsiteY42" fmla="*/ 2541723 h 4039886"/>
              <a:gd name="connsiteX43" fmla="*/ 1548611 w 3962385"/>
              <a:gd name="connsiteY43" fmla="*/ 2539163 h 4039886"/>
              <a:gd name="connsiteX44" fmla="*/ 1607786 w 3962385"/>
              <a:gd name="connsiteY44" fmla="*/ 2646443 h 4039886"/>
              <a:gd name="connsiteX45" fmla="*/ 1769306 w 3962385"/>
              <a:gd name="connsiteY45" fmla="*/ 2936314 h 4039886"/>
              <a:gd name="connsiteX46" fmla="*/ 1826107 w 3962385"/>
              <a:gd name="connsiteY46" fmla="*/ 3043491 h 4039886"/>
              <a:gd name="connsiteX47" fmla="*/ 1673081 w 3962385"/>
              <a:gd name="connsiteY47" fmla="*/ 2984375 h 4039886"/>
              <a:gd name="connsiteX48" fmla="*/ 1095660 w 3962385"/>
              <a:gd name="connsiteY48" fmla="*/ 2921900 h 4039886"/>
              <a:gd name="connsiteX49" fmla="*/ 428683 w 3962385"/>
              <a:gd name="connsiteY49" fmla="*/ 3293720 h 4039886"/>
              <a:gd name="connsiteX50" fmla="*/ 1176491 w 3962385"/>
              <a:gd name="connsiteY50" fmla="*/ 3308687 h 4039886"/>
              <a:gd name="connsiteX51" fmla="*/ 1521359 w 3962385"/>
              <a:gd name="connsiteY51" fmla="*/ 3197921 h 4039886"/>
              <a:gd name="connsiteX52" fmla="*/ 1836432 w 3962385"/>
              <a:gd name="connsiteY52" fmla="*/ 3062972 h 4039886"/>
              <a:gd name="connsiteX53" fmla="*/ 1870893 w 3962385"/>
              <a:gd name="connsiteY53" fmla="*/ 3127997 h 4039886"/>
              <a:gd name="connsiteX54" fmla="*/ 1963216 w 3962385"/>
              <a:gd name="connsiteY54" fmla="*/ 3318255 h 4039886"/>
              <a:gd name="connsiteX55" fmla="*/ 2114284 w 3962385"/>
              <a:gd name="connsiteY55" fmla="*/ 3691536 h 4039886"/>
              <a:gd name="connsiteX56" fmla="*/ 2119995 w 3962385"/>
              <a:gd name="connsiteY56" fmla="*/ 3710153 h 4039886"/>
              <a:gd name="connsiteX57" fmla="*/ 1923687 w 3962385"/>
              <a:gd name="connsiteY57" fmla="*/ 3749704 h 4039886"/>
              <a:gd name="connsiteX58" fmla="*/ 1173497 w 3962385"/>
              <a:gd name="connsiteY58" fmla="*/ 3766707 h 4039886"/>
              <a:gd name="connsiteX59" fmla="*/ 604777 w 3962385"/>
              <a:gd name="connsiteY59" fmla="*/ 3980007 h 4039886"/>
              <a:gd name="connsiteX60" fmla="*/ 509003 w 3962385"/>
              <a:gd name="connsiteY60" fmla="*/ 4039886 h 4039886"/>
              <a:gd name="connsiteX61" fmla="*/ 1727759 w 3962385"/>
              <a:gd name="connsiteY61" fmla="*/ 4039886 h 4039886"/>
              <a:gd name="connsiteX62" fmla="*/ 1736404 w 3962385"/>
              <a:gd name="connsiteY62" fmla="*/ 4035345 h 4039886"/>
              <a:gd name="connsiteX63" fmla="*/ 1938718 w 3962385"/>
              <a:gd name="connsiteY63" fmla="*/ 3901056 h 4039886"/>
              <a:gd name="connsiteX64" fmla="*/ 2129384 w 3962385"/>
              <a:gd name="connsiteY64" fmla="*/ 3740762 h 4039886"/>
              <a:gd name="connsiteX65" fmla="*/ 2221137 w 3962385"/>
              <a:gd name="connsiteY65" fmla="*/ 4039886 h 4039886"/>
              <a:gd name="connsiteX66" fmla="*/ 2282337 w 3962385"/>
              <a:gd name="connsiteY66" fmla="*/ 4039886 h 4039886"/>
              <a:gd name="connsiteX67" fmla="*/ 2246307 w 3962385"/>
              <a:gd name="connsiteY67" fmla="*/ 3904767 h 4039886"/>
              <a:gd name="connsiteX68" fmla="*/ 2181503 w 3962385"/>
              <a:gd name="connsiteY68" fmla="*/ 3709246 h 4039886"/>
              <a:gd name="connsiteX69" fmla="*/ 2205587 w 3962385"/>
              <a:gd name="connsiteY69" fmla="*/ 3686089 h 4039886"/>
              <a:gd name="connsiteX70" fmla="*/ 2211100 w 3962385"/>
              <a:gd name="connsiteY70" fmla="*/ 3684091 h 4039886"/>
              <a:gd name="connsiteX71" fmla="*/ 2205942 w 3962385"/>
              <a:gd name="connsiteY71" fmla="*/ 3685748 h 4039886"/>
              <a:gd name="connsiteX72" fmla="*/ 2364473 w 3962385"/>
              <a:gd name="connsiteY72" fmla="*/ 3533315 h 4039886"/>
              <a:gd name="connsiteX73" fmla="*/ 3236122 w 3962385"/>
              <a:gd name="connsiteY73" fmla="*/ 1877726 h 4039886"/>
              <a:gd name="connsiteX74" fmla="*/ 2183550 w 3962385"/>
              <a:gd name="connsiteY74" fmla="*/ 3675107 h 4039886"/>
              <a:gd name="connsiteX75" fmla="*/ 2178411 w 3962385"/>
              <a:gd name="connsiteY75" fmla="*/ 3694585 h 4039886"/>
              <a:gd name="connsiteX76" fmla="*/ 2176815 w 3962385"/>
              <a:gd name="connsiteY76" fmla="*/ 3695097 h 4039886"/>
              <a:gd name="connsiteX77" fmla="*/ 2160547 w 3962385"/>
              <a:gd name="connsiteY77" fmla="*/ 3646018 h 4039886"/>
              <a:gd name="connsiteX78" fmla="*/ 1945862 w 3962385"/>
              <a:gd name="connsiteY78" fmla="*/ 3144026 h 4039886"/>
              <a:gd name="connsiteX79" fmla="*/ 1887437 w 3962385"/>
              <a:gd name="connsiteY79" fmla="*/ 3016778 h 4039886"/>
              <a:gd name="connsiteX80" fmla="*/ 2041132 w 3962385"/>
              <a:gd name="connsiteY80" fmla="*/ 2914727 h 4039886"/>
              <a:gd name="connsiteX81" fmla="*/ 2214688 w 3962385"/>
              <a:gd name="connsiteY81" fmla="*/ 2810543 h 4039886"/>
              <a:gd name="connsiteX82" fmla="*/ 3103207 w 3962385"/>
              <a:gd name="connsiteY82" fmla="*/ 1905867 h 4039886"/>
              <a:gd name="connsiteX83" fmla="*/ 2640388 w 3962385"/>
              <a:gd name="connsiteY83" fmla="*/ 2148352 h 4039886"/>
              <a:gd name="connsiteX84" fmla="*/ 2154813 w 3962385"/>
              <a:gd name="connsiteY84" fmla="*/ 2454900 h 4039886"/>
              <a:gd name="connsiteX85" fmla="*/ 1871022 w 3962385"/>
              <a:gd name="connsiteY85" fmla="*/ 2941667 h 4039886"/>
              <a:gd name="connsiteX86" fmla="*/ 1872209 w 3962385"/>
              <a:gd name="connsiteY86" fmla="*/ 2983610 h 4039886"/>
              <a:gd name="connsiteX87" fmla="*/ 1775327 w 3962385"/>
              <a:gd name="connsiteY87" fmla="*/ 2772599 h 4039886"/>
              <a:gd name="connsiteX88" fmla="*/ 1661784 w 3962385"/>
              <a:gd name="connsiteY88" fmla="*/ 2484957 h 4039886"/>
              <a:gd name="connsiteX89" fmla="*/ 1921303 w 3962385"/>
              <a:gd name="connsiteY89" fmla="*/ 2071127 h 4039886"/>
              <a:gd name="connsiteX90" fmla="*/ 2172771 w 3962385"/>
              <a:gd name="connsiteY90" fmla="*/ 1580161 h 4039886"/>
              <a:gd name="connsiteX91" fmla="*/ 2158999 w 3962385"/>
              <a:gd name="connsiteY91" fmla="*/ 723981 h 4039886"/>
              <a:gd name="connsiteX92" fmla="*/ 1852827 w 3962385"/>
              <a:gd name="connsiteY92" fmla="*/ 1538855 h 4039886"/>
              <a:gd name="connsiteX93" fmla="*/ 1603757 w 3962385"/>
              <a:gd name="connsiteY93" fmla="*/ 2337951 h 4039886"/>
              <a:gd name="connsiteX94" fmla="*/ 1546343 w 3962385"/>
              <a:gd name="connsiteY94" fmla="*/ 2192503 h 4039886"/>
              <a:gd name="connsiteX95" fmla="*/ 1345337 w 3962385"/>
              <a:gd name="connsiteY95" fmla="*/ 1605902 h 4039886"/>
              <a:gd name="connsiteX96" fmla="*/ 1058543 w 3962385"/>
              <a:gd name="connsiteY96" fmla="*/ 107 h 40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962385" h="4039886">
                <a:moveTo>
                  <a:pt x="2178016" y="3696081"/>
                </a:moveTo>
                <a:lnTo>
                  <a:pt x="2177628" y="3697552"/>
                </a:lnTo>
                <a:lnTo>
                  <a:pt x="2177234" y="3696364"/>
                </a:lnTo>
                <a:close/>
                <a:moveTo>
                  <a:pt x="3481076" y="3572471"/>
                </a:moveTo>
                <a:cubicBezTo>
                  <a:pt x="3384569" y="3569899"/>
                  <a:pt x="3288809" y="3578851"/>
                  <a:pt x="3195407" y="3606241"/>
                </a:cubicBezTo>
                <a:cubicBezTo>
                  <a:pt x="3069668" y="3643368"/>
                  <a:pt x="2955918" y="3712219"/>
                  <a:pt x="2845742" y="3783469"/>
                </a:cubicBezTo>
                <a:cubicBezTo>
                  <a:pt x="2767159" y="3834439"/>
                  <a:pt x="2687902" y="3889365"/>
                  <a:pt x="2614855" y="3950268"/>
                </a:cubicBezTo>
                <a:lnTo>
                  <a:pt x="2517812" y="4039886"/>
                </a:lnTo>
                <a:lnTo>
                  <a:pt x="3148515" y="4039886"/>
                </a:lnTo>
                <a:lnTo>
                  <a:pt x="3179858" y="4026475"/>
                </a:lnTo>
                <a:cubicBezTo>
                  <a:pt x="3441708" y="3904301"/>
                  <a:pt x="3686216" y="3736917"/>
                  <a:pt x="3962385" y="3649358"/>
                </a:cubicBezTo>
                <a:cubicBezTo>
                  <a:pt x="3804843" y="3613056"/>
                  <a:pt x="3641922" y="3576758"/>
                  <a:pt x="3481076" y="3572471"/>
                </a:cubicBezTo>
                <a:close/>
                <a:moveTo>
                  <a:pt x="199974" y="1789699"/>
                </a:moveTo>
                <a:cubicBezTo>
                  <a:pt x="149084" y="1786714"/>
                  <a:pt x="95192" y="1788505"/>
                  <a:pt x="52690" y="1816646"/>
                </a:cubicBezTo>
                <a:cubicBezTo>
                  <a:pt x="171833" y="1951959"/>
                  <a:pt x="294567" y="2085481"/>
                  <a:pt x="437660" y="2195649"/>
                </a:cubicBezTo>
                <a:cubicBezTo>
                  <a:pt x="580166" y="2305816"/>
                  <a:pt x="744813" y="2392629"/>
                  <a:pt x="922038" y="2423168"/>
                </a:cubicBezTo>
                <a:cubicBezTo>
                  <a:pt x="1065729" y="2447709"/>
                  <a:pt x="1214216" y="2435139"/>
                  <a:pt x="1358513" y="2457888"/>
                </a:cubicBezTo>
                <a:cubicBezTo>
                  <a:pt x="1402814" y="2464476"/>
                  <a:pt x="1445921" y="2475253"/>
                  <a:pt x="1488432" y="2488427"/>
                </a:cubicBezTo>
                <a:cubicBezTo>
                  <a:pt x="1450121" y="2451908"/>
                  <a:pt x="1411193" y="2415387"/>
                  <a:pt x="1372882" y="2378857"/>
                </a:cubicBezTo>
                <a:cubicBezTo>
                  <a:pt x="1309416" y="2319588"/>
                  <a:pt x="1247143" y="2260311"/>
                  <a:pt x="1179488" y="2207022"/>
                </a:cubicBezTo>
                <a:cubicBezTo>
                  <a:pt x="1044773" y="2100447"/>
                  <a:pt x="892694" y="2018422"/>
                  <a:pt x="737031" y="1947173"/>
                </a:cubicBezTo>
                <a:cubicBezTo>
                  <a:pt x="566394" y="1868738"/>
                  <a:pt x="386771" y="1801680"/>
                  <a:pt x="199974" y="1789699"/>
                </a:cubicBezTo>
                <a:close/>
                <a:moveTo>
                  <a:pt x="0" y="392281"/>
                </a:moveTo>
                <a:cubicBezTo>
                  <a:pt x="45497" y="512627"/>
                  <a:pt x="92196" y="634168"/>
                  <a:pt x="164052" y="741341"/>
                </a:cubicBezTo>
                <a:cubicBezTo>
                  <a:pt x="210743" y="810788"/>
                  <a:pt x="268229" y="873062"/>
                  <a:pt x="325108" y="934130"/>
                </a:cubicBezTo>
                <a:cubicBezTo>
                  <a:pt x="399950" y="1014364"/>
                  <a:pt x="475387" y="1093992"/>
                  <a:pt x="558011" y="1165839"/>
                </a:cubicBezTo>
                <a:cubicBezTo>
                  <a:pt x="723266" y="1309539"/>
                  <a:pt x="950187" y="1373604"/>
                  <a:pt x="1102854" y="1531068"/>
                </a:cubicBezTo>
                <a:cubicBezTo>
                  <a:pt x="1108845" y="1537656"/>
                  <a:pt x="986706" y="1276602"/>
                  <a:pt x="899885" y="1145479"/>
                </a:cubicBezTo>
                <a:cubicBezTo>
                  <a:pt x="681353" y="816181"/>
                  <a:pt x="347260" y="581479"/>
                  <a:pt x="0" y="392281"/>
                </a:cubicBezTo>
                <a:close/>
                <a:moveTo>
                  <a:pt x="1990173" y="159974"/>
                </a:moveTo>
                <a:cubicBezTo>
                  <a:pt x="1885988" y="211461"/>
                  <a:pt x="1790788" y="280918"/>
                  <a:pt x="1700982" y="355759"/>
                </a:cubicBezTo>
                <a:cubicBezTo>
                  <a:pt x="1642909" y="404251"/>
                  <a:pt x="1586029" y="455746"/>
                  <a:pt x="1544116" y="518009"/>
                </a:cubicBezTo>
                <a:cubicBezTo>
                  <a:pt x="1510590" y="568310"/>
                  <a:pt x="1486639" y="623987"/>
                  <a:pt x="1463286" y="679672"/>
                </a:cubicBezTo>
                <a:cubicBezTo>
                  <a:pt x="1413591" y="798216"/>
                  <a:pt x="1363298" y="917370"/>
                  <a:pt x="1333357" y="1043100"/>
                </a:cubicBezTo>
                <a:cubicBezTo>
                  <a:pt x="1295642" y="1201766"/>
                  <a:pt x="1399828" y="1555612"/>
                  <a:pt x="1429760" y="1715474"/>
                </a:cubicBezTo>
                <a:cubicBezTo>
                  <a:pt x="1660870" y="1390963"/>
                  <a:pt x="1747681" y="853304"/>
                  <a:pt x="1921313" y="494664"/>
                </a:cubicBezTo>
                <a:cubicBezTo>
                  <a:pt x="1972202" y="389882"/>
                  <a:pt x="2022494" y="271933"/>
                  <a:pt x="1990173" y="159974"/>
                </a:cubicBezTo>
                <a:close/>
                <a:moveTo>
                  <a:pt x="1058543" y="107"/>
                </a:moveTo>
                <a:cubicBezTo>
                  <a:pt x="1047766" y="-13068"/>
                  <a:pt x="971732" y="1189784"/>
                  <a:pt x="1175894" y="1764558"/>
                </a:cubicBezTo>
                <a:cubicBezTo>
                  <a:pt x="1246168" y="1961914"/>
                  <a:pt x="1342038" y="2158680"/>
                  <a:pt x="1446582" y="2354195"/>
                </a:cubicBezTo>
                <a:lnTo>
                  <a:pt x="1528990" y="2503592"/>
                </a:lnTo>
                <a:lnTo>
                  <a:pt x="1487836" y="2488431"/>
                </a:lnTo>
                <a:cubicBezTo>
                  <a:pt x="1506388" y="2505788"/>
                  <a:pt x="1524956" y="2523760"/>
                  <a:pt x="1544113" y="2541723"/>
                </a:cubicBezTo>
                <a:lnTo>
                  <a:pt x="1548611" y="2539163"/>
                </a:lnTo>
                <a:lnTo>
                  <a:pt x="1607786" y="2646443"/>
                </a:lnTo>
                <a:cubicBezTo>
                  <a:pt x="1662279" y="2743491"/>
                  <a:pt x="1716825" y="2840142"/>
                  <a:pt x="1769306" y="2936314"/>
                </a:cubicBezTo>
                <a:lnTo>
                  <a:pt x="1826107" y="3043491"/>
                </a:lnTo>
                <a:lnTo>
                  <a:pt x="1673081" y="2984375"/>
                </a:lnTo>
                <a:cubicBezTo>
                  <a:pt x="1486672" y="2924480"/>
                  <a:pt x="1289657" y="2898100"/>
                  <a:pt x="1095660" y="2921900"/>
                </a:cubicBezTo>
                <a:cubicBezTo>
                  <a:pt x="835813" y="2953633"/>
                  <a:pt x="583160" y="3082360"/>
                  <a:pt x="428683" y="3293720"/>
                </a:cubicBezTo>
                <a:cubicBezTo>
                  <a:pt x="666976" y="3376940"/>
                  <a:pt x="930416" y="3366761"/>
                  <a:pt x="1176491" y="3308687"/>
                </a:cubicBezTo>
                <a:cubicBezTo>
                  <a:pt x="1294141" y="3280545"/>
                  <a:pt x="1408648" y="3241927"/>
                  <a:pt x="1521359" y="3197921"/>
                </a:cubicBezTo>
                <a:lnTo>
                  <a:pt x="1836432" y="3062972"/>
                </a:lnTo>
                <a:lnTo>
                  <a:pt x="1870893" y="3127997"/>
                </a:lnTo>
                <a:cubicBezTo>
                  <a:pt x="1903420" y="3191662"/>
                  <a:pt x="1934403" y="3255090"/>
                  <a:pt x="1963216" y="3318255"/>
                </a:cubicBezTo>
                <a:cubicBezTo>
                  <a:pt x="2019048" y="3440845"/>
                  <a:pt x="2069455" y="3565344"/>
                  <a:pt x="2114284" y="3691536"/>
                </a:cubicBezTo>
                <a:lnTo>
                  <a:pt x="2119995" y="3710153"/>
                </a:lnTo>
                <a:lnTo>
                  <a:pt x="1923687" y="3749704"/>
                </a:lnTo>
                <a:cubicBezTo>
                  <a:pt x="1678676" y="3771875"/>
                  <a:pt x="1420027" y="3731234"/>
                  <a:pt x="1173497" y="3766707"/>
                </a:cubicBezTo>
                <a:cubicBezTo>
                  <a:pt x="970226" y="3796047"/>
                  <a:pt x="782374" y="3875978"/>
                  <a:pt x="604777" y="3980007"/>
                </a:cubicBezTo>
                <a:lnTo>
                  <a:pt x="509003" y="4039886"/>
                </a:lnTo>
                <a:lnTo>
                  <a:pt x="1727759" y="4039886"/>
                </a:lnTo>
                <a:lnTo>
                  <a:pt x="1736404" y="4035345"/>
                </a:lnTo>
                <a:cubicBezTo>
                  <a:pt x="1806103" y="3994096"/>
                  <a:pt x="1873675" y="3949293"/>
                  <a:pt x="1938718" y="3901056"/>
                </a:cubicBezTo>
                <a:lnTo>
                  <a:pt x="2129384" y="3740762"/>
                </a:lnTo>
                <a:lnTo>
                  <a:pt x="2221137" y="4039886"/>
                </a:lnTo>
                <a:lnTo>
                  <a:pt x="2282337" y="4039886"/>
                </a:lnTo>
                <a:lnTo>
                  <a:pt x="2246307" y="3904767"/>
                </a:lnTo>
                <a:lnTo>
                  <a:pt x="2181503" y="3709246"/>
                </a:lnTo>
                <a:lnTo>
                  <a:pt x="2205587" y="3686089"/>
                </a:lnTo>
                <a:lnTo>
                  <a:pt x="2211100" y="3684091"/>
                </a:lnTo>
                <a:lnTo>
                  <a:pt x="2205942" y="3685748"/>
                </a:lnTo>
                <a:lnTo>
                  <a:pt x="2364473" y="3533315"/>
                </a:lnTo>
                <a:cubicBezTo>
                  <a:pt x="2785246" y="3078214"/>
                  <a:pt x="3018706" y="2466052"/>
                  <a:pt x="3236122" y="1877726"/>
                </a:cubicBezTo>
                <a:cubicBezTo>
                  <a:pt x="2774497" y="2400417"/>
                  <a:pt x="2466754" y="3038059"/>
                  <a:pt x="2183550" y="3675107"/>
                </a:cubicBezTo>
                <a:lnTo>
                  <a:pt x="2178411" y="3694585"/>
                </a:lnTo>
                <a:lnTo>
                  <a:pt x="2176815" y="3695097"/>
                </a:lnTo>
                <a:lnTo>
                  <a:pt x="2160547" y="3646018"/>
                </a:lnTo>
                <a:cubicBezTo>
                  <a:pt x="2098394" y="3475172"/>
                  <a:pt x="2026464" y="3307703"/>
                  <a:pt x="1945862" y="3144026"/>
                </a:cubicBezTo>
                <a:lnTo>
                  <a:pt x="1887437" y="3016778"/>
                </a:lnTo>
                <a:lnTo>
                  <a:pt x="2041132" y="2914727"/>
                </a:lnTo>
                <a:cubicBezTo>
                  <a:pt x="2099584" y="2881049"/>
                  <a:pt x="2159008" y="2848567"/>
                  <a:pt x="2214688" y="2810543"/>
                </a:cubicBezTo>
                <a:cubicBezTo>
                  <a:pt x="2564951" y="2571058"/>
                  <a:pt x="2751153" y="2124998"/>
                  <a:pt x="3103207" y="1905867"/>
                </a:cubicBezTo>
                <a:cubicBezTo>
                  <a:pt x="2948738" y="1986689"/>
                  <a:pt x="2794857" y="2067520"/>
                  <a:pt x="2640388" y="2148352"/>
                </a:cubicBezTo>
                <a:cubicBezTo>
                  <a:pt x="2470348" y="2237562"/>
                  <a:pt x="2298515" y="2327967"/>
                  <a:pt x="2154813" y="2454900"/>
                </a:cubicBezTo>
                <a:cubicBezTo>
                  <a:pt x="2011121" y="2581834"/>
                  <a:pt x="1895562" y="2751266"/>
                  <a:pt x="1871022" y="2941667"/>
                </a:cubicBezTo>
                <a:lnTo>
                  <a:pt x="1872209" y="2983610"/>
                </a:lnTo>
                <a:lnTo>
                  <a:pt x="1775327" y="2772599"/>
                </a:lnTo>
                <a:lnTo>
                  <a:pt x="1661784" y="2484957"/>
                </a:lnTo>
                <a:lnTo>
                  <a:pt x="1921303" y="2071127"/>
                </a:lnTo>
                <a:cubicBezTo>
                  <a:pt x="2018901" y="1914859"/>
                  <a:pt x="2118290" y="1756191"/>
                  <a:pt x="2172771" y="1580161"/>
                </a:cubicBezTo>
                <a:cubicBezTo>
                  <a:pt x="2258390" y="1304151"/>
                  <a:pt x="2229053" y="1004181"/>
                  <a:pt x="2158999" y="723981"/>
                </a:cubicBezTo>
                <a:cubicBezTo>
                  <a:pt x="2049137" y="992513"/>
                  <a:pt x="1947055" y="1264337"/>
                  <a:pt x="1852827" y="1538855"/>
                </a:cubicBezTo>
                <a:lnTo>
                  <a:pt x="1603757" y="2337951"/>
                </a:lnTo>
                <a:lnTo>
                  <a:pt x="1546343" y="2192503"/>
                </a:lnTo>
                <a:cubicBezTo>
                  <a:pt x="1474941" y="1996737"/>
                  <a:pt x="1408203" y="1799887"/>
                  <a:pt x="1345337" y="1605902"/>
                </a:cubicBezTo>
                <a:cubicBezTo>
                  <a:pt x="1165714" y="1050880"/>
                  <a:pt x="1077112" y="21661"/>
                  <a:pt x="1058543" y="107"/>
                </a:cubicBezTo>
                <a:close/>
              </a:path>
            </a:pathLst>
          </a:custGeom>
          <a:solidFill>
            <a:srgbClr val="D4E6F0">
              <a:alpha val="63922"/>
            </a:srgb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/>
              </a:solidFill>
              <a:latin typeface="+mn-lt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616C37-0823-D2FF-F219-915AECB5515A}"/>
              </a:ext>
            </a:extLst>
          </p:cNvPr>
          <p:cNvSpPr txBox="1"/>
          <p:nvPr/>
        </p:nvSpPr>
        <p:spPr>
          <a:xfrm>
            <a:off x="5927808" y="265973"/>
            <a:ext cx="51629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DaxCompactPro-Xbold" panose="020B0904020101020102" pitchFamily="34" charset="0"/>
                <a:ea typeface="Calibri" panose="020F0502020204030204" pitchFamily="34" charset="0"/>
              </a:rPr>
              <a:t>* Headaches &amp; muscle tension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38FAF7-6B05-CD7A-96FD-B91F49DA0AFA}"/>
              </a:ext>
            </a:extLst>
          </p:cNvPr>
          <p:cNvSpPr txBox="1"/>
          <p:nvPr/>
        </p:nvSpPr>
        <p:spPr>
          <a:xfrm>
            <a:off x="4980197" y="928170"/>
            <a:ext cx="51629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DaxCompactPro-Xbold" panose="020B0904020101020102" pitchFamily="34" charset="0"/>
                <a:ea typeface="Calibri" panose="020F0502020204030204" pitchFamily="34" charset="0"/>
              </a:rPr>
              <a:t>* Trouble with sleep patterns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90C461-6024-E697-EAE2-B1B0CCDCD35C}"/>
              </a:ext>
            </a:extLst>
          </p:cNvPr>
          <p:cNvSpPr txBox="1"/>
          <p:nvPr/>
        </p:nvSpPr>
        <p:spPr>
          <a:xfrm>
            <a:off x="5839223" y="1590367"/>
            <a:ext cx="4832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DaxCompactPro-Xbold" panose="020B0904020101020102" pitchFamily="34" charset="0"/>
                <a:ea typeface="Calibri" panose="020F0502020204030204" pitchFamily="34" charset="0"/>
              </a:rPr>
              <a:t>* Feeling overwhelmed and cynical</a:t>
            </a:r>
          </a:p>
        </p:txBody>
      </p:sp>
      <p:sp>
        <p:nvSpPr>
          <p:cNvPr id="26" name="Овал 18">
            <a:extLst>
              <a:ext uri="{FF2B5EF4-FFF2-40B4-BE49-F238E27FC236}">
                <a16:creationId xmlns:a16="http://schemas.microsoft.com/office/drawing/2014/main" id="{B7B52F1B-36EA-A9DB-F5E6-98D108D80C29}"/>
              </a:ext>
            </a:extLst>
          </p:cNvPr>
          <p:cNvSpPr/>
          <p:nvPr/>
        </p:nvSpPr>
        <p:spPr>
          <a:xfrm rot="5400000">
            <a:off x="5556798" y="2154966"/>
            <a:ext cx="641350" cy="6413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7" name="Овал 18">
            <a:extLst>
              <a:ext uri="{FF2B5EF4-FFF2-40B4-BE49-F238E27FC236}">
                <a16:creationId xmlns:a16="http://schemas.microsoft.com/office/drawing/2014/main" id="{E860C2E6-2CEF-8B68-B986-7521380F04A9}"/>
              </a:ext>
            </a:extLst>
          </p:cNvPr>
          <p:cNvSpPr/>
          <p:nvPr/>
        </p:nvSpPr>
        <p:spPr>
          <a:xfrm rot="5400000">
            <a:off x="10866372" y="5937732"/>
            <a:ext cx="244732" cy="24473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DEA637-ED6C-D4C8-D8E7-BC7CC7E576CA}"/>
              </a:ext>
            </a:extLst>
          </p:cNvPr>
          <p:cNvSpPr txBox="1"/>
          <p:nvPr/>
        </p:nvSpPr>
        <p:spPr>
          <a:xfrm>
            <a:off x="6210872" y="2252564"/>
            <a:ext cx="4196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DaxCompactPro-Xbold" panose="020B0904020101020102" pitchFamily="34" charset="0"/>
                <a:ea typeface="Calibri" panose="020F0502020204030204" pitchFamily="34" charset="0"/>
              </a:rPr>
              <a:t>*Frustrated and unfulfilled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7892EC-16D3-D058-4C30-5DA2D8D80AC9}"/>
              </a:ext>
            </a:extLst>
          </p:cNvPr>
          <p:cNvSpPr txBox="1"/>
          <p:nvPr/>
        </p:nvSpPr>
        <p:spPr>
          <a:xfrm>
            <a:off x="6332356" y="2914761"/>
            <a:ext cx="41319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DaxCompactPro-Xbold" panose="020B0904020101020102" pitchFamily="34" charset="0"/>
                <a:ea typeface="Calibri" panose="020F0502020204030204" pitchFamily="34" charset="0"/>
              </a:rPr>
              <a:t>* “Sunday night blues” before work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D10058-7ACB-0D28-1942-0DA487030C57}"/>
              </a:ext>
            </a:extLst>
          </p:cNvPr>
          <p:cNvSpPr txBox="1"/>
          <p:nvPr/>
        </p:nvSpPr>
        <p:spPr>
          <a:xfrm>
            <a:off x="7542102" y="3946290"/>
            <a:ext cx="39968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DaxCompactPro-Xbold" panose="020B0904020101020102" pitchFamily="34" charset="0"/>
                <a:ea typeface="Calibri" panose="020F0502020204030204" pitchFamily="34" charset="0"/>
              </a:rPr>
              <a:t>* Sense of apathy or over complaining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993374-2F55-D0E4-3B51-0B3DA92219CD}"/>
              </a:ext>
            </a:extLst>
          </p:cNvPr>
          <p:cNvSpPr txBox="1"/>
          <p:nvPr/>
        </p:nvSpPr>
        <p:spPr>
          <a:xfrm>
            <a:off x="7794965" y="4977819"/>
            <a:ext cx="32618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DaxCompactPro-Xbold" panose="020B0904020101020102" pitchFamily="34" charset="0"/>
                <a:ea typeface="Calibri" panose="020F0502020204030204" pitchFamily="34" charset="0"/>
              </a:rPr>
              <a:t>* Feeling depleted after work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1B7A7C-E56C-2DBA-E1FC-82ACB046413F}"/>
              </a:ext>
            </a:extLst>
          </p:cNvPr>
          <p:cNvSpPr txBox="1"/>
          <p:nvPr/>
        </p:nvSpPr>
        <p:spPr>
          <a:xfrm>
            <a:off x="7217465" y="6009351"/>
            <a:ext cx="32618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DaxCompactPro-Xbold" panose="020B0904020101020102" pitchFamily="34" charset="0"/>
                <a:ea typeface="Calibri" panose="020F0502020204030204" pitchFamily="34" charset="0"/>
              </a:rPr>
              <a:t>* Irritability or losing</a:t>
            </a:r>
            <a:br>
              <a:rPr lang="en-US" sz="2400" i="1" dirty="0">
                <a:latin typeface="DaxCompactPro-Xbold" panose="020B0904020101020102" pitchFamily="34" charset="0"/>
                <a:ea typeface="Calibri" panose="020F0502020204030204" pitchFamily="34" charset="0"/>
              </a:rPr>
            </a:br>
            <a:r>
              <a:rPr lang="en-US" sz="2400" i="1" dirty="0">
                <a:latin typeface="DaxCompactPro-Xbold" panose="020B0904020101020102" pitchFamily="34" charset="0"/>
                <a:ea typeface="Calibri" panose="020F0502020204030204" pitchFamily="34" charset="0"/>
              </a:rPr>
              <a:t>your temper</a:t>
            </a:r>
          </a:p>
        </p:txBody>
      </p:sp>
    </p:spTree>
    <p:extLst>
      <p:ext uri="{BB962C8B-B14F-4D97-AF65-F5344CB8AC3E}">
        <p14:creationId xmlns:p14="http://schemas.microsoft.com/office/powerpoint/2010/main" val="3584135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78 L -0.00768 -0.0358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2.22222E-6 L 0.00795 -0.0356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17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18" grpId="0" animBg="1"/>
      <p:bldP spid="19" grpId="0" animBg="1"/>
      <p:bldP spid="14" grpId="0"/>
      <p:bldP spid="15" grpId="0"/>
      <p:bldP spid="22" grpId="0"/>
      <p:bldP spid="28" grpId="0"/>
      <p:bldP spid="29" grpId="0"/>
      <p:bldP spid="30" grpId="0"/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C15EB44-CCBA-4C81-931F-F42AE4905488}"/>
              </a:ext>
            </a:extLst>
          </p:cNvPr>
          <p:cNvSpPr/>
          <p:nvPr/>
        </p:nvSpPr>
        <p:spPr>
          <a:xfrm>
            <a:off x="8968134" y="2390391"/>
            <a:ext cx="2551718" cy="3807770"/>
          </a:xfrm>
          <a:prstGeom prst="roundRect">
            <a:avLst>
              <a:gd name="adj" fmla="val 1369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0" dir="8100000" sx="90000" sy="90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B65AE8-0237-41B6-A479-F79ABD2F35F2}"/>
              </a:ext>
            </a:extLst>
          </p:cNvPr>
          <p:cNvSpPr/>
          <p:nvPr/>
        </p:nvSpPr>
        <p:spPr>
          <a:xfrm>
            <a:off x="1055126" y="1800763"/>
            <a:ext cx="10081748" cy="4085770"/>
          </a:xfrm>
          <a:prstGeom prst="roundRect">
            <a:avLst>
              <a:gd name="adj" fmla="val 5236"/>
            </a:avLst>
          </a:prstGeom>
          <a:solidFill>
            <a:schemeClr val="bg1"/>
          </a:solidFill>
          <a:ln>
            <a:noFill/>
          </a:ln>
          <a:effectLst>
            <a:outerShdw blurRad="635000" dir="8100000" sx="90000" sy="90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Рисунок 99">
            <a:extLst>
              <a:ext uri="{FF2B5EF4-FFF2-40B4-BE49-F238E27FC236}">
                <a16:creationId xmlns:a16="http://schemas.microsoft.com/office/drawing/2014/main" id="{CA5EA3A5-4914-DB9B-3451-143F9DFA56EC}"/>
              </a:ext>
            </a:extLst>
          </p:cNvPr>
          <p:cNvSpPr/>
          <p:nvPr/>
        </p:nvSpPr>
        <p:spPr>
          <a:xfrm rot="5400000">
            <a:off x="10387807" y="-107157"/>
            <a:ext cx="1760538" cy="1908175"/>
          </a:xfrm>
          <a:custGeom>
            <a:avLst/>
            <a:gdLst>
              <a:gd name="connsiteX0" fmla="*/ 7144 w 571500"/>
              <a:gd name="connsiteY0" fmla="*/ 591693 h 619125"/>
              <a:gd name="connsiteX1" fmla="*/ 7144 w 571500"/>
              <a:gd name="connsiteY1" fmla="*/ 7144 h 619125"/>
              <a:gd name="connsiteX2" fmla="*/ 536353 w 571500"/>
              <a:gd name="connsiteY2" fmla="*/ 7144 h 619125"/>
              <a:gd name="connsiteX3" fmla="*/ 571881 w 571500"/>
              <a:gd name="connsiteY3" fmla="*/ 98012 h 619125"/>
              <a:gd name="connsiteX4" fmla="*/ 508730 w 571500"/>
              <a:gd name="connsiteY4" fmla="*/ 218504 h 619125"/>
              <a:gd name="connsiteX5" fmla="*/ 323088 w 571500"/>
              <a:gd name="connsiteY5" fmla="*/ 279749 h 619125"/>
              <a:gd name="connsiteX6" fmla="*/ 259556 w 571500"/>
              <a:gd name="connsiteY6" fmla="*/ 385000 h 619125"/>
              <a:gd name="connsiteX7" fmla="*/ 228314 w 571500"/>
              <a:gd name="connsiteY7" fmla="*/ 526637 h 619125"/>
              <a:gd name="connsiteX8" fmla="*/ 133445 w 571500"/>
              <a:gd name="connsiteY8" fmla="*/ 609029 h 619125"/>
              <a:gd name="connsiteX9" fmla="*/ 7144 w 571500"/>
              <a:gd name="connsiteY9" fmla="*/ 591693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500" h="619125">
                <a:moveTo>
                  <a:pt x="7144" y="591693"/>
                </a:moveTo>
                <a:cubicBezTo>
                  <a:pt x="7144" y="396812"/>
                  <a:pt x="7144" y="202025"/>
                  <a:pt x="7144" y="7144"/>
                </a:cubicBezTo>
                <a:cubicBezTo>
                  <a:pt x="183547" y="7144"/>
                  <a:pt x="359950" y="7144"/>
                  <a:pt x="536353" y="7144"/>
                </a:cubicBezTo>
                <a:cubicBezTo>
                  <a:pt x="544925" y="17050"/>
                  <a:pt x="571119" y="49816"/>
                  <a:pt x="571881" y="98012"/>
                </a:cubicBezTo>
                <a:cubicBezTo>
                  <a:pt x="572929" y="166973"/>
                  <a:pt x="517303" y="211741"/>
                  <a:pt x="508730" y="218504"/>
                </a:cubicBezTo>
                <a:cubicBezTo>
                  <a:pt x="441960" y="270796"/>
                  <a:pt x="386334" y="227648"/>
                  <a:pt x="323088" y="279749"/>
                </a:cubicBezTo>
                <a:cubicBezTo>
                  <a:pt x="285750" y="310420"/>
                  <a:pt x="270510" y="353854"/>
                  <a:pt x="259556" y="385000"/>
                </a:cubicBezTo>
                <a:cubicBezTo>
                  <a:pt x="235458" y="453485"/>
                  <a:pt x="255556" y="476060"/>
                  <a:pt x="228314" y="526637"/>
                </a:cubicBezTo>
                <a:cubicBezTo>
                  <a:pt x="221552" y="539210"/>
                  <a:pt x="193834" y="590741"/>
                  <a:pt x="133445" y="609029"/>
                </a:cubicBezTo>
                <a:cubicBezTo>
                  <a:pt x="70866" y="627793"/>
                  <a:pt x="17336" y="597694"/>
                  <a:pt x="7144" y="59169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Овал 18">
            <a:extLst>
              <a:ext uri="{FF2B5EF4-FFF2-40B4-BE49-F238E27FC236}">
                <a16:creationId xmlns:a16="http://schemas.microsoft.com/office/drawing/2014/main" id="{27DCC6AF-E684-95EF-7660-14FDB152A22A}"/>
              </a:ext>
            </a:extLst>
          </p:cNvPr>
          <p:cNvSpPr/>
          <p:nvPr/>
        </p:nvSpPr>
        <p:spPr>
          <a:xfrm rot="5400000">
            <a:off x="10699750" y="1068388"/>
            <a:ext cx="641350" cy="6413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Рисунок 4">
            <a:extLst>
              <a:ext uri="{FF2B5EF4-FFF2-40B4-BE49-F238E27FC236}">
                <a16:creationId xmlns:a16="http://schemas.microsoft.com/office/drawing/2014/main" id="{DB6B4EF0-DCBA-7F8B-4BFE-3746BDAE4FF5}"/>
              </a:ext>
            </a:extLst>
          </p:cNvPr>
          <p:cNvSpPr/>
          <p:nvPr/>
        </p:nvSpPr>
        <p:spPr>
          <a:xfrm rot="10800000">
            <a:off x="-18662" y="5921375"/>
            <a:ext cx="1912938" cy="985838"/>
          </a:xfrm>
          <a:custGeom>
            <a:avLst/>
            <a:gdLst>
              <a:gd name="connsiteX0" fmla="*/ 7144 w 314325"/>
              <a:gd name="connsiteY0" fmla="*/ 8382 h 161925"/>
              <a:gd name="connsiteX1" fmla="*/ 51721 w 314325"/>
              <a:gd name="connsiteY1" fmla="*/ 122587 h 161925"/>
              <a:gd name="connsiteX2" fmla="*/ 195358 w 314325"/>
              <a:gd name="connsiteY2" fmla="*/ 161735 h 161925"/>
              <a:gd name="connsiteX3" fmla="*/ 270415 w 314325"/>
              <a:gd name="connsiteY3" fmla="*/ 151924 h 161925"/>
              <a:gd name="connsiteX4" fmla="*/ 311753 w 314325"/>
              <a:gd name="connsiteY4" fmla="*/ 155162 h 161925"/>
              <a:gd name="connsiteX5" fmla="*/ 311753 w 314325"/>
              <a:gd name="connsiteY5" fmla="*/ 7144 h 161925"/>
              <a:gd name="connsiteX6" fmla="*/ 7144 w 314325"/>
              <a:gd name="connsiteY6" fmla="*/ 8382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325" h="161925">
                <a:moveTo>
                  <a:pt x="7144" y="8382"/>
                </a:moveTo>
                <a:cubicBezTo>
                  <a:pt x="7334" y="27527"/>
                  <a:pt x="10382" y="83630"/>
                  <a:pt x="51721" y="122587"/>
                </a:cubicBezTo>
                <a:cubicBezTo>
                  <a:pt x="90773" y="159353"/>
                  <a:pt x="152114" y="169736"/>
                  <a:pt x="195358" y="161735"/>
                </a:cubicBezTo>
                <a:cubicBezTo>
                  <a:pt x="211074" y="158877"/>
                  <a:pt x="234125" y="151829"/>
                  <a:pt x="270415" y="151924"/>
                </a:cubicBezTo>
                <a:cubicBezTo>
                  <a:pt x="287846" y="152019"/>
                  <a:pt x="302133" y="153734"/>
                  <a:pt x="311753" y="155162"/>
                </a:cubicBezTo>
                <a:cubicBezTo>
                  <a:pt x="311753" y="105823"/>
                  <a:pt x="311753" y="56483"/>
                  <a:pt x="311753" y="7144"/>
                </a:cubicBezTo>
                <a:cubicBezTo>
                  <a:pt x="210217" y="7620"/>
                  <a:pt x="108680" y="8001"/>
                  <a:pt x="7144" y="838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D4F3EFA-765C-BDCD-3BA7-F9B776632290}"/>
              </a:ext>
            </a:extLst>
          </p:cNvPr>
          <p:cNvGrpSpPr/>
          <p:nvPr/>
        </p:nvGrpSpPr>
        <p:grpSpPr>
          <a:xfrm>
            <a:off x="238352" y="100414"/>
            <a:ext cx="6151592" cy="1609324"/>
            <a:chOff x="5056817" y="4685346"/>
            <a:chExt cx="2556793" cy="66888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5F77639-7299-AB9F-BEAE-ABC15D67B77D}"/>
                </a:ext>
              </a:extLst>
            </p:cNvPr>
            <p:cNvGrpSpPr/>
            <p:nvPr/>
          </p:nvGrpSpPr>
          <p:grpSpPr>
            <a:xfrm>
              <a:off x="5056817" y="4801901"/>
              <a:ext cx="2426566" cy="435776"/>
              <a:chOff x="775348" y="5000678"/>
              <a:chExt cx="2426566" cy="435776"/>
            </a:xfrm>
          </p:grpSpPr>
          <p:sp>
            <p:nvSpPr>
              <p:cNvPr id="36" name="Rounded Rectangle 1">
                <a:extLst>
                  <a:ext uri="{FF2B5EF4-FFF2-40B4-BE49-F238E27FC236}">
                    <a16:creationId xmlns:a16="http://schemas.microsoft.com/office/drawing/2014/main" id="{7BE6A3CA-1A5D-A67C-473F-45BD95A6E457}"/>
                  </a:ext>
                </a:extLst>
              </p:cNvPr>
              <p:cNvSpPr/>
              <p:nvPr/>
            </p:nvSpPr>
            <p:spPr>
              <a:xfrm>
                <a:off x="775348" y="5000678"/>
                <a:ext cx="2426566" cy="435776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35BF6CD-D62C-FE6E-9ED5-0F93DD9C7671}"/>
                  </a:ext>
                </a:extLst>
              </p:cNvPr>
              <p:cNvSpPr txBox="1"/>
              <p:nvPr/>
            </p:nvSpPr>
            <p:spPr>
              <a:xfrm>
                <a:off x="1501185" y="5140840"/>
                <a:ext cx="107428" cy="155452"/>
              </a:xfrm>
              <a:prstGeom prst="round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endParaRPr lang="id-ID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CDCECFB-5691-4C16-10B7-084867BFA17C}"/>
                </a:ext>
              </a:extLst>
            </p:cNvPr>
            <p:cNvSpPr/>
            <p:nvPr/>
          </p:nvSpPr>
          <p:spPr>
            <a:xfrm>
              <a:off x="6944725" y="4685346"/>
              <a:ext cx="668885" cy="668885"/>
            </a:xfrm>
            <a:prstGeom prst="roundRect">
              <a:avLst/>
            </a:prstGeom>
            <a:solidFill>
              <a:schemeClr val="accent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C239A45-9CF2-59BF-0F2E-A5006D0B1218}"/>
              </a:ext>
            </a:extLst>
          </p:cNvPr>
          <p:cNvSpPr txBox="1"/>
          <p:nvPr/>
        </p:nvSpPr>
        <p:spPr>
          <a:xfrm>
            <a:off x="2329222" y="648301"/>
            <a:ext cx="5451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100" dirty="0">
                <a:solidFill>
                  <a:schemeClr val="bg1"/>
                </a:solidFill>
                <a:latin typeface="Saturday Moon Demo Script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activities</a:t>
            </a:r>
            <a:endParaRPr lang="en-US" sz="3600" b="1" dirty="0">
              <a:solidFill>
                <a:schemeClr val="bg1"/>
              </a:solidFill>
              <a:latin typeface="Monotype Corsiva" panose="03010101010201010101" pitchFamily="66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5B09E8-8E86-2E8B-66A8-D38633A5CCFA}"/>
              </a:ext>
            </a:extLst>
          </p:cNvPr>
          <p:cNvSpPr txBox="1"/>
          <p:nvPr/>
        </p:nvSpPr>
        <p:spPr>
          <a:xfrm>
            <a:off x="238200" y="277552"/>
            <a:ext cx="37962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spc="1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 Gothic Round ExCd ATF Hv" panose="020F090803020204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SELF-CARE</a:t>
            </a:r>
            <a:endParaRPr lang="en-US" sz="6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 Gothic Round ExCd ATF Hv" panose="020F0908030202040204" pitchFamily="34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6" name="Полилиния: фигура 136">
            <a:extLst>
              <a:ext uri="{FF2B5EF4-FFF2-40B4-BE49-F238E27FC236}">
                <a16:creationId xmlns:a16="http://schemas.microsoft.com/office/drawing/2014/main" id="{3A650E32-166B-2E14-F3C1-BD33ADF01D6F}"/>
              </a:ext>
            </a:extLst>
          </p:cNvPr>
          <p:cNvSpPr/>
          <p:nvPr/>
        </p:nvSpPr>
        <p:spPr>
          <a:xfrm flipH="1">
            <a:off x="4599594" y="3321698"/>
            <a:ext cx="2523388" cy="2572925"/>
          </a:xfrm>
          <a:custGeom>
            <a:avLst/>
            <a:gdLst>
              <a:gd name="connsiteX0" fmla="*/ 2178016 w 3962385"/>
              <a:gd name="connsiteY0" fmla="*/ 3696081 h 4039886"/>
              <a:gd name="connsiteX1" fmla="*/ 2177628 w 3962385"/>
              <a:gd name="connsiteY1" fmla="*/ 3697552 h 4039886"/>
              <a:gd name="connsiteX2" fmla="*/ 2177234 w 3962385"/>
              <a:gd name="connsiteY2" fmla="*/ 3696364 h 4039886"/>
              <a:gd name="connsiteX3" fmla="*/ 3481076 w 3962385"/>
              <a:gd name="connsiteY3" fmla="*/ 3572471 h 4039886"/>
              <a:gd name="connsiteX4" fmla="*/ 3195407 w 3962385"/>
              <a:gd name="connsiteY4" fmla="*/ 3606241 h 4039886"/>
              <a:gd name="connsiteX5" fmla="*/ 2845742 w 3962385"/>
              <a:gd name="connsiteY5" fmla="*/ 3783469 h 4039886"/>
              <a:gd name="connsiteX6" fmla="*/ 2614855 w 3962385"/>
              <a:gd name="connsiteY6" fmla="*/ 3950268 h 4039886"/>
              <a:gd name="connsiteX7" fmla="*/ 2517812 w 3962385"/>
              <a:gd name="connsiteY7" fmla="*/ 4039886 h 4039886"/>
              <a:gd name="connsiteX8" fmla="*/ 3148515 w 3962385"/>
              <a:gd name="connsiteY8" fmla="*/ 4039886 h 4039886"/>
              <a:gd name="connsiteX9" fmla="*/ 3179858 w 3962385"/>
              <a:gd name="connsiteY9" fmla="*/ 4026475 h 4039886"/>
              <a:gd name="connsiteX10" fmla="*/ 3962385 w 3962385"/>
              <a:gd name="connsiteY10" fmla="*/ 3649358 h 4039886"/>
              <a:gd name="connsiteX11" fmla="*/ 3481076 w 3962385"/>
              <a:gd name="connsiteY11" fmla="*/ 3572471 h 4039886"/>
              <a:gd name="connsiteX12" fmla="*/ 199974 w 3962385"/>
              <a:gd name="connsiteY12" fmla="*/ 1789699 h 4039886"/>
              <a:gd name="connsiteX13" fmla="*/ 52690 w 3962385"/>
              <a:gd name="connsiteY13" fmla="*/ 1816646 h 4039886"/>
              <a:gd name="connsiteX14" fmla="*/ 437660 w 3962385"/>
              <a:gd name="connsiteY14" fmla="*/ 2195649 h 4039886"/>
              <a:gd name="connsiteX15" fmla="*/ 922038 w 3962385"/>
              <a:gd name="connsiteY15" fmla="*/ 2423168 h 4039886"/>
              <a:gd name="connsiteX16" fmla="*/ 1358513 w 3962385"/>
              <a:gd name="connsiteY16" fmla="*/ 2457888 h 4039886"/>
              <a:gd name="connsiteX17" fmla="*/ 1488432 w 3962385"/>
              <a:gd name="connsiteY17" fmla="*/ 2488427 h 4039886"/>
              <a:gd name="connsiteX18" fmla="*/ 1372882 w 3962385"/>
              <a:gd name="connsiteY18" fmla="*/ 2378857 h 4039886"/>
              <a:gd name="connsiteX19" fmla="*/ 1179488 w 3962385"/>
              <a:gd name="connsiteY19" fmla="*/ 2207022 h 4039886"/>
              <a:gd name="connsiteX20" fmla="*/ 737031 w 3962385"/>
              <a:gd name="connsiteY20" fmla="*/ 1947173 h 4039886"/>
              <a:gd name="connsiteX21" fmla="*/ 199974 w 3962385"/>
              <a:gd name="connsiteY21" fmla="*/ 1789699 h 4039886"/>
              <a:gd name="connsiteX22" fmla="*/ 0 w 3962385"/>
              <a:gd name="connsiteY22" fmla="*/ 392281 h 4039886"/>
              <a:gd name="connsiteX23" fmla="*/ 164052 w 3962385"/>
              <a:gd name="connsiteY23" fmla="*/ 741341 h 4039886"/>
              <a:gd name="connsiteX24" fmla="*/ 325108 w 3962385"/>
              <a:gd name="connsiteY24" fmla="*/ 934130 h 4039886"/>
              <a:gd name="connsiteX25" fmla="*/ 558011 w 3962385"/>
              <a:gd name="connsiteY25" fmla="*/ 1165839 h 4039886"/>
              <a:gd name="connsiteX26" fmla="*/ 1102854 w 3962385"/>
              <a:gd name="connsiteY26" fmla="*/ 1531068 h 4039886"/>
              <a:gd name="connsiteX27" fmla="*/ 899885 w 3962385"/>
              <a:gd name="connsiteY27" fmla="*/ 1145479 h 4039886"/>
              <a:gd name="connsiteX28" fmla="*/ 0 w 3962385"/>
              <a:gd name="connsiteY28" fmla="*/ 392281 h 4039886"/>
              <a:gd name="connsiteX29" fmla="*/ 1990173 w 3962385"/>
              <a:gd name="connsiteY29" fmla="*/ 159974 h 4039886"/>
              <a:gd name="connsiteX30" fmla="*/ 1700982 w 3962385"/>
              <a:gd name="connsiteY30" fmla="*/ 355759 h 4039886"/>
              <a:gd name="connsiteX31" fmla="*/ 1544116 w 3962385"/>
              <a:gd name="connsiteY31" fmla="*/ 518009 h 4039886"/>
              <a:gd name="connsiteX32" fmla="*/ 1463286 w 3962385"/>
              <a:gd name="connsiteY32" fmla="*/ 679672 h 4039886"/>
              <a:gd name="connsiteX33" fmla="*/ 1333357 w 3962385"/>
              <a:gd name="connsiteY33" fmla="*/ 1043100 h 4039886"/>
              <a:gd name="connsiteX34" fmla="*/ 1429760 w 3962385"/>
              <a:gd name="connsiteY34" fmla="*/ 1715474 h 4039886"/>
              <a:gd name="connsiteX35" fmla="*/ 1921313 w 3962385"/>
              <a:gd name="connsiteY35" fmla="*/ 494664 h 4039886"/>
              <a:gd name="connsiteX36" fmla="*/ 1990173 w 3962385"/>
              <a:gd name="connsiteY36" fmla="*/ 159974 h 4039886"/>
              <a:gd name="connsiteX37" fmla="*/ 1058543 w 3962385"/>
              <a:gd name="connsiteY37" fmla="*/ 107 h 4039886"/>
              <a:gd name="connsiteX38" fmla="*/ 1175894 w 3962385"/>
              <a:gd name="connsiteY38" fmla="*/ 1764558 h 4039886"/>
              <a:gd name="connsiteX39" fmla="*/ 1446582 w 3962385"/>
              <a:gd name="connsiteY39" fmla="*/ 2354195 h 4039886"/>
              <a:gd name="connsiteX40" fmla="*/ 1528990 w 3962385"/>
              <a:gd name="connsiteY40" fmla="*/ 2503592 h 4039886"/>
              <a:gd name="connsiteX41" fmla="*/ 1487836 w 3962385"/>
              <a:gd name="connsiteY41" fmla="*/ 2488431 h 4039886"/>
              <a:gd name="connsiteX42" fmla="*/ 1544113 w 3962385"/>
              <a:gd name="connsiteY42" fmla="*/ 2541723 h 4039886"/>
              <a:gd name="connsiteX43" fmla="*/ 1548611 w 3962385"/>
              <a:gd name="connsiteY43" fmla="*/ 2539163 h 4039886"/>
              <a:gd name="connsiteX44" fmla="*/ 1607786 w 3962385"/>
              <a:gd name="connsiteY44" fmla="*/ 2646443 h 4039886"/>
              <a:gd name="connsiteX45" fmla="*/ 1769306 w 3962385"/>
              <a:gd name="connsiteY45" fmla="*/ 2936314 h 4039886"/>
              <a:gd name="connsiteX46" fmla="*/ 1826107 w 3962385"/>
              <a:gd name="connsiteY46" fmla="*/ 3043491 h 4039886"/>
              <a:gd name="connsiteX47" fmla="*/ 1673081 w 3962385"/>
              <a:gd name="connsiteY47" fmla="*/ 2984375 h 4039886"/>
              <a:gd name="connsiteX48" fmla="*/ 1095660 w 3962385"/>
              <a:gd name="connsiteY48" fmla="*/ 2921900 h 4039886"/>
              <a:gd name="connsiteX49" fmla="*/ 428683 w 3962385"/>
              <a:gd name="connsiteY49" fmla="*/ 3293720 h 4039886"/>
              <a:gd name="connsiteX50" fmla="*/ 1176491 w 3962385"/>
              <a:gd name="connsiteY50" fmla="*/ 3308687 h 4039886"/>
              <a:gd name="connsiteX51" fmla="*/ 1521359 w 3962385"/>
              <a:gd name="connsiteY51" fmla="*/ 3197921 h 4039886"/>
              <a:gd name="connsiteX52" fmla="*/ 1836432 w 3962385"/>
              <a:gd name="connsiteY52" fmla="*/ 3062972 h 4039886"/>
              <a:gd name="connsiteX53" fmla="*/ 1870893 w 3962385"/>
              <a:gd name="connsiteY53" fmla="*/ 3127997 h 4039886"/>
              <a:gd name="connsiteX54" fmla="*/ 1963216 w 3962385"/>
              <a:gd name="connsiteY54" fmla="*/ 3318255 h 4039886"/>
              <a:gd name="connsiteX55" fmla="*/ 2114284 w 3962385"/>
              <a:gd name="connsiteY55" fmla="*/ 3691536 h 4039886"/>
              <a:gd name="connsiteX56" fmla="*/ 2119995 w 3962385"/>
              <a:gd name="connsiteY56" fmla="*/ 3710153 h 4039886"/>
              <a:gd name="connsiteX57" fmla="*/ 1923687 w 3962385"/>
              <a:gd name="connsiteY57" fmla="*/ 3749704 h 4039886"/>
              <a:gd name="connsiteX58" fmla="*/ 1173497 w 3962385"/>
              <a:gd name="connsiteY58" fmla="*/ 3766707 h 4039886"/>
              <a:gd name="connsiteX59" fmla="*/ 604777 w 3962385"/>
              <a:gd name="connsiteY59" fmla="*/ 3980007 h 4039886"/>
              <a:gd name="connsiteX60" fmla="*/ 509003 w 3962385"/>
              <a:gd name="connsiteY60" fmla="*/ 4039886 h 4039886"/>
              <a:gd name="connsiteX61" fmla="*/ 1727759 w 3962385"/>
              <a:gd name="connsiteY61" fmla="*/ 4039886 h 4039886"/>
              <a:gd name="connsiteX62" fmla="*/ 1736404 w 3962385"/>
              <a:gd name="connsiteY62" fmla="*/ 4035345 h 4039886"/>
              <a:gd name="connsiteX63" fmla="*/ 1938718 w 3962385"/>
              <a:gd name="connsiteY63" fmla="*/ 3901056 h 4039886"/>
              <a:gd name="connsiteX64" fmla="*/ 2129384 w 3962385"/>
              <a:gd name="connsiteY64" fmla="*/ 3740762 h 4039886"/>
              <a:gd name="connsiteX65" fmla="*/ 2221137 w 3962385"/>
              <a:gd name="connsiteY65" fmla="*/ 4039886 h 4039886"/>
              <a:gd name="connsiteX66" fmla="*/ 2282337 w 3962385"/>
              <a:gd name="connsiteY66" fmla="*/ 4039886 h 4039886"/>
              <a:gd name="connsiteX67" fmla="*/ 2246307 w 3962385"/>
              <a:gd name="connsiteY67" fmla="*/ 3904767 h 4039886"/>
              <a:gd name="connsiteX68" fmla="*/ 2181503 w 3962385"/>
              <a:gd name="connsiteY68" fmla="*/ 3709246 h 4039886"/>
              <a:gd name="connsiteX69" fmla="*/ 2205587 w 3962385"/>
              <a:gd name="connsiteY69" fmla="*/ 3686089 h 4039886"/>
              <a:gd name="connsiteX70" fmla="*/ 2211100 w 3962385"/>
              <a:gd name="connsiteY70" fmla="*/ 3684091 h 4039886"/>
              <a:gd name="connsiteX71" fmla="*/ 2205942 w 3962385"/>
              <a:gd name="connsiteY71" fmla="*/ 3685748 h 4039886"/>
              <a:gd name="connsiteX72" fmla="*/ 2364473 w 3962385"/>
              <a:gd name="connsiteY72" fmla="*/ 3533315 h 4039886"/>
              <a:gd name="connsiteX73" fmla="*/ 3236122 w 3962385"/>
              <a:gd name="connsiteY73" fmla="*/ 1877726 h 4039886"/>
              <a:gd name="connsiteX74" fmla="*/ 2183550 w 3962385"/>
              <a:gd name="connsiteY74" fmla="*/ 3675107 h 4039886"/>
              <a:gd name="connsiteX75" fmla="*/ 2178411 w 3962385"/>
              <a:gd name="connsiteY75" fmla="*/ 3694585 h 4039886"/>
              <a:gd name="connsiteX76" fmla="*/ 2176815 w 3962385"/>
              <a:gd name="connsiteY76" fmla="*/ 3695097 h 4039886"/>
              <a:gd name="connsiteX77" fmla="*/ 2160547 w 3962385"/>
              <a:gd name="connsiteY77" fmla="*/ 3646018 h 4039886"/>
              <a:gd name="connsiteX78" fmla="*/ 1945862 w 3962385"/>
              <a:gd name="connsiteY78" fmla="*/ 3144026 h 4039886"/>
              <a:gd name="connsiteX79" fmla="*/ 1887437 w 3962385"/>
              <a:gd name="connsiteY79" fmla="*/ 3016778 h 4039886"/>
              <a:gd name="connsiteX80" fmla="*/ 2041132 w 3962385"/>
              <a:gd name="connsiteY80" fmla="*/ 2914727 h 4039886"/>
              <a:gd name="connsiteX81" fmla="*/ 2214688 w 3962385"/>
              <a:gd name="connsiteY81" fmla="*/ 2810543 h 4039886"/>
              <a:gd name="connsiteX82" fmla="*/ 3103207 w 3962385"/>
              <a:gd name="connsiteY82" fmla="*/ 1905867 h 4039886"/>
              <a:gd name="connsiteX83" fmla="*/ 2640388 w 3962385"/>
              <a:gd name="connsiteY83" fmla="*/ 2148352 h 4039886"/>
              <a:gd name="connsiteX84" fmla="*/ 2154813 w 3962385"/>
              <a:gd name="connsiteY84" fmla="*/ 2454900 h 4039886"/>
              <a:gd name="connsiteX85" fmla="*/ 1871022 w 3962385"/>
              <a:gd name="connsiteY85" fmla="*/ 2941667 h 4039886"/>
              <a:gd name="connsiteX86" fmla="*/ 1872209 w 3962385"/>
              <a:gd name="connsiteY86" fmla="*/ 2983610 h 4039886"/>
              <a:gd name="connsiteX87" fmla="*/ 1775327 w 3962385"/>
              <a:gd name="connsiteY87" fmla="*/ 2772599 h 4039886"/>
              <a:gd name="connsiteX88" fmla="*/ 1661784 w 3962385"/>
              <a:gd name="connsiteY88" fmla="*/ 2484957 h 4039886"/>
              <a:gd name="connsiteX89" fmla="*/ 1921303 w 3962385"/>
              <a:gd name="connsiteY89" fmla="*/ 2071127 h 4039886"/>
              <a:gd name="connsiteX90" fmla="*/ 2172771 w 3962385"/>
              <a:gd name="connsiteY90" fmla="*/ 1580161 h 4039886"/>
              <a:gd name="connsiteX91" fmla="*/ 2158999 w 3962385"/>
              <a:gd name="connsiteY91" fmla="*/ 723981 h 4039886"/>
              <a:gd name="connsiteX92" fmla="*/ 1852827 w 3962385"/>
              <a:gd name="connsiteY92" fmla="*/ 1538855 h 4039886"/>
              <a:gd name="connsiteX93" fmla="*/ 1603757 w 3962385"/>
              <a:gd name="connsiteY93" fmla="*/ 2337951 h 4039886"/>
              <a:gd name="connsiteX94" fmla="*/ 1546343 w 3962385"/>
              <a:gd name="connsiteY94" fmla="*/ 2192503 h 4039886"/>
              <a:gd name="connsiteX95" fmla="*/ 1345337 w 3962385"/>
              <a:gd name="connsiteY95" fmla="*/ 1605902 h 4039886"/>
              <a:gd name="connsiteX96" fmla="*/ 1058543 w 3962385"/>
              <a:gd name="connsiteY96" fmla="*/ 107 h 40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962385" h="4039886">
                <a:moveTo>
                  <a:pt x="2178016" y="3696081"/>
                </a:moveTo>
                <a:lnTo>
                  <a:pt x="2177628" y="3697552"/>
                </a:lnTo>
                <a:lnTo>
                  <a:pt x="2177234" y="3696364"/>
                </a:lnTo>
                <a:close/>
                <a:moveTo>
                  <a:pt x="3481076" y="3572471"/>
                </a:moveTo>
                <a:cubicBezTo>
                  <a:pt x="3384569" y="3569899"/>
                  <a:pt x="3288809" y="3578851"/>
                  <a:pt x="3195407" y="3606241"/>
                </a:cubicBezTo>
                <a:cubicBezTo>
                  <a:pt x="3069668" y="3643368"/>
                  <a:pt x="2955918" y="3712219"/>
                  <a:pt x="2845742" y="3783469"/>
                </a:cubicBezTo>
                <a:cubicBezTo>
                  <a:pt x="2767159" y="3834439"/>
                  <a:pt x="2687902" y="3889365"/>
                  <a:pt x="2614855" y="3950268"/>
                </a:cubicBezTo>
                <a:lnTo>
                  <a:pt x="2517812" y="4039886"/>
                </a:lnTo>
                <a:lnTo>
                  <a:pt x="3148515" y="4039886"/>
                </a:lnTo>
                <a:lnTo>
                  <a:pt x="3179858" y="4026475"/>
                </a:lnTo>
                <a:cubicBezTo>
                  <a:pt x="3441708" y="3904301"/>
                  <a:pt x="3686216" y="3736917"/>
                  <a:pt x="3962385" y="3649358"/>
                </a:cubicBezTo>
                <a:cubicBezTo>
                  <a:pt x="3804843" y="3613056"/>
                  <a:pt x="3641922" y="3576758"/>
                  <a:pt x="3481076" y="3572471"/>
                </a:cubicBezTo>
                <a:close/>
                <a:moveTo>
                  <a:pt x="199974" y="1789699"/>
                </a:moveTo>
                <a:cubicBezTo>
                  <a:pt x="149084" y="1786714"/>
                  <a:pt x="95192" y="1788505"/>
                  <a:pt x="52690" y="1816646"/>
                </a:cubicBezTo>
                <a:cubicBezTo>
                  <a:pt x="171833" y="1951959"/>
                  <a:pt x="294567" y="2085481"/>
                  <a:pt x="437660" y="2195649"/>
                </a:cubicBezTo>
                <a:cubicBezTo>
                  <a:pt x="580166" y="2305816"/>
                  <a:pt x="744813" y="2392629"/>
                  <a:pt x="922038" y="2423168"/>
                </a:cubicBezTo>
                <a:cubicBezTo>
                  <a:pt x="1065729" y="2447709"/>
                  <a:pt x="1214216" y="2435139"/>
                  <a:pt x="1358513" y="2457888"/>
                </a:cubicBezTo>
                <a:cubicBezTo>
                  <a:pt x="1402814" y="2464476"/>
                  <a:pt x="1445921" y="2475253"/>
                  <a:pt x="1488432" y="2488427"/>
                </a:cubicBezTo>
                <a:cubicBezTo>
                  <a:pt x="1450121" y="2451908"/>
                  <a:pt x="1411193" y="2415387"/>
                  <a:pt x="1372882" y="2378857"/>
                </a:cubicBezTo>
                <a:cubicBezTo>
                  <a:pt x="1309416" y="2319588"/>
                  <a:pt x="1247143" y="2260311"/>
                  <a:pt x="1179488" y="2207022"/>
                </a:cubicBezTo>
                <a:cubicBezTo>
                  <a:pt x="1044773" y="2100447"/>
                  <a:pt x="892694" y="2018422"/>
                  <a:pt x="737031" y="1947173"/>
                </a:cubicBezTo>
                <a:cubicBezTo>
                  <a:pt x="566394" y="1868738"/>
                  <a:pt x="386771" y="1801680"/>
                  <a:pt x="199974" y="1789699"/>
                </a:cubicBezTo>
                <a:close/>
                <a:moveTo>
                  <a:pt x="0" y="392281"/>
                </a:moveTo>
                <a:cubicBezTo>
                  <a:pt x="45497" y="512627"/>
                  <a:pt x="92196" y="634168"/>
                  <a:pt x="164052" y="741341"/>
                </a:cubicBezTo>
                <a:cubicBezTo>
                  <a:pt x="210743" y="810788"/>
                  <a:pt x="268229" y="873062"/>
                  <a:pt x="325108" y="934130"/>
                </a:cubicBezTo>
                <a:cubicBezTo>
                  <a:pt x="399950" y="1014364"/>
                  <a:pt x="475387" y="1093992"/>
                  <a:pt x="558011" y="1165839"/>
                </a:cubicBezTo>
                <a:cubicBezTo>
                  <a:pt x="723266" y="1309539"/>
                  <a:pt x="950187" y="1373604"/>
                  <a:pt x="1102854" y="1531068"/>
                </a:cubicBezTo>
                <a:cubicBezTo>
                  <a:pt x="1108845" y="1537656"/>
                  <a:pt x="986706" y="1276602"/>
                  <a:pt x="899885" y="1145479"/>
                </a:cubicBezTo>
                <a:cubicBezTo>
                  <a:pt x="681353" y="816181"/>
                  <a:pt x="347260" y="581479"/>
                  <a:pt x="0" y="392281"/>
                </a:cubicBezTo>
                <a:close/>
                <a:moveTo>
                  <a:pt x="1990173" y="159974"/>
                </a:moveTo>
                <a:cubicBezTo>
                  <a:pt x="1885988" y="211461"/>
                  <a:pt x="1790788" y="280918"/>
                  <a:pt x="1700982" y="355759"/>
                </a:cubicBezTo>
                <a:cubicBezTo>
                  <a:pt x="1642909" y="404251"/>
                  <a:pt x="1586029" y="455746"/>
                  <a:pt x="1544116" y="518009"/>
                </a:cubicBezTo>
                <a:cubicBezTo>
                  <a:pt x="1510590" y="568310"/>
                  <a:pt x="1486639" y="623987"/>
                  <a:pt x="1463286" y="679672"/>
                </a:cubicBezTo>
                <a:cubicBezTo>
                  <a:pt x="1413591" y="798216"/>
                  <a:pt x="1363298" y="917370"/>
                  <a:pt x="1333357" y="1043100"/>
                </a:cubicBezTo>
                <a:cubicBezTo>
                  <a:pt x="1295642" y="1201766"/>
                  <a:pt x="1399828" y="1555612"/>
                  <a:pt x="1429760" y="1715474"/>
                </a:cubicBezTo>
                <a:cubicBezTo>
                  <a:pt x="1660870" y="1390963"/>
                  <a:pt x="1747681" y="853304"/>
                  <a:pt x="1921313" y="494664"/>
                </a:cubicBezTo>
                <a:cubicBezTo>
                  <a:pt x="1972202" y="389882"/>
                  <a:pt x="2022494" y="271933"/>
                  <a:pt x="1990173" y="159974"/>
                </a:cubicBezTo>
                <a:close/>
                <a:moveTo>
                  <a:pt x="1058543" y="107"/>
                </a:moveTo>
                <a:cubicBezTo>
                  <a:pt x="1047766" y="-13068"/>
                  <a:pt x="971732" y="1189784"/>
                  <a:pt x="1175894" y="1764558"/>
                </a:cubicBezTo>
                <a:cubicBezTo>
                  <a:pt x="1246168" y="1961914"/>
                  <a:pt x="1342038" y="2158680"/>
                  <a:pt x="1446582" y="2354195"/>
                </a:cubicBezTo>
                <a:lnTo>
                  <a:pt x="1528990" y="2503592"/>
                </a:lnTo>
                <a:lnTo>
                  <a:pt x="1487836" y="2488431"/>
                </a:lnTo>
                <a:cubicBezTo>
                  <a:pt x="1506388" y="2505788"/>
                  <a:pt x="1524956" y="2523760"/>
                  <a:pt x="1544113" y="2541723"/>
                </a:cubicBezTo>
                <a:lnTo>
                  <a:pt x="1548611" y="2539163"/>
                </a:lnTo>
                <a:lnTo>
                  <a:pt x="1607786" y="2646443"/>
                </a:lnTo>
                <a:cubicBezTo>
                  <a:pt x="1662279" y="2743491"/>
                  <a:pt x="1716825" y="2840142"/>
                  <a:pt x="1769306" y="2936314"/>
                </a:cubicBezTo>
                <a:lnTo>
                  <a:pt x="1826107" y="3043491"/>
                </a:lnTo>
                <a:lnTo>
                  <a:pt x="1673081" y="2984375"/>
                </a:lnTo>
                <a:cubicBezTo>
                  <a:pt x="1486672" y="2924480"/>
                  <a:pt x="1289657" y="2898100"/>
                  <a:pt x="1095660" y="2921900"/>
                </a:cubicBezTo>
                <a:cubicBezTo>
                  <a:pt x="835813" y="2953633"/>
                  <a:pt x="583160" y="3082360"/>
                  <a:pt x="428683" y="3293720"/>
                </a:cubicBezTo>
                <a:cubicBezTo>
                  <a:pt x="666976" y="3376940"/>
                  <a:pt x="930416" y="3366761"/>
                  <a:pt x="1176491" y="3308687"/>
                </a:cubicBezTo>
                <a:cubicBezTo>
                  <a:pt x="1294141" y="3280545"/>
                  <a:pt x="1408648" y="3241927"/>
                  <a:pt x="1521359" y="3197921"/>
                </a:cubicBezTo>
                <a:lnTo>
                  <a:pt x="1836432" y="3062972"/>
                </a:lnTo>
                <a:lnTo>
                  <a:pt x="1870893" y="3127997"/>
                </a:lnTo>
                <a:cubicBezTo>
                  <a:pt x="1903420" y="3191662"/>
                  <a:pt x="1934403" y="3255090"/>
                  <a:pt x="1963216" y="3318255"/>
                </a:cubicBezTo>
                <a:cubicBezTo>
                  <a:pt x="2019048" y="3440845"/>
                  <a:pt x="2069455" y="3565344"/>
                  <a:pt x="2114284" y="3691536"/>
                </a:cubicBezTo>
                <a:lnTo>
                  <a:pt x="2119995" y="3710153"/>
                </a:lnTo>
                <a:lnTo>
                  <a:pt x="1923687" y="3749704"/>
                </a:lnTo>
                <a:cubicBezTo>
                  <a:pt x="1678676" y="3771875"/>
                  <a:pt x="1420027" y="3731234"/>
                  <a:pt x="1173497" y="3766707"/>
                </a:cubicBezTo>
                <a:cubicBezTo>
                  <a:pt x="970226" y="3796047"/>
                  <a:pt x="782374" y="3875978"/>
                  <a:pt x="604777" y="3980007"/>
                </a:cubicBezTo>
                <a:lnTo>
                  <a:pt x="509003" y="4039886"/>
                </a:lnTo>
                <a:lnTo>
                  <a:pt x="1727759" y="4039886"/>
                </a:lnTo>
                <a:lnTo>
                  <a:pt x="1736404" y="4035345"/>
                </a:lnTo>
                <a:cubicBezTo>
                  <a:pt x="1806103" y="3994096"/>
                  <a:pt x="1873675" y="3949293"/>
                  <a:pt x="1938718" y="3901056"/>
                </a:cubicBezTo>
                <a:lnTo>
                  <a:pt x="2129384" y="3740762"/>
                </a:lnTo>
                <a:lnTo>
                  <a:pt x="2221137" y="4039886"/>
                </a:lnTo>
                <a:lnTo>
                  <a:pt x="2282337" y="4039886"/>
                </a:lnTo>
                <a:lnTo>
                  <a:pt x="2246307" y="3904767"/>
                </a:lnTo>
                <a:lnTo>
                  <a:pt x="2181503" y="3709246"/>
                </a:lnTo>
                <a:lnTo>
                  <a:pt x="2205587" y="3686089"/>
                </a:lnTo>
                <a:lnTo>
                  <a:pt x="2211100" y="3684091"/>
                </a:lnTo>
                <a:lnTo>
                  <a:pt x="2205942" y="3685748"/>
                </a:lnTo>
                <a:lnTo>
                  <a:pt x="2364473" y="3533315"/>
                </a:lnTo>
                <a:cubicBezTo>
                  <a:pt x="2785246" y="3078214"/>
                  <a:pt x="3018706" y="2466052"/>
                  <a:pt x="3236122" y="1877726"/>
                </a:cubicBezTo>
                <a:cubicBezTo>
                  <a:pt x="2774497" y="2400417"/>
                  <a:pt x="2466754" y="3038059"/>
                  <a:pt x="2183550" y="3675107"/>
                </a:cubicBezTo>
                <a:lnTo>
                  <a:pt x="2178411" y="3694585"/>
                </a:lnTo>
                <a:lnTo>
                  <a:pt x="2176815" y="3695097"/>
                </a:lnTo>
                <a:lnTo>
                  <a:pt x="2160547" y="3646018"/>
                </a:lnTo>
                <a:cubicBezTo>
                  <a:pt x="2098394" y="3475172"/>
                  <a:pt x="2026464" y="3307703"/>
                  <a:pt x="1945862" y="3144026"/>
                </a:cubicBezTo>
                <a:lnTo>
                  <a:pt x="1887437" y="3016778"/>
                </a:lnTo>
                <a:lnTo>
                  <a:pt x="2041132" y="2914727"/>
                </a:lnTo>
                <a:cubicBezTo>
                  <a:pt x="2099584" y="2881049"/>
                  <a:pt x="2159008" y="2848567"/>
                  <a:pt x="2214688" y="2810543"/>
                </a:cubicBezTo>
                <a:cubicBezTo>
                  <a:pt x="2564951" y="2571058"/>
                  <a:pt x="2751153" y="2124998"/>
                  <a:pt x="3103207" y="1905867"/>
                </a:cubicBezTo>
                <a:cubicBezTo>
                  <a:pt x="2948738" y="1986689"/>
                  <a:pt x="2794857" y="2067520"/>
                  <a:pt x="2640388" y="2148352"/>
                </a:cubicBezTo>
                <a:cubicBezTo>
                  <a:pt x="2470348" y="2237562"/>
                  <a:pt x="2298515" y="2327967"/>
                  <a:pt x="2154813" y="2454900"/>
                </a:cubicBezTo>
                <a:cubicBezTo>
                  <a:pt x="2011121" y="2581834"/>
                  <a:pt x="1895562" y="2751266"/>
                  <a:pt x="1871022" y="2941667"/>
                </a:cubicBezTo>
                <a:lnTo>
                  <a:pt x="1872209" y="2983610"/>
                </a:lnTo>
                <a:lnTo>
                  <a:pt x="1775327" y="2772599"/>
                </a:lnTo>
                <a:lnTo>
                  <a:pt x="1661784" y="2484957"/>
                </a:lnTo>
                <a:lnTo>
                  <a:pt x="1921303" y="2071127"/>
                </a:lnTo>
                <a:cubicBezTo>
                  <a:pt x="2018901" y="1914859"/>
                  <a:pt x="2118290" y="1756191"/>
                  <a:pt x="2172771" y="1580161"/>
                </a:cubicBezTo>
                <a:cubicBezTo>
                  <a:pt x="2258390" y="1304151"/>
                  <a:pt x="2229053" y="1004181"/>
                  <a:pt x="2158999" y="723981"/>
                </a:cubicBezTo>
                <a:cubicBezTo>
                  <a:pt x="2049137" y="992513"/>
                  <a:pt x="1947055" y="1264337"/>
                  <a:pt x="1852827" y="1538855"/>
                </a:cubicBezTo>
                <a:lnTo>
                  <a:pt x="1603757" y="2337951"/>
                </a:lnTo>
                <a:lnTo>
                  <a:pt x="1546343" y="2192503"/>
                </a:lnTo>
                <a:cubicBezTo>
                  <a:pt x="1474941" y="1996737"/>
                  <a:pt x="1408203" y="1799887"/>
                  <a:pt x="1345337" y="1605902"/>
                </a:cubicBezTo>
                <a:cubicBezTo>
                  <a:pt x="1165714" y="1050880"/>
                  <a:pt x="1077112" y="21661"/>
                  <a:pt x="1058543" y="107"/>
                </a:cubicBezTo>
                <a:close/>
              </a:path>
            </a:pathLst>
          </a:custGeom>
          <a:solidFill>
            <a:srgbClr val="D4E6F0">
              <a:alpha val="50196"/>
            </a:srgb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/>
              </a:solidFill>
              <a:latin typeface="+mn-lt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4E8EC7-D464-0190-6955-5098B89A0529}"/>
              </a:ext>
            </a:extLst>
          </p:cNvPr>
          <p:cNvSpPr txBox="1"/>
          <p:nvPr/>
        </p:nvSpPr>
        <p:spPr>
          <a:xfrm>
            <a:off x="6229264" y="1996232"/>
            <a:ext cx="490761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axCompactPro-Xbold" panose="020B0904020101020102" pitchFamily="34" charset="0"/>
              </a:rPr>
              <a:t>Prayer and meditation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axCompactPro-Xbold" panose="020B0904020101020102" pitchFamily="34" charset="0"/>
              </a:rPr>
              <a:t>Go to church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axCompactPro-Xbold" panose="020B0904020101020102" pitchFamily="34" charset="0"/>
              </a:rPr>
              <a:t>Treat </a:t>
            </a:r>
            <a:r>
              <a:rPr lang="en-US" sz="2400" dirty="0" err="1">
                <a:latin typeface="DaxCompactPro-Xbold" panose="020B0904020101020102" pitchFamily="34" charset="0"/>
              </a:rPr>
              <a:t>yo</a:t>
            </a:r>
            <a:r>
              <a:rPr lang="en-US" sz="2400" dirty="0">
                <a:latin typeface="DaxCompactPro-Xbold" panose="020B0904020101020102" pitchFamily="34" charset="0"/>
              </a:rPr>
              <a:t>’ self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axCompactPro-Xbold" panose="020B0904020101020102" pitchFamily="34" charset="0"/>
              </a:rPr>
              <a:t>Find out what makes you happy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axCompactPro-Xbold" panose="020B0904020101020102" pitchFamily="34" charset="0"/>
              </a:rPr>
              <a:t>Surround yourself with positive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axCompactPro-Xbold" panose="020B0904020101020102" pitchFamily="34" charset="0"/>
              </a:rPr>
              <a:t>Remove yourself from toxic situations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axCompactPro-Xbold" panose="020B0904020101020102" pitchFamily="34" charset="0"/>
              </a:rPr>
              <a:t>Set appropriate boundaries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axCompactPro-Xbold" panose="020B0904020101020102" pitchFamily="34" charset="0"/>
              </a:rPr>
              <a:t>Take vacations every 3 months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F8D3947-B0E4-22E5-A064-4D8535E11894}"/>
              </a:ext>
            </a:extLst>
          </p:cNvPr>
          <p:cNvSpPr txBox="1"/>
          <p:nvPr/>
        </p:nvSpPr>
        <p:spPr>
          <a:xfrm>
            <a:off x="1242667" y="1954954"/>
            <a:ext cx="503881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axCompactPro-Xbold" panose="020B0904020101020102" pitchFamily="34" charset="0"/>
              </a:rPr>
              <a:t>Take time to rest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axCompactPro-Xbold" panose="020B0904020101020102" pitchFamily="34" charset="0"/>
              </a:rPr>
              <a:t>Exercise/walk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axCompactPro-Xbold" panose="020B0904020101020102" pitchFamily="34" charset="0"/>
              </a:rPr>
              <a:t>Change your eating habits (reduce sugar and caffeine)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axCompactPro-Xbold" panose="020B0904020101020102" pitchFamily="34" charset="0"/>
              </a:rPr>
              <a:t>Drink lots of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axCompactPro-Xbold" panose="020B0904020101020102" pitchFamily="34" charset="0"/>
              </a:rPr>
              <a:t>Journal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axCompactPro-Xbold" panose="020B0904020101020102" pitchFamily="34" charset="0"/>
              </a:rPr>
              <a:t>Turn off email and phone outside of work hours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axCompactPro-Xbold" panose="020B0904020101020102" pitchFamily="34" charset="0"/>
              </a:rPr>
              <a:t>Take 10-15 minutes daily to breathe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axCompactPro-Xbold" panose="020B0904020101020102" pitchFamily="34" charset="0"/>
              </a:rPr>
              <a:t>Do something fun monthly</a:t>
            </a:r>
          </a:p>
        </p:txBody>
      </p:sp>
    </p:spTree>
    <p:extLst>
      <p:ext uri="{BB962C8B-B14F-4D97-AF65-F5344CB8AC3E}">
        <p14:creationId xmlns:p14="http://schemas.microsoft.com/office/powerpoint/2010/main" val="660481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олилиния: фигура 136">
            <a:extLst>
              <a:ext uri="{FF2B5EF4-FFF2-40B4-BE49-F238E27FC236}">
                <a16:creationId xmlns:a16="http://schemas.microsoft.com/office/drawing/2014/main" id="{94078746-45F3-3850-7E59-DCDDD2035CCC}"/>
              </a:ext>
            </a:extLst>
          </p:cNvPr>
          <p:cNvSpPr/>
          <p:nvPr/>
        </p:nvSpPr>
        <p:spPr>
          <a:xfrm flipH="1">
            <a:off x="-28475" y="3687515"/>
            <a:ext cx="3109443" cy="3170485"/>
          </a:xfrm>
          <a:custGeom>
            <a:avLst/>
            <a:gdLst>
              <a:gd name="connsiteX0" fmla="*/ 2178016 w 3962385"/>
              <a:gd name="connsiteY0" fmla="*/ 3696081 h 4039886"/>
              <a:gd name="connsiteX1" fmla="*/ 2177628 w 3962385"/>
              <a:gd name="connsiteY1" fmla="*/ 3697552 h 4039886"/>
              <a:gd name="connsiteX2" fmla="*/ 2177234 w 3962385"/>
              <a:gd name="connsiteY2" fmla="*/ 3696364 h 4039886"/>
              <a:gd name="connsiteX3" fmla="*/ 3481076 w 3962385"/>
              <a:gd name="connsiteY3" fmla="*/ 3572471 h 4039886"/>
              <a:gd name="connsiteX4" fmla="*/ 3195407 w 3962385"/>
              <a:gd name="connsiteY4" fmla="*/ 3606241 h 4039886"/>
              <a:gd name="connsiteX5" fmla="*/ 2845742 w 3962385"/>
              <a:gd name="connsiteY5" fmla="*/ 3783469 h 4039886"/>
              <a:gd name="connsiteX6" fmla="*/ 2614855 w 3962385"/>
              <a:gd name="connsiteY6" fmla="*/ 3950268 h 4039886"/>
              <a:gd name="connsiteX7" fmla="*/ 2517812 w 3962385"/>
              <a:gd name="connsiteY7" fmla="*/ 4039886 h 4039886"/>
              <a:gd name="connsiteX8" fmla="*/ 3148515 w 3962385"/>
              <a:gd name="connsiteY8" fmla="*/ 4039886 h 4039886"/>
              <a:gd name="connsiteX9" fmla="*/ 3179858 w 3962385"/>
              <a:gd name="connsiteY9" fmla="*/ 4026475 h 4039886"/>
              <a:gd name="connsiteX10" fmla="*/ 3962385 w 3962385"/>
              <a:gd name="connsiteY10" fmla="*/ 3649358 h 4039886"/>
              <a:gd name="connsiteX11" fmla="*/ 3481076 w 3962385"/>
              <a:gd name="connsiteY11" fmla="*/ 3572471 h 4039886"/>
              <a:gd name="connsiteX12" fmla="*/ 199974 w 3962385"/>
              <a:gd name="connsiteY12" fmla="*/ 1789699 h 4039886"/>
              <a:gd name="connsiteX13" fmla="*/ 52690 w 3962385"/>
              <a:gd name="connsiteY13" fmla="*/ 1816646 h 4039886"/>
              <a:gd name="connsiteX14" fmla="*/ 437660 w 3962385"/>
              <a:gd name="connsiteY14" fmla="*/ 2195649 h 4039886"/>
              <a:gd name="connsiteX15" fmla="*/ 922038 w 3962385"/>
              <a:gd name="connsiteY15" fmla="*/ 2423168 h 4039886"/>
              <a:gd name="connsiteX16" fmla="*/ 1358513 w 3962385"/>
              <a:gd name="connsiteY16" fmla="*/ 2457888 h 4039886"/>
              <a:gd name="connsiteX17" fmla="*/ 1488432 w 3962385"/>
              <a:gd name="connsiteY17" fmla="*/ 2488427 h 4039886"/>
              <a:gd name="connsiteX18" fmla="*/ 1372882 w 3962385"/>
              <a:gd name="connsiteY18" fmla="*/ 2378857 h 4039886"/>
              <a:gd name="connsiteX19" fmla="*/ 1179488 w 3962385"/>
              <a:gd name="connsiteY19" fmla="*/ 2207022 h 4039886"/>
              <a:gd name="connsiteX20" fmla="*/ 737031 w 3962385"/>
              <a:gd name="connsiteY20" fmla="*/ 1947173 h 4039886"/>
              <a:gd name="connsiteX21" fmla="*/ 199974 w 3962385"/>
              <a:gd name="connsiteY21" fmla="*/ 1789699 h 4039886"/>
              <a:gd name="connsiteX22" fmla="*/ 0 w 3962385"/>
              <a:gd name="connsiteY22" fmla="*/ 392281 h 4039886"/>
              <a:gd name="connsiteX23" fmla="*/ 164052 w 3962385"/>
              <a:gd name="connsiteY23" fmla="*/ 741341 h 4039886"/>
              <a:gd name="connsiteX24" fmla="*/ 325108 w 3962385"/>
              <a:gd name="connsiteY24" fmla="*/ 934130 h 4039886"/>
              <a:gd name="connsiteX25" fmla="*/ 558011 w 3962385"/>
              <a:gd name="connsiteY25" fmla="*/ 1165839 h 4039886"/>
              <a:gd name="connsiteX26" fmla="*/ 1102854 w 3962385"/>
              <a:gd name="connsiteY26" fmla="*/ 1531068 h 4039886"/>
              <a:gd name="connsiteX27" fmla="*/ 899885 w 3962385"/>
              <a:gd name="connsiteY27" fmla="*/ 1145479 h 4039886"/>
              <a:gd name="connsiteX28" fmla="*/ 0 w 3962385"/>
              <a:gd name="connsiteY28" fmla="*/ 392281 h 4039886"/>
              <a:gd name="connsiteX29" fmla="*/ 1990173 w 3962385"/>
              <a:gd name="connsiteY29" fmla="*/ 159974 h 4039886"/>
              <a:gd name="connsiteX30" fmla="*/ 1700982 w 3962385"/>
              <a:gd name="connsiteY30" fmla="*/ 355759 h 4039886"/>
              <a:gd name="connsiteX31" fmla="*/ 1544116 w 3962385"/>
              <a:gd name="connsiteY31" fmla="*/ 518009 h 4039886"/>
              <a:gd name="connsiteX32" fmla="*/ 1463286 w 3962385"/>
              <a:gd name="connsiteY32" fmla="*/ 679672 h 4039886"/>
              <a:gd name="connsiteX33" fmla="*/ 1333357 w 3962385"/>
              <a:gd name="connsiteY33" fmla="*/ 1043100 h 4039886"/>
              <a:gd name="connsiteX34" fmla="*/ 1429760 w 3962385"/>
              <a:gd name="connsiteY34" fmla="*/ 1715474 h 4039886"/>
              <a:gd name="connsiteX35" fmla="*/ 1921313 w 3962385"/>
              <a:gd name="connsiteY35" fmla="*/ 494664 h 4039886"/>
              <a:gd name="connsiteX36" fmla="*/ 1990173 w 3962385"/>
              <a:gd name="connsiteY36" fmla="*/ 159974 h 4039886"/>
              <a:gd name="connsiteX37" fmla="*/ 1058543 w 3962385"/>
              <a:gd name="connsiteY37" fmla="*/ 107 h 4039886"/>
              <a:gd name="connsiteX38" fmla="*/ 1175894 w 3962385"/>
              <a:gd name="connsiteY38" fmla="*/ 1764558 h 4039886"/>
              <a:gd name="connsiteX39" fmla="*/ 1446582 w 3962385"/>
              <a:gd name="connsiteY39" fmla="*/ 2354195 h 4039886"/>
              <a:gd name="connsiteX40" fmla="*/ 1528990 w 3962385"/>
              <a:gd name="connsiteY40" fmla="*/ 2503592 h 4039886"/>
              <a:gd name="connsiteX41" fmla="*/ 1487836 w 3962385"/>
              <a:gd name="connsiteY41" fmla="*/ 2488431 h 4039886"/>
              <a:gd name="connsiteX42" fmla="*/ 1544113 w 3962385"/>
              <a:gd name="connsiteY42" fmla="*/ 2541723 h 4039886"/>
              <a:gd name="connsiteX43" fmla="*/ 1548611 w 3962385"/>
              <a:gd name="connsiteY43" fmla="*/ 2539163 h 4039886"/>
              <a:gd name="connsiteX44" fmla="*/ 1607786 w 3962385"/>
              <a:gd name="connsiteY44" fmla="*/ 2646443 h 4039886"/>
              <a:gd name="connsiteX45" fmla="*/ 1769306 w 3962385"/>
              <a:gd name="connsiteY45" fmla="*/ 2936314 h 4039886"/>
              <a:gd name="connsiteX46" fmla="*/ 1826107 w 3962385"/>
              <a:gd name="connsiteY46" fmla="*/ 3043491 h 4039886"/>
              <a:gd name="connsiteX47" fmla="*/ 1673081 w 3962385"/>
              <a:gd name="connsiteY47" fmla="*/ 2984375 h 4039886"/>
              <a:gd name="connsiteX48" fmla="*/ 1095660 w 3962385"/>
              <a:gd name="connsiteY48" fmla="*/ 2921900 h 4039886"/>
              <a:gd name="connsiteX49" fmla="*/ 428683 w 3962385"/>
              <a:gd name="connsiteY49" fmla="*/ 3293720 h 4039886"/>
              <a:gd name="connsiteX50" fmla="*/ 1176491 w 3962385"/>
              <a:gd name="connsiteY50" fmla="*/ 3308687 h 4039886"/>
              <a:gd name="connsiteX51" fmla="*/ 1521359 w 3962385"/>
              <a:gd name="connsiteY51" fmla="*/ 3197921 h 4039886"/>
              <a:gd name="connsiteX52" fmla="*/ 1836432 w 3962385"/>
              <a:gd name="connsiteY52" fmla="*/ 3062972 h 4039886"/>
              <a:gd name="connsiteX53" fmla="*/ 1870893 w 3962385"/>
              <a:gd name="connsiteY53" fmla="*/ 3127997 h 4039886"/>
              <a:gd name="connsiteX54" fmla="*/ 1963216 w 3962385"/>
              <a:gd name="connsiteY54" fmla="*/ 3318255 h 4039886"/>
              <a:gd name="connsiteX55" fmla="*/ 2114284 w 3962385"/>
              <a:gd name="connsiteY55" fmla="*/ 3691536 h 4039886"/>
              <a:gd name="connsiteX56" fmla="*/ 2119995 w 3962385"/>
              <a:gd name="connsiteY56" fmla="*/ 3710153 h 4039886"/>
              <a:gd name="connsiteX57" fmla="*/ 1923687 w 3962385"/>
              <a:gd name="connsiteY57" fmla="*/ 3749704 h 4039886"/>
              <a:gd name="connsiteX58" fmla="*/ 1173497 w 3962385"/>
              <a:gd name="connsiteY58" fmla="*/ 3766707 h 4039886"/>
              <a:gd name="connsiteX59" fmla="*/ 604777 w 3962385"/>
              <a:gd name="connsiteY59" fmla="*/ 3980007 h 4039886"/>
              <a:gd name="connsiteX60" fmla="*/ 509003 w 3962385"/>
              <a:gd name="connsiteY60" fmla="*/ 4039886 h 4039886"/>
              <a:gd name="connsiteX61" fmla="*/ 1727759 w 3962385"/>
              <a:gd name="connsiteY61" fmla="*/ 4039886 h 4039886"/>
              <a:gd name="connsiteX62" fmla="*/ 1736404 w 3962385"/>
              <a:gd name="connsiteY62" fmla="*/ 4035345 h 4039886"/>
              <a:gd name="connsiteX63" fmla="*/ 1938718 w 3962385"/>
              <a:gd name="connsiteY63" fmla="*/ 3901056 h 4039886"/>
              <a:gd name="connsiteX64" fmla="*/ 2129384 w 3962385"/>
              <a:gd name="connsiteY64" fmla="*/ 3740762 h 4039886"/>
              <a:gd name="connsiteX65" fmla="*/ 2221137 w 3962385"/>
              <a:gd name="connsiteY65" fmla="*/ 4039886 h 4039886"/>
              <a:gd name="connsiteX66" fmla="*/ 2282337 w 3962385"/>
              <a:gd name="connsiteY66" fmla="*/ 4039886 h 4039886"/>
              <a:gd name="connsiteX67" fmla="*/ 2246307 w 3962385"/>
              <a:gd name="connsiteY67" fmla="*/ 3904767 h 4039886"/>
              <a:gd name="connsiteX68" fmla="*/ 2181503 w 3962385"/>
              <a:gd name="connsiteY68" fmla="*/ 3709246 h 4039886"/>
              <a:gd name="connsiteX69" fmla="*/ 2205587 w 3962385"/>
              <a:gd name="connsiteY69" fmla="*/ 3686089 h 4039886"/>
              <a:gd name="connsiteX70" fmla="*/ 2211100 w 3962385"/>
              <a:gd name="connsiteY70" fmla="*/ 3684091 h 4039886"/>
              <a:gd name="connsiteX71" fmla="*/ 2205942 w 3962385"/>
              <a:gd name="connsiteY71" fmla="*/ 3685748 h 4039886"/>
              <a:gd name="connsiteX72" fmla="*/ 2364473 w 3962385"/>
              <a:gd name="connsiteY72" fmla="*/ 3533315 h 4039886"/>
              <a:gd name="connsiteX73" fmla="*/ 3236122 w 3962385"/>
              <a:gd name="connsiteY73" fmla="*/ 1877726 h 4039886"/>
              <a:gd name="connsiteX74" fmla="*/ 2183550 w 3962385"/>
              <a:gd name="connsiteY74" fmla="*/ 3675107 h 4039886"/>
              <a:gd name="connsiteX75" fmla="*/ 2178411 w 3962385"/>
              <a:gd name="connsiteY75" fmla="*/ 3694585 h 4039886"/>
              <a:gd name="connsiteX76" fmla="*/ 2176815 w 3962385"/>
              <a:gd name="connsiteY76" fmla="*/ 3695097 h 4039886"/>
              <a:gd name="connsiteX77" fmla="*/ 2160547 w 3962385"/>
              <a:gd name="connsiteY77" fmla="*/ 3646018 h 4039886"/>
              <a:gd name="connsiteX78" fmla="*/ 1945862 w 3962385"/>
              <a:gd name="connsiteY78" fmla="*/ 3144026 h 4039886"/>
              <a:gd name="connsiteX79" fmla="*/ 1887437 w 3962385"/>
              <a:gd name="connsiteY79" fmla="*/ 3016778 h 4039886"/>
              <a:gd name="connsiteX80" fmla="*/ 2041132 w 3962385"/>
              <a:gd name="connsiteY80" fmla="*/ 2914727 h 4039886"/>
              <a:gd name="connsiteX81" fmla="*/ 2214688 w 3962385"/>
              <a:gd name="connsiteY81" fmla="*/ 2810543 h 4039886"/>
              <a:gd name="connsiteX82" fmla="*/ 3103207 w 3962385"/>
              <a:gd name="connsiteY82" fmla="*/ 1905867 h 4039886"/>
              <a:gd name="connsiteX83" fmla="*/ 2640388 w 3962385"/>
              <a:gd name="connsiteY83" fmla="*/ 2148352 h 4039886"/>
              <a:gd name="connsiteX84" fmla="*/ 2154813 w 3962385"/>
              <a:gd name="connsiteY84" fmla="*/ 2454900 h 4039886"/>
              <a:gd name="connsiteX85" fmla="*/ 1871022 w 3962385"/>
              <a:gd name="connsiteY85" fmla="*/ 2941667 h 4039886"/>
              <a:gd name="connsiteX86" fmla="*/ 1872209 w 3962385"/>
              <a:gd name="connsiteY86" fmla="*/ 2983610 h 4039886"/>
              <a:gd name="connsiteX87" fmla="*/ 1775327 w 3962385"/>
              <a:gd name="connsiteY87" fmla="*/ 2772599 h 4039886"/>
              <a:gd name="connsiteX88" fmla="*/ 1661784 w 3962385"/>
              <a:gd name="connsiteY88" fmla="*/ 2484957 h 4039886"/>
              <a:gd name="connsiteX89" fmla="*/ 1921303 w 3962385"/>
              <a:gd name="connsiteY89" fmla="*/ 2071127 h 4039886"/>
              <a:gd name="connsiteX90" fmla="*/ 2172771 w 3962385"/>
              <a:gd name="connsiteY90" fmla="*/ 1580161 h 4039886"/>
              <a:gd name="connsiteX91" fmla="*/ 2158999 w 3962385"/>
              <a:gd name="connsiteY91" fmla="*/ 723981 h 4039886"/>
              <a:gd name="connsiteX92" fmla="*/ 1852827 w 3962385"/>
              <a:gd name="connsiteY92" fmla="*/ 1538855 h 4039886"/>
              <a:gd name="connsiteX93" fmla="*/ 1603757 w 3962385"/>
              <a:gd name="connsiteY93" fmla="*/ 2337951 h 4039886"/>
              <a:gd name="connsiteX94" fmla="*/ 1546343 w 3962385"/>
              <a:gd name="connsiteY94" fmla="*/ 2192503 h 4039886"/>
              <a:gd name="connsiteX95" fmla="*/ 1345337 w 3962385"/>
              <a:gd name="connsiteY95" fmla="*/ 1605902 h 4039886"/>
              <a:gd name="connsiteX96" fmla="*/ 1058543 w 3962385"/>
              <a:gd name="connsiteY96" fmla="*/ 107 h 40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962385" h="4039886">
                <a:moveTo>
                  <a:pt x="2178016" y="3696081"/>
                </a:moveTo>
                <a:lnTo>
                  <a:pt x="2177628" y="3697552"/>
                </a:lnTo>
                <a:lnTo>
                  <a:pt x="2177234" y="3696364"/>
                </a:lnTo>
                <a:close/>
                <a:moveTo>
                  <a:pt x="3481076" y="3572471"/>
                </a:moveTo>
                <a:cubicBezTo>
                  <a:pt x="3384569" y="3569899"/>
                  <a:pt x="3288809" y="3578851"/>
                  <a:pt x="3195407" y="3606241"/>
                </a:cubicBezTo>
                <a:cubicBezTo>
                  <a:pt x="3069668" y="3643368"/>
                  <a:pt x="2955918" y="3712219"/>
                  <a:pt x="2845742" y="3783469"/>
                </a:cubicBezTo>
                <a:cubicBezTo>
                  <a:pt x="2767159" y="3834439"/>
                  <a:pt x="2687902" y="3889365"/>
                  <a:pt x="2614855" y="3950268"/>
                </a:cubicBezTo>
                <a:lnTo>
                  <a:pt x="2517812" y="4039886"/>
                </a:lnTo>
                <a:lnTo>
                  <a:pt x="3148515" y="4039886"/>
                </a:lnTo>
                <a:lnTo>
                  <a:pt x="3179858" y="4026475"/>
                </a:lnTo>
                <a:cubicBezTo>
                  <a:pt x="3441708" y="3904301"/>
                  <a:pt x="3686216" y="3736917"/>
                  <a:pt x="3962385" y="3649358"/>
                </a:cubicBezTo>
                <a:cubicBezTo>
                  <a:pt x="3804843" y="3613056"/>
                  <a:pt x="3641922" y="3576758"/>
                  <a:pt x="3481076" y="3572471"/>
                </a:cubicBezTo>
                <a:close/>
                <a:moveTo>
                  <a:pt x="199974" y="1789699"/>
                </a:moveTo>
                <a:cubicBezTo>
                  <a:pt x="149084" y="1786714"/>
                  <a:pt x="95192" y="1788505"/>
                  <a:pt x="52690" y="1816646"/>
                </a:cubicBezTo>
                <a:cubicBezTo>
                  <a:pt x="171833" y="1951959"/>
                  <a:pt x="294567" y="2085481"/>
                  <a:pt x="437660" y="2195649"/>
                </a:cubicBezTo>
                <a:cubicBezTo>
                  <a:pt x="580166" y="2305816"/>
                  <a:pt x="744813" y="2392629"/>
                  <a:pt x="922038" y="2423168"/>
                </a:cubicBezTo>
                <a:cubicBezTo>
                  <a:pt x="1065729" y="2447709"/>
                  <a:pt x="1214216" y="2435139"/>
                  <a:pt x="1358513" y="2457888"/>
                </a:cubicBezTo>
                <a:cubicBezTo>
                  <a:pt x="1402814" y="2464476"/>
                  <a:pt x="1445921" y="2475253"/>
                  <a:pt x="1488432" y="2488427"/>
                </a:cubicBezTo>
                <a:cubicBezTo>
                  <a:pt x="1450121" y="2451908"/>
                  <a:pt x="1411193" y="2415387"/>
                  <a:pt x="1372882" y="2378857"/>
                </a:cubicBezTo>
                <a:cubicBezTo>
                  <a:pt x="1309416" y="2319588"/>
                  <a:pt x="1247143" y="2260311"/>
                  <a:pt x="1179488" y="2207022"/>
                </a:cubicBezTo>
                <a:cubicBezTo>
                  <a:pt x="1044773" y="2100447"/>
                  <a:pt x="892694" y="2018422"/>
                  <a:pt x="737031" y="1947173"/>
                </a:cubicBezTo>
                <a:cubicBezTo>
                  <a:pt x="566394" y="1868738"/>
                  <a:pt x="386771" y="1801680"/>
                  <a:pt x="199974" y="1789699"/>
                </a:cubicBezTo>
                <a:close/>
                <a:moveTo>
                  <a:pt x="0" y="392281"/>
                </a:moveTo>
                <a:cubicBezTo>
                  <a:pt x="45497" y="512627"/>
                  <a:pt x="92196" y="634168"/>
                  <a:pt x="164052" y="741341"/>
                </a:cubicBezTo>
                <a:cubicBezTo>
                  <a:pt x="210743" y="810788"/>
                  <a:pt x="268229" y="873062"/>
                  <a:pt x="325108" y="934130"/>
                </a:cubicBezTo>
                <a:cubicBezTo>
                  <a:pt x="399950" y="1014364"/>
                  <a:pt x="475387" y="1093992"/>
                  <a:pt x="558011" y="1165839"/>
                </a:cubicBezTo>
                <a:cubicBezTo>
                  <a:pt x="723266" y="1309539"/>
                  <a:pt x="950187" y="1373604"/>
                  <a:pt x="1102854" y="1531068"/>
                </a:cubicBezTo>
                <a:cubicBezTo>
                  <a:pt x="1108845" y="1537656"/>
                  <a:pt x="986706" y="1276602"/>
                  <a:pt x="899885" y="1145479"/>
                </a:cubicBezTo>
                <a:cubicBezTo>
                  <a:pt x="681353" y="816181"/>
                  <a:pt x="347260" y="581479"/>
                  <a:pt x="0" y="392281"/>
                </a:cubicBezTo>
                <a:close/>
                <a:moveTo>
                  <a:pt x="1990173" y="159974"/>
                </a:moveTo>
                <a:cubicBezTo>
                  <a:pt x="1885988" y="211461"/>
                  <a:pt x="1790788" y="280918"/>
                  <a:pt x="1700982" y="355759"/>
                </a:cubicBezTo>
                <a:cubicBezTo>
                  <a:pt x="1642909" y="404251"/>
                  <a:pt x="1586029" y="455746"/>
                  <a:pt x="1544116" y="518009"/>
                </a:cubicBezTo>
                <a:cubicBezTo>
                  <a:pt x="1510590" y="568310"/>
                  <a:pt x="1486639" y="623987"/>
                  <a:pt x="1463286" y="679672"/>
                </a:cubicBezTo>
                <a:cubicBezTo>
                  <a:pt x="1413591" y="798216"/>
                  <a:pt x="1363298" y="917370"/>
                  <a:pt x="1333357" y="1043100"/>
                </a:cubicBezTo>
                <a:cubicBezTo>
                  <a:pt x="1295642" y="1201766"/>
                  <a:pt x="1399828" y="1555612"/>
                  <a:pt x="1429760" y="1715474"/>
                </a:cubicBezTo>
                <a:cubicBezTo>
                  <a:pt x="1660870" y="1390963"/>
                  <a:pt x="1747681" y="853304"/>
                  <a:pt x="1921313" y="494664"/>
                </a:cubicBezTo>
                <a:cubicBezTo>
                  <a:pt x="1972202" y="389882"/>
                  <a:pt x="2022494" y="271933"/>
                  <a:pt x="1990173" y="159974"/>
                </a:cubicBezTo>
                <a:close/>
                <a:moveTo>
                  <a:pt x="1058543" y="107"/>
                </a:moveTo>
                <a:cubicBezTo>
                  <a:pt x="1047766" y="-13068"/>
                  <a:pt x="971732" y="1189784"/>
                  <a:pt x="1175894" y="1764558"/>
                </a:cubicBezTo>
                <a:cubicBezTo>
                  <a:pt x="1246168" y="1961914"/>
                  <a:pt x="1342038" y="2158680"/>
                  <a:pt x="1446582" y="2354195"/>
                </a:cubicBezTo>
                <a:lnTo>
                  <a:pt x="1528990" y="2503592"/>
                </a:lnTo>
                <a:lnTo>
                  <a:pt x="1487836" y="2488431"/>
                </a:lnTo>
                <a:cubicBezTo>
                  <a:pt x="1506388" y="2505788"/>
                  <a:pt x="1524956" y="2523760"/>
                  <a:pt x="1544113" y="2541723"/>
                </a:cubicBezTo>
                <a:lnTo>
                  <a:pt x="1548611" y="2539163"/>
                </a:lnTo>
                <a:lnTo>
                  <a:pt x="1607786" y="2646443"/>
                </a:lnTo>
                <a:cubicBezTo>
                  <a:pt x="1662279" y="2743491"/>
                  <a:pt x="1716825" y="2840142"/>
                  <a:pt x="1769306" y="2936314"/>
                </a:cubicBezTo>
                <a:lnTo>
                  <a:pt x="1826107" y="3043491"/>
                </a:lnTo>
                <a:lnTo>
                  <a:pt x="1673081" y="2984375"/>
                </a:lnTo>
                <a:cubicBezTo>
                  <a:pt x="1486672" y="2924480"/>
                  <a:pt x="1289657" y="2898100"/>
                  <a:pt x="1095660" y="2921900"/>
                </a:cubicBezTo>
                <a:cubicBezTo>
                  <a:pt x="835813" y="2953633"/>
                  <a:pt x="583160" y="3082360"/>
                  <a:pt x="428683" y="3293720"/>
                </a:cubicBezTo>
                <a:cubicBezTo>
                  <a:pt x="666976" y="3376940"/>
                  <a:pt x="930416" y="3366761"/>
                  <a:pt x="1176491" y="3308687"/>
                </a:cubicBezTo>
                <a:cubicBezTo>
                  <a:pt x="1294141" y="3280545"/>
                  <a:pt x="1408648" y="3241927"/>
                  <a:pt x="1521359" y="3197921"/>
                </a:cubicBezTo>
                <a:lnTo>
                  <a:pt x="1836432" y="3062972"/>
                </a:lnTo>
                <a:lnTo>
                  <a:pt x="1870893" y="3127997"/>
                </a:lnTo>
                <a:cubicBezTo>
                  <a:pt x="1903420" y="3191662"/>
                  <a:pt x="1934403" y="3255090"/>
                  <a:pt x="1963216" y="3318255"/>
                </a:cubicBezTo>
                <a:cubicBezTo>
                  <a:pt x="2019048" y="3440845"/>
                  <a:pt x="2069455" y="3565344"/>
                  <a:pt x="2114284" y="3691536"/>
                </a:cubicBezTo>
                <a:lnTo>
                  <a:pt x="2119995" y="3710153"/>
                </a:lnTo>
                <a:lnTo>
                  <a:pt x="1923687" y="3749704"/>
                </a:lnTo>
                <a:cubicBezTo>
                  <a:pt x="1678676" y="3771875"/>
                  <a:pt x="1420027" y="3731234"/>
                  <a:pt x="1173497" y="3766707"/>
                </a:cubicBezTo>
                <a:cubicBezTo>
                  <a:pt x="970226" y="3796047"/>
                  <a:pt x="782374" y="3875978"/>
                  <a:pt x="604777" y="3980007"/>
                </a:cubicBezTo>
                <a:lnTo>
                  <a:pt x="509003" y="4039886"/>
                </a:lnTo>
                <a:lnTo>
                  <a:pt x="1727759" y="4039886"/>
                </a:lnTo>
                <a:lnTo>
                  <a:pt x="1736404" y="4035345"/>
                </a:lnTo>
                <a:cubicBezTo>
                  <a:pt x="1806103" y="3994096"/>
                  <a:pt x="1873675" y="3949293"/>
                  <a:pt x="1938718" y="3901056"/>
                </a:cubicBezTo>
                <a:lnTo>
                  <a:pt x="2129384" y="3740762"/>
                </a:lnTo>
                <a:lnTo>
                  <a:pt x="2221137" y="4039886"/>
                </a:lnTo>
                <a:lnTo>
                  <a:pt x="2282337" y="4039886"/>
                </a:lnTo>
                <a:lnTo>
                  <a:pt x="2246307" y="3904767"/>
                </a:lnTo>
                <a:lnTo>
                  <a:pt x="2181503" y="3709246"/>
                </a:lnTo>
                <a:lnTo>
                  <a:pt x="2205587" y="3686089"/>
                </a:lnTo>
                <a:lnTo>
                  <a:pt x="2211100" y="3684091"/>
                </a:lnTo>
                <a:lnTo>
                  <a:pt x="2205942" y="3685748"/>
                </a:lnTo>
                <a:lnTo>
                  <a:pt x="2364473" y="3533315"/>
                </a:lnTo>
                <a:cubicBezTo>
                  <a:pt x="2785246" y="3078214"/>
                  <a:pt x="3018706" y="2466052"/>
                  <a:pt x="3236122" y="1877726"/>
                </a:cubicBezTo>
                <a:cubicBezTo>
                  <a:pt x="2774497" y="2400417"/>
                  <a:pt x="2466754" y="3038059"/>
                  <a:pt x="2183550" y="3675107"/>
                </a:cubicBezTo>
                <a:lnTo>
                  <a:pt x="2178411" y="3694585"/>
                </a:lnTo>
                <a:lnTo>
                  <a:pt x="2176815" y="3695097"/>
                </a:lnTo>
                <a:lnTo>
                  <a:pt x="2160547" y="3646018"/>
                </a:lnTo>
                <a:cubicBezTo>
                  <a:pt x="2098394" y="3475172"/>
                  <a:pt x="2026464" y="3307703"/>
                  <a:pt x="1945862" y="3144026"/>
                </a:cubicBezTo>
                <a:lnTo>
                  <a:pt x="1887437" y="3016778"/>
                </a:lnTo>
                <a:lnTo>
                  <a:pt x="2041132" y="2914727"/>
                </a:lnTo>
                <a:cubicBezTo>
                  <a:pt x="2099584" y="2881049"/>
                  <a:pt x="2159008" y="2848567"/>
                  <a:pt x="2214688" y="2810543"/>
                </a:cubicBezTo>
                <a:cubicBezTo>
                  <a:pt x="2564951" y="2571058"/>
                  <a:pt x="2751153" y="2124998"/>
                  <a:pt x="3103207" y="1905867"/>
                </a:cubicBezTo>
                <a:cubicBezTo>
                  <a:pt x="2948738" y="1986689"/>
                  <a:pt x="2794857" y="2067520"/>
                  <a:pt x="2640388" y="2148352"/>
                </a:cubicBezTo>
                <a:cubicBezTo>
                  <a:pt x="2470348" y="2237562"/>
                  <a:pt x="2298515" y="2327967"/>
                  <a:pt x="2154813" y="2454900"/>
                </a:cubicBezTo>
                <a:cubicBezTo>
                  <a:pt x="2011121" y="2581834"/>
                  <a:pt x="1895562" y="2751266"/>
                  <a:pt x="1871022" y="2941667"/>
                </a:cubicBezTo>
                <a:lnTo>
                  <a:pt x="1872209" y="2983610"/>
                </a:lnTo>
                <a:lnTo>
                  <a:pt x="1775327" y="2772599"/>
                </a:lnTo>
                <a:lnTo>
                  <a:pt x="1661784" y="2484957"/>
                </a:lnTo>
                <a:lnTo>
                  <a:pt x="1921303" y="2071127"/>
                </a:lnTo>
                <a:cubicBezTo>
                  <a:pt x="2018901" y="1914859"/>
                  <a:pt x="2118290" y="1756191"/>
                  <a:pt x="2172771" y="1580161"/>
                </a:cubicBezTo>
                <a:cubicBezTo>
                  <a:pt x="2258390" y="1304151"/>
                  <a:pt x="2229053" y="1004181"/>
                  <a:pt x="2158999" y="723981"/>
                </a:cubicBezTo>
                <a:cubicBezTo>
                  <a:pt x="2049137" y="992513"/>
                  <a:pt x="1947055" y="1264337"/>
                  <a:pt x="1852827" y="1538855"/>
                </a:cubicBezTo>
                <a:lnTo>
                  <a:pt x="1603757" y="2337951"/>
                </a:lnTo>
                <a:lnTo>
                  <a:pt x="1546343" y="2192503"/>
                </a:lnTo>
                <a:cubicBezTo>
                  <a:pt x="1474941" y="1996737"/>
                  <a:pt x="1408203" y="1799887"/>
                  <a:pt x="1345337" y="1605902"/>
                </a:cubicBezTo>
                <a:cubicBezTo>
                  <a:pt x="1165714" y="1050880"/>
                  <a:pt x="1077112" y="21661"/>
                  <a:pt x="1058543" y="107"/>
                </a:cubicBezTo>
                <a:close/>
              </a:path>
            </a:pathLst>
          </a:custGeom>
          <a:solidFill>
            <a:srgbClr val="D4E6F0">
              <a:alpha val="63922"/>
            </a:srgb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/>
              </a:solidFill>
              <a:latin typeface="+mn-lt"/>
              <a:cs typeface="+mn-cs"/>
            </a:endParaRPr>
          </a:p>
        </p:txBody>
      </p:sp>
      <p:sp>
        <p:nvSpPr>
          <p:cNvPr id="35" name="Полилиния: фигура 136">
            <a:extLst>
              <a:ext uri="{FF2B5EF4-FFF2-40B4-BE49-F238E27FC236}">
                <a16:creationId xmlns:a16="http://schemas.microsoft.com/office/drawing/2014/main" id="{21085394-D562-E863-2E12-2377BE700697}"/>
              </a:ext>
            </a:extLst>
          </p:cNvPr>
          <p:cNvSpPr/>
          <p:nvPr/>
        </p:nvSpPr>
        <p:spPr>
          <a:xfrm>
            <a:off x="8050170" y="2634861"/>
            <a:ext cx="4141830" cy="4223139"/>
          </a:xfrm>
          <a:custGeom>
            <a:avLst/>
            <a:gdLst>
              <a:gd name="connsiteX0" fmla="*/ 2178016 w 3962385"/>
              <a:gd name="connsiteY0" fmla="*/ 3696081 h 4039886"/>
              <a:gd name="connsiteX1" fmla="*/ 2177628 w 3962385"/>
              <a:gd name="connsiteY1" fmla="*/ 3697552 h 4039886"/>
              <a:gd name="connsiteX2" fmla="*/ 2177234 w 3962385"/>
              <a:gd name="connsiteY2" fmla="*/ 3696364 h 4039886"/>
              <a:gd name="connsiteX3" fmla="*/ 3481076 w 3962385"/>
              <a:gd name="connsiteY3" fmla="*/ 3572471 h 4039886"/>
              <a:gd name="connsiteX4" fmla="*/ 3195407 w 3962385"/>
              <a:gd name="connsiteY4" fmla="*/ 3606241 h 4039886"/>
              <a:gd name="connsiteX5" fmla="*/ 2845742 w 3962385"/>
              <a:gd name="connsiteY5" fmla="*/ 3783469 h 4039886"/>
              <a:gd name="connsiteX6" fmla="*/ 2614855 w 3962385"/>
              <a:gd name="connsiteY6" fmla="*/ 3950268 h 4039886"/>
              <a:gd name="connsiteX7" fmla="*/ 2517812 w 3962385"/>
              <a:gd name="connsiteY7" fmla="*/ 4039886 h 4039886"/>
              <a:gd name="connsiteX8" fmla="*/ 3148515 w 3962385"/>
              <a:gd name="connsiteY8" fmla="*/ 4039886 h 4039886"/>
              <a:gd name="connsiteX9" fmla="*/ 3179858 w 3962385"/>
              <a:gd name="connsiteY9" fmla="*/ 4026475 h 4039886"/>
              <a:gd name="connsiteX10" fmla="*/ 3962385 w 3962385"/>
              <a:gd name="connsiteY10" fmla="*/ 3649358 h 4039886"/>
              <a:gd name="connsiteX11" fmla="*/ 3481076 w 3962385"/>
              <a:gd name="connsiteY11" fmla="*/ 3572471 h 4039886"/>
              <a:gd name="connsiteX12" fmla="*/ 199974 w 3962385"/>
              <a:gd name="connsiteY12" fmla="*/ 1789699 h 4039886"/>
              <a:gd name="connsiteX13" fmla="*/ 52690 w 3962385"/>
              <a:gd name="connsiteY13" fmla="*/ 1816646 h 4039886"/>
              <a:gd name="connsiteX14" fmla="*/ 437660 w 3962385"/>
              <a:gd name="connsiteY14" fmla="*/ 2195649 h 4039886"/>
              <a:gd name="connsiteX15" fmla="*/ 922038 w 3962385"/>
              <a:gd name="connsiteY15" fmla="*/ 2423168 h 4039886"/>
              <a:gd name="connsiteX16" fmla="*/ 1358513 w 3962385"/>
              <a:gd name="connsiteY16" fmla="*/ 2457888 h 4039886"/>
              <a:gd name="connsiteX17" fmla="*/ 1488432 w 3962385"/>
              <a:gd name="connsiteY17" fmla="*/ 2488427 h 4039886"/>
              <a:gd name="connsiteX18" fmla="*/ 1372882 w 3962385"/>
              <a:gd name="connsiteY18" fmla="*/ 2378857 h 4039886"/>
              <a:gd name="connsiteX19" fmla="*/ 1179488 w 3962385"/>
              <a:gd name="connsiteY19" fmla="*/ 2207022 h 4039886"/>
              <a:gd name="connsiteX20" fmla="*/ 737031 w 3962385"/>
              <a:gd name="connsiteY20" fmla="*/ 1947173 h 4039886"/>
              <a:gd name="connsiteX21" fmla="*/ 199974 w 3962385"/>
              <a:gd name="connsiteY21" fmla="*/ 1789699 h 4039886"/>
              <a:gd name="connsiteX22" fmla="*/ 0 w 3962385"/>
              <a:gd name="connsiteY22" fmla="*/ 392281 h 4039886"/>
              <a:gd name="connsiteX23" fmla="*/ 164052 w 3962385"/>
              <a:gd name="connsiteY23" fmla="*/ 741341 h 4039886"/>
              <a:gd name="connsiteX24" fmla="*/ 325108 w 3962385"/>
              <a:gd name="connsiteY24" fmla="*/ 934130 h 4039886"/>
              <a:gd name="connsiteX25" fmla="*/ 558011 w 3962385"/>
              <a:gd name="connsiteY25" fmla="*/ 1165839 h 4039886"/>
              <a:gd name="connsiteX26" fmla="*/ 1102854 w 3962385"/>
              <a:gd name="connsiteY26" fmla="*/ 1531068 h 4039886"/>
              <a:gd name="connsiteX27" fmla="*/ 899885 w 3962385"/>
              <a:gd name="connsiteY27" fmla="*/ 1145479 h 4039886"/>
              <a:gd name="connsiteX28" fmla="*/ 0 w 3962385"/>
              <a:gd name="connsiteY28" fmla="*/ 392281 h 4039886"/>
              <a:gd name="connsiteX29" fmla="*/ 1990173 w 3962385"/>
              <a:gd name="connsiteY29" fmla="*/ 159974 h 4039886"/>
              <a:gd name="connsiteX30" fmla="*/ 1700982 w 3962385"/>
              <a:gd name="connsiteY30" fmla="*/ 355759 h 4039886"/>
              <a:gd name="connsiteX31" fmla="*/ 1544116 w 3962385"/>
              <a:gd name="connsiteY31" fmla="*/ 518009 h 4039886"/>
              <a:gd name="connsiteX32" fmla="*/ 1463286 w 3962385"/>
              <a:gd name="connsiteY32" fmla="*/ 679672 h 4039886"/>
              <a:gd name="connsiteX33" fmla="*/ 1333357 w 3962385"/>
              <a:gd name="connsiteY33" fmla="*/ 1043100 h 4039886"/>
              <a:gd name="connsiteX34" fmla="*/ 1429760 w 3962385"/>
              <a:gd name="connsiteY34" fmla="*/ 1715474 h 4039886"/>
              <a:gd name="connsiteX35" fmla="*/ 1921313 w 3962385"/>
              <a:gd name="connsiteY35" fmla="*/ 494664 h 4039886"/>
              <a:gd name="connsiteX36" fmla="*/ 1990173 w 3962385"/>
              <a:gd name="connsiteY36" fmla="*/ 159974 h 4039886"/>
              <a:gd name="connsiteX37" fmla="*/ 1058543 w 3962385"/>
              <a:gd name="connsiteY37" fmla="*/ 107 h 4039886"/>
              <a:gd name="connsiteX38" fmla="*/ 1175894 w 3962385"/>
              <a:gd name="connsiteY38" fmla="*/ 1764558 h 4039886"/>
              <a:gd name="connsiteX39" fmla="*/ 1446582 w 3962385"/>
              <a:gd name="connsiteY39" fmla="*/ 2354195 h 4039886"/>
              <a:gd name="connsiteX40" fmla="*/ 1528990 w 3962385"/>
              <a:gd name="connsiteY40" fmla="*/ 2503592 h 4039886"/>
              <a:gd name="connsiteX41" fmla="*/ 1487836 w 3962385"/>
              <a:gd name="connsiteY41" fmla="*/ 2488431 h 4039886"/>
              <a:gd name="connsiteX42" fmla="*/ 1544113 w 3962385"/>
              <a:gd name="connsiteY42" fmla="*/ 2541723 h 4039886"/>
              <a:gd name="connsiteX43" fmla="*/ 1548611 w 3962385"/>
              <a:gd name="connsiteY43" fmla="*/ 2539163 h 4039886"/>
              <a:gd name="connsiteX44" fmla="*/ 1607786 w 3962385"/>
              <a:gd name="connsiteY44" fmla="*/ 2646443 h 4039886"/>
              <a:gd name="connsiteX45" fmla="*/ 1769306 w 3962385"/>
              <a:gd name="connsiteY45" fmla="*/ 2936314 h 4039886"/>
              <a:gd name="connsiteX46" fmla="*/ 1826107 w 3962385"/>
              <a:gd name="connsiteY46" fmla="*/ 3043491 h 4039886"/>
              <a:gd name="connsiteX47" fmla="*/ 1673081 w 3962385"/>
              <a:gd name="connsiteY47" fmla="*/ 2984375 h 4039886"/>
              <a:gd name="connsiteX48" fmla="*/ 1095660 w 3962385"/>
              <a:gd name="connsiteY48" fmla="*/ 2921900 h 4039886"/>
              <a:gd name="connsiteX49" fmla="*/ 428683 w 3962385"/>
              <a:gd name="connsiteY49" fmla="*/ 3293720 h 4039886"/>
              <a:gd name="connsiteX50" fmla="*/ 1176491 w 3962385"/>
              <a:gd name="connsiteY50" fmla="*/ 3308687 h 4039886"/>
              <a:gd name="connsiteX51" fmla="*/ 1521359 w 3962385"/>
              <a:gd name="connsiteY51" fmla="*/ 3197921 h 4039886"/>
              <a:gd name="connsiteX52" fmla="*/ 1836432 w 3962385"/>
              <a:gd name="connsiteY52" fmla="*/ 3062972 h 4039886"/>
              <a:gd name="connsiteX53" fmla="*/ 1870893 w 3962385"/>
              <a:gd name="connsiteY53" fmla="*/ 3127997 h 4039886"/>
              <a:gd name="connsiteX54" fmla="*/ 1963216 w 3962385"/>
              <a:gd name="connsiteY54" fmla="*/ 3318255 h 4039886"/>
              <a:gd name="connsiteX55" fmla="*/ 2114284 w 3962385"/>
              <a:gd name="connsiteY55" fmla="*/ 3691536 h 4039886"/>
              <a:gd name="connsiteX56" fmla="*/ 2119995 w 3962385"/>
              <a:gd name="connsiteY56" fmla="*/ 3710153 h 4039886"/>
              <a:gd name="connsiteX57" fmla="*/ 1923687 w 3962385"/>
              <a:gd name="connsiteY57" fmla="*/ 3749704 h 4039886"/>
              <a:gd name="connsiteX58" fmla="*/ 1173497 w 3962385"/>
              <a:gd name="connsiteY58" fmla="*/ 3766707 h 4039886"/>
              <a:gd name="connsiteX59" fmla="*/ 604777 w 3962385"/>
              <a:gd name="connsiteY59" fmla="*/ 3980007 h 4039886"/>
              <a:gd name="connsiteX60" fmla="*/ 509003 w 3962385"/>
              <a:gd name="connsiteY60" fmla="*/ 4039886 h 4039886"/>
              <a:gd name="connsiteX61" fmla="*/ 1727759 w 3962385"/>
              <a:gd name="connsiteY61" fmla="*/ 4039886 h 4039886"/>
              <a:gd name="connsiteX62" fmla="*/ 1736404 w 3962385"/>
              <a:gd name="connsiteY62" fmla="*/ 4035345 h 4039886"/>
              <a:gd name="connsiteX63" fmla="*/ 1938718 w 3962385"/>
              <a:gd name="connsiteY63" fmla="*/ 3901056 h 4039886"/>
              <a:gd name="connsiteX64" fmla="*/ 2129384 w 3962385"/>
              <a:gd name="connsiteY64" fmla="*/ 3740762 h 4039886"/>
              <a:gd name="connsiteX65" fmla="*/ 2221137 w 3962385"/>
              <a:gd name="connsiteY65" fmla="*/ 4039886 h 4039886"/>
              <a:gd name="connsiteX66" fmla="*/ 2282337 w 3962385"/>
              <a:gd name="connsiteY66" fmla="*/ 4039886 h 4039886"/>
              <a:gd name="connsiteX67" fmla="*/ 2246307 w 3962385"/>
              <a:gd name="connsiteY67" fmla="*/ 3904767 h 4039886"/>
              <a:gd name="connsiteX68" fmla="*/ 2181503 w 3962385"/>
              <a:gd name="connsiteY68" fmla="*/ 3709246 h 4039886"/>
              <a:gd name="connsiteX69" fmla="*/ 2205587 w 3962385"/>
              <a:gd name="connsiteY69" fmla="*/ 3686089 h 4039886"/>
              <a:gd name="connsiteX70" fmla="*/ 2211100 w 3962385"/>
              <a:gd name="connsiteY70" fmla="*/ 3684091 h 4039886"/>
              <a:gd name="connsiteX71" fmla="*/ 2205942 w 3962385"/>
              <a:gd name="connsiteY71" fmla="*/ 3685748 h 4039886"/>
              <a:gd name="connsiteX72" fmla="*/ 2364473 w 3962385"/>
              <a:gd name="connsiteY72" fmla="*/ 3533315 h 4039886"/>
              <a:gd name="connsiteX73" fmla="*/ 3236122 w 3962385"/>
              <a:gd name="connsiteY73" fmla="*/ 1877726 h 4039886"/>
              <a:gd name="connsiteX74" fmla="*/ 2183550 w 3962385"/>
              <a:gd name="connsiteY74" fmla="*/ 3675107 h 4039886"/>
              <a:gd name="connsiteX75" fmla="*/ 2178411 w 3962385"/>
              <a:gd name="connsiteY75" fmla="*/ 3694585 h 4039886"/>
              <a:gd name="connsiteX76" fmla="*/ 2176815 w 3962385"/>
              <a:gd name="connsiteY76" fmla="*/ 3695097 h 4039886"/>
              <a:gd name="connsiteX77" fmla="*/ 2160547 w 3962385"/>
              <a:gd name="connsiteY77" fmla="*/ 3646018 h 4039886"/>
              <a:gd name="connsiteX78" fmla="*/ 1945862 w 3962385"/>
              <a:gd name="connsiteY78" fmla="*/ 3144026 h 4039886"/>
              <a:gd name="connsiteX79" fmla="*/ 1887437 w 3962385"/>
              <a:gd name="connsiteY79" fmla="*/ 3016778 h 4039886"/>
              <a:gd name="connsiteX80" fmla="*/ 2041132 w 3962385"/>
              <a:gd name="connsiteY80" fmla="*/ 2914727 h 4039886"/>
              <a:gd name="connsiteX81" fmla="*/ 2214688 w 3962385"/>
              <a:gd name="connsiteY81" fmla="*/ 2810543 h 4039886"/>
              <a:gd name="connsiteX82" fmla="*/ 3103207 w 3962385"/>
              <a:gd name="connsiteY82" fmla="*/ 1905867 h 4039886"/>
              <a:gd name="connsiteX83" fmla="*/ 2640388 w 3962385"/>
              <a:gd name="connsiteY83" fmla="*/ 2148352 h 4039886"/>
              <a:gd name="connsiteX84" fmla="*/ 2154813 w 3962385"/>
              <a:gd name="connsiteY84" fmla="*/ 2454900 h 4039886"/>
              <a:gd name="connsiteX85" fmla="*/ 1871022 w 3962385"/>
              <a:gd name="connsiteY85" fmla="*/ 2941667 h 4039886"/>
              <a:gd name="connsiteX86" fmla="*/ 1872209 w 3962385"/>
              <a:gd name="connsiteY86" fmla="*/ 2983610 h 4039886"/>
              <a:gd name="connsiteX87" fmla="*/ 1775327 w 3962385"/>
              <a:gd name="connsiteY87" fmla="*/ 2772599 h 4039886"/>
              <a:gd name="connsiteX88" fmla="*/ 1661784 w 3962385"/>
              <a:gd name="connsiteY88" fmla="*/ 2484957 h 4039886"/>
              <a:gd name="connsiteX89" fmla="*/ 1921303 w 3962385"/>
              <a:gd name="connsiteY89" fmla="*/ 2071127 h 4039886"/>
              <a:gd name="connsiteX90" fmla="*/ 2172771 w 3962385"/>
              <a:gd name="connsiteY90" fmla="*/ 1580161 h 4039886"/>
              <a:gd name="connsiteX91" fmla="*/ 2158999 w 3962385"/>
              <a:gd name="connsiteY91" fmla="*/ 723981 h 4039886"/>
              <a:gd name="connsiteX92" fmla="*/ 1852827 w 3962385"/>
              <a:gd name="connsiteY92" fmla="*/ 1538855 h 4039886"/>
              <a:gd name="connsiteX93" fmla="*/ 1603757 w 3962385"/>
              <a:gd name="connsiteY93" fmla="*/ 2337951 h 4039886"/>
              <a:gd name="connsiteX94" fmla="*/ 1546343 w 3962385"/>
              <a:gd name="connsiteY94" fmla="*/ 2192503 h 4039886"/>
              <a:gd name="connsiteX95" fmla="*/ 1345337 w 3962385"/>
              <a:gd name="connsiteY95" fmla="*/ 1605902 h 4039886"/>
              <a:gd name="connsiteX96" fmla="*/ 1058543 w 3962385"/>
              <a:gd name="connsiteY96" fmla="*/ 107 h 40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962385" h="4039886">
                <a:moveTo>
                  <a:pt x="2178016" y="3696081"/>
                </a:moveTo>
                <a:lnTo>
                  <a:pt x="2177628" y="3697552"/>
                </a:lnTo>
                <a:lnTo>
                  <a:pt x="2177234" y="3696364"/>
                </a:lnTo>
                <a:close/>
                <a:moveTo>
                  <a:pt x="3481076" y="3572471"/>
                </a:moveTo>
                <a:cubicBezTo>
                  <a:pt x="3384569" y="3569899"/>
                  <a:pt x="3288809" y="3578851"/>
                  <a:pt x="3195407" y="3606241"/>
                </a:cubicBezTo>
                <a:cubicBezTo>
                  <a:pt x="3069668" y="3643368"/>
                  <a:pt x="2955918" y="3712219"/>
                  <a:pt x="2845742" y="3783469"/>
                </a:cubicBezTo>
                <a:cubicBezTo>
                  <a:pt x="2767159" y="3834439"/>
                  <a:pt x="2687902" y="3889365"/>
                  <a:pt x="2614855" y="3950268"/>
                </a:cubicBezTo>
                <a:lnTo>
                  <a:pt x="2517812" y="4039886"/>
                </a:lnTo>
                <a:lnTo>
                  <a:pt x="3148515" y="4039886"/>
                </a:lnTo>
                <a:lnTo>
                  <a:pt x="3179858" y="4026475"/>
                </a:lnTo>
                <a:cubicBezTo>
                  <a:pt x="3441708" y="3904301"/>
                  <a:pt x="3686216" y="3736917"/>
                  <a:pt x="3962385" y="3649358"/>
                </a:cubicBezTo>
                <a:cubicBezTo>
                  <a:pt x="3804843" y="3613056"/>
                  <a:pt x="3641922" y="3576758"/>
                  <a:pt x="3481076" y="3572471"/>
                </a:cubicBezTo>
                <a:close/>
                <a:moveTo>
                  <a:pt x="199974" y="1789699"/>
                </a:moveTo>
                <a:cubicBezTo>
                  <a:pt x="149084" y="1786714"/>
                  <a:pt x="95192" y="1788505"/>
                  <a:pt x="52690" y="1816646"/>
                </a:cubicBezTo>
                <a:cubicBezTo>
                  <a:pt x="171833" y="1951959"/>
                  <a:pt x="294567" y="2085481"/>
                  <a:pt x="437660" y="2195649"/>
                </a:cubicBezTo>
                <a:cubicBezTo>
                  <a:pt x="580166" y="2305816"/>
                  <a:pt x="744813" y="2392629"/>
                  <a:pt x="922038" y="2423168"/>
                </a:cubicBezTo>
                <a:cubicBezTo>
                  <a:pt x="1065729" y="2447709"/>
                  <a:pt x="1214216" y="2435139"/>
                  <a:pt x="1358513" y="2457888"/>
                </a:cubicBezTo>
                <a:cubicBezTo>
                  <a:pt x="1402814" y="2464476"/>
                  <a:pt x="1445921" y="2475253"/>
                  <a:pt x="1488432" y="2488427"/>
                </a:cubicBezTo>
                <a:cubicBezTo>
                  <a:pt x="1450121" y="2451908"/>
                  <a:pt x="1411193" y="2415387"/>
                  <a:pt x="1372882" y="2378857"/>
                </a:cubicBezTo>
                <a:cubicBezTo>
                  <a:pt x="1309416" y="2319588"/>
                  <a:pt x="1247143" y="2260311"/>
                  <a:pt x="1179488" y="2207022"/>
                </a:cubicBezTo>
                <a:cubicBezTo>
                  <a:pt x="1044773" y="2100447"/>
                  <a:pt x="892694" y="2018422"/>
                  <a:pt x="737031" y="1947173"/>
                </a:cubicBezTo>
                <a:cubicBezTo>
                  <a:pt x="566394" y="1868738"/>
                  <a:pt x="386771" y="1801680"/>
                  <a:pt x="199974" y="1789699"/>
                </a:cubicBezTo>
                <a:close/>
                <a:moveTo>
                  <a:pt x="0" y="392281"/>
                </a:moveTo>
                <a:cubicBezTo>
                  <a:pt x="45497" y="512627"/>
                  <a:pt x="92196" y="634168"/>
                  <a:pt x="164052" y="741341"/>
                </a:cubicBezTo>
                <a:cubicBezTo>
                  <a:pt x="210743" y="810788"/>
                  <a:pt x="268229" y="873062"/>
                  <a:pt x="325108" y="934130"/>
                </a:cubicBezTo>
                <a:cubicBezTo>
                  <a:pt x="399950" y="1014364"/>
                  <a:pt x="475387" y="1093992"/>
                  <a:pt x="558011" y="1165839"/>
                </a:cubicBezTo>
                <a:cubicBezTo>
                  <a:pt x="723266" y="1309539"/>
                  <a:pt x="950187" y="1373604"/>
                  <a:pt x="1102854" y="1531068"/>
                </a:cubicBezTo>
                <a:cubicBezTo>
                  <a:pt x="1108845" y="1537656"/>
                  <a:pt x="986706" y="1276602"/>
                  <a:pt x="899885" y="1145479"/>
                </a:cubicBezTo>
                <a:cubicBezTo>
                  <a:pt x="681353" y="816181"/>
                  <a:pt x="347260" y="581479"/>
                  <a:pt x="0" y="392281"/>
                </a:cubicBezTo>
                <a:close/>
                <a:moveTo>
                  <a:pt x="1990173" y="159974"/>
                </a:moveTo>
                <a:cubicBezTo>
                  <a:pt x="1885988" y="211461"/>
                  <a:pt x="1790788" y="280918"/>
                  <a:pt x="1700982" y="355759"/>
                </a:cubicBezTo>
                <a:cubicBezTo>
                  <a:pt x="1642909" y="404251"/>
                  <a:pt x="1586029" y="455746"/>
                  <a:pt x="1544116" y="518009"/>
                </a:cubicBezTo>
                <a:cubicBezTo>
                  <a:pt x="1510590" y="568310"/>
                  <a:pt x="1486639" y="623987"/>
                  <a:pt x="1463286" y="679672"/>
                </a:cubicBezTo>
                <a:cubicBezTo>
                  <a:pt x="1413591" y="798216"/>
                  <a:pt x="1363298" y="917370"/>
                  <a:pt x="1333357" y="1043100"/>
                </a:cubicBezTo>
                <a:cubicBezTo>
                  <a:pt x="1295642" y="1201766"/>
                  <a:pt x="1399828" y="1555612"/>
                  <a:pt x="1429760" y="1715474"/>
                </a:cubicBezTo>
                <a:cubicBezTo>
                  <a:pt x="1660870" y="1390963"/>
                  <a:pt x="1747681" y="853304"/>
                  <a:pt x="1921313" y="494664"/>
                </a:cubicBezTo>
                <a:cubicBezTo>
                  <a:pt x="1972202" y="389882"/>
                  <a:pt x="2022494" y="271933"/>
                  <a:pt x="1990173" y="159974"/>
                </a:cubicBezTo>
                <a:close/>
                <a:moveTo>
                  <a:pt x="1058543" y="107"/>
                </a:moveTo>
                <a:cubicBezTo>
                  <a:pt x="1047766" y="-13068"/>
                  <a:pt x="971732" y="1189784"/>
                  <a:pt x="1175894" y="1764558"/>
                </a:cubicBezTo>
                <a:cubicBezTo>
                  <a:pt x="1246168" y="1961914"/>
                  <a:pt x="1342038" y="2158680"/>
                  <a:pt x="1446582" y="2354195"/>
                </a:cubicBezTo>
                <a:lnTo>
                  <a:pt x="1528990" y="2503592"/>
                </a:lnTo>
                <a:lnTo>
                  <a:pt x="1487836" y="2488431"/>
                </a:lnTo>
                <a:cubicBezTo>
                  <a:pt x="1506388" y="2505788"/>
                  <a:pt x="1524956" y="2523760"/>
                  <a:pt x="1544113" y="2541723"/>
                </a:cubicBezTo>
                <a:lnTo>
                  <a:pt x="1548611" y="2539163"/>
                </a:lnTo>
                <a:lnTo>
                  <a:pt x="1607786" y="2646443"/>
                </a:lnTo>
                <a:cubicBezTo>
                  <a:pt x="1662279" y="2743491"/>
                  <a:pt x="1716825" y="2840142"/>
                  <a:pt x="1769306" y="2936314"/>
                </a:cubicBezTo>
                <a:lnTo>
                  <a:pt x="1826107" y="3043491"/>
                </a:lnTo>
                <a:lnTo>
                  <a:pt x="1673081" y="2984375"/>
                </a:lnTo>
                <a:cubicBezTo>
                  <a:pt x="1486672" y="2924480"/>
                  <a:pt x="1289657" y="2898100"/>
                  <a:pt x="1095660" y="2921900"/>
                </a:cubicBezTo>
                <a:cubicBezTo>
                  <a:pt x="835813" y="2953633"/>
                  <a:pt x="583160" y="3082360"/>
                  <a:pt x="428683" y="3293720"/>
                </a:cubicBezTo>
                <a:cubicBezTo>
                  <a:pt x="666976" y="3376940"/>
                  <a:pt x="930416" y="3366761"/>
                  <a:pt x="1176491" y="3308687"/>
                </a:cubicBezTo>
                <a:cubicBezTo>
                  <a:pt x="1294141" y="3280545"/>
                  <a:pt x="1408648" y="3241927"/>
                  <a:pt x="1521359" y="3197921"/>
                </a:cubicBezTo>
                <a:lnTo>
                  <a:pt x="1836432" y="3062972"/>
                </a:lnTo>
                <a:lnTo>
                  <a:pt x="1870893" y="3127997"/>
                </a:lnTo>
                <a:cubicBezTo>
                  <a:pt x="1903420" y="3191662"/>
                  <a:pt x="1934403" y="3255090"/>
                  <a:pt x="1963216" y="3318255"/>
                </a:cubicBezTo>
                <a:cubicBezTo>
                  <a:pt x="2019048" y="3440845"/>
                  <a:pt x="2069455" y="3565344"/>
                  <a:pt x="2114284" y="3691536"/>
                </a:cubicBezTo>
                <a:lnTo>
                  <a:pt x="2119995" y="3710153"/>
                </a:lnTo>
                <a:lnTo>
                  <a:pt x="1923687" y="3749704"/>
                </a:lnTo>
                <a:cubicBezTo>
                  <a:pt x="1678676" y="3771875"/>
                  <a:pt x="1420027" y="3731234"/>
                  <a:pt x="1173497" y="3766707"/>
                </a:cubicBezTo>
                <a:cubicBezTo>
                  <a:pt x="970226" y="3796047"/>
                  <a:pt x="782374" y="3875978"/>
                  <a:pt x="604777" y="3980007"/>
                </a:cubicBezTo>
                <a:lnTo>
                  <a:pt x="509003" y="4039886"/>
                </a:lnTo>
                <a:lnTo>
                  <a:pt x="1727759" y="4039886"/>
                </a:lnTo>
                <a:lnTo>
                  <a:pt x="1736404" y="4035345"/>
                </a:lnTo>
                <a:cubicBezTo>
                  <a:pt x="1806103" y="3994096"/>
                  <a:pt x="1873675" y="3949293"/>
                  <a:pt x="1938718" y="3901056"/>
                </a:cubicBezTo>
                <a:lnTo>
                  <a:pt x="2129384" y="3740762"/>
                </a:lnTo>
                <a:lnTo>
                  <a:pt x="2221137" y="4039886"/>
                </a:lnTo>
                <a:lnTo>
                  <a:pt x="2282337" y="4039886"/>
                </a:lnTo>
                <a:lnTo>
                  <a:pt x="2246307" y="3904767"/>
                </a:lnTo>
                <a:lnTo>
                  <a:pt x="2181503" y="3709246"/>
                </a:lnTo>
                <a:lnTo>
                  <a:pt x="2205587" y="3686089"/>
                </a:lnTo>
                <a:lnTo>
                  <a:pt x="2211100" y="3684091"/>
                </a:lnTo>
                <a:lnTo>
                  <a:pt x="2205942" y="3685748"/>
                </a:lnTo>
                <a:lnTo>
                  <a:pt x="2364473" y="3533315"/>
                </a:lnTo>
                <a:cubicBezTo>
                  <a:pt x="2785246" y="3078214"/>
                  <a:pt x="3018706" y="2466052"/>
                  <a:pt x="3236122" y="1877726"/>
                </a:cubicBezTo>
                <a:cubicBezTo>
                  <a:pt x="2774497" y="2400417"/>
                  <a:pt x="2466754" y="3038059"/>
                  <a:pt x="2183550" y="3675107"/>
                </a:cubicBezTo>
                <a:lnTo>
                  <a:pt x="2178411" y="3694585"/>
                </a:lnTo>
                <a:lnTo>
                  <a:pt x="2176815" y="3695097"/>
                </a:lnTo>
                <a:lnTo>
                  <a:pt x="2160547" y="3646018"/>
                </a:lnTo>
                <a:cubicBezTo>
                  <a:pt x="2098394" y="3475172"/>
                  <a:pt x="2026464" y="3307703"/>
                  <a:pt x="1945862" y="3144026"/>
                </a:cubicBezTo>
                <a:lnTo>
                  <a:pt x="1887437" y="3016778"/>
                </a:lnTo>
                <a:lnTo>
                  <a:pt x="2041132" y="2914727"/>
                </a:lnTo>
                <a:cubicBezTo>
                  <a:pt x="2099584" y="2881049"/>
                  <a:pt x="2159008" y="2848567"/>
                  <a:pt x="2214688" y="2810543"/>
                </a:cubicBezTo>
                <a:cubicBezTo>
                  <a:pt x="2564951" y="2571058"/>
                  <a:pt x="2751153" y="2124998"/>
                  <a:pt x="3103207" y="1905867"/>
                </a:cubicBezTo>
                <a:cubicBezTo>
                  <a:pt x="2948738" y="1986689"/>
                  <a:pt x="2794857" y="2067520"/>
                  <a:pt x="2640388" y="2148352"/>
                </a:cubicBezTo>
                <a:cubicBezTo>
                  <a:pt x="2470348" y="2237562"/>
                  <a:pt x="2298515" y="2327967"/>
                  <a:pt x="2154813" y="2454900"/>
                </a:cubicBezTo>
                <a:cubicBezTo>
                  <a:pt x="2011121" y="2581834"/>
                  <a:pt x="1895562" y="2751266"/>
                  <a:pt x="1871022" y="2941667"/>
                </a:cubicBezTo>
                <a:lnTo>
                  <a:pt x="1872209" y="2983610"/>
                </a:lnTo>
                <a:lnTo>
                  <a:pt x="1775327" y="2772599"/>
                </a:lnTo>
                <a:lnTo>
                  <a:pt x="1661784" y="2484957"/>
                </a:lnTo>
                <a:lnTo>
                  <a:pt x="1921303" y="2071127"/>
                </a:lnTo>
                <a:cubicBezTo>
                  <a:pt x="2018901" y="1914859"/>
                  <a:pt x="2118290" y="1756191"/>
                  <a:pt x="2172771" y="1580161"/>
                </a:cubicBezTo>
                <a:cubicBezTo>
                  <a:pt x="2258390" y="1304151"/>
                  <a:pt x="2229053" y="1004181"/>
                  <a:pt x="2158999" y="723981"/>
                </a:cubicBezTo>
                <a:cubicBezTo>
                  <a:pt x="2049137" y="992513"/>
                  <a:pt x="1947055" y="1264337"/>
                  <a:pt x="1852827" y="1538855"/>
                </a:cubicBezTo>
                <a:lnTo>
                  <a:pt x="1603757" y="2337951"/>
                </a:lnTo>
                <a:lnTo>
                  <a:pt x="1546343" y="2192503"/>
                </a:lnTo>
                <a:cubicBezTo>
                  <a:pt x="1474941" y="1996737"/>
                  <a:pt x="1408203" y="1799887"/>
                  <a:pt x="1345337" y="1605902"/>
                </a:cubicBezTo>
                <a:cubicBezTo>
                  <a:pt x="1165714" y="1050880"/>
                  <a:pt x="1077112" y="21661"/>
                  <a:pt x="1058543" y="107"/>
                </a:cubicBezTo>
                <a:close/>
              </a:path>
            </a:pathLst>
          </a:custGeom>
          <a:solidFill>
            <a:srgbClr val="D4E6F0">
              <a:alpha val="63922"/>
            </a:srgbClr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/>
              </a:solidFill>
              <a:latin typeface="+mn-lt"/>
              <a:cs typeface="+mn-cs"/>
            </a:endParaRPr>
          </a:p>
        </p:txBody>
      </p:sp>
      <p:pic>
        <p:nvPicPr>
          <p:cNvPr id="13" name="Picture 12" descr="Silhouettes of people doing yoga&#10;&#10;Description automatically generated with low confidence">
            <a:extLst>
              <a:ext uri="{FF2B5EF4-FFF2-40B4-BE49-F238E27FC236}">
                <a16:creationId xmlns:a16="http://schemas.microsoft.com/office/drawing/2014/main" id="{C2C0546E-6C28-1614-DC57-8B5B89C11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64" y="-635493"/>
            <a:ext cx="6858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5150B3-2242-63B9-BB7A-512E50664D75}"/>
              </a:ext>
            </a:extLst>
          </p:cNvPr>
          <p:cNvSpPr txBox="1"/>
          <p:nvPr/>
        </p:nvSpPr>
        <p:spPr>
          <a:xfrm>
            <a:off x="7298804" y="895237"/>
            <a:ext cx="46080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CompactPro-Xbold" panose="020B0904020101020102" pitchFamily="34" charset="0"/>
                <a:ea typeface="Calibri" panose="020F0502020204030204" pitchFamily="34" charset="0"/>
              </a:rPr>
              <a:t>Take the time to write </a:t>
            </a:r>
            <a:r>
              <a:rPr lang="en-US" sz="4800" b="1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CompactPro-Xbold" panose="020B0904020101020102" pitchFamily="34" charset="0"/>
                <a:ea typeface="Calibri" panose="020F0502020204030204" pitchFamily="34" charset="0"/>
              </a:rPr>
              <a:t>2-5 </a:t>
            </a: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CompactPro-Xbold" panose="020B0904020101020102" pitchFamily="34" charset="0"/>
                <a:ea typeface="Calibri" panose="020F0502020204030204" pitchFamily="34" charset="0"/>
              </a:rPr>
              <a:t>ways you self-care.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54EFF2C-BA38-DD3B-4643-650A493F8DEE}"/>
              </a:ext>
            </a:extLst>
          </p:cNvPr>
          <p:cNvSpPr/>
          <p:nvPr/>
        </p:nvSpPr>
        <p:spPr>
          <a:xfrm>
            <a:off x="294811" y="5340069"/>
            <a:ext cx="6680707" cy="1038609"/>
          </a:xfrm>
          <a:prstGeom prst="roundRect">
            <a:avLst>
              <a:gd name="adj" fmla="val 13697"/>
            </a:avLst>
          </a:prstGeom>
          <a:solidFill>
            <a:schemeClr val="accent1"/>
          </a:solidFill>
          <a:ln>
            <a:noFill/>
          </a:ln>
          <a:effectLst>
            <a:outerShdw blurRad="635000" dir="8100000" sx="90000" sy="90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4D88F2-67FA-AF3B-C31F-E5A187707331}"/>
              </a:ext>
            </a:extLst>
          </p:cNvPr>
          <p:cNvSpPr txBox="1"/>
          <p:nvPr/>
        </p:nvSpPr>
        <p:spPr>
          <a:xfrm>
            <a:off x="294811" y="5176347"/>
            <a:ext cx="66807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 Gothic Round ExCd ATF Hv" panose="020F0908030202040204" pitchFamily="34" charset="0"/>
                <a:ea typeface="Open Sans" panose="020B0606030504020204" pitchFamily="34" charset="0"/>
                <a:cs typeface="Poppins" panose="00000500000000000000" pitchFamily="2" charset="0"/>
              </a:rPr>
              <a:t>MAKE AN APPOINTMENT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 Gothic Round ExCd ATF Hv" panose="020F0908030202040204" pitchFamily="34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86BD9C-EB1C-8BF6-A43C-9FC612A0F3B6}"/>
              </a:ext>
            </a:extLst>
          </p:cNvPr>
          <p:cNvSpPr txBox="1"/>
          <p:nvPr/>
        </p:nvSpPr>
        <p:spPr>
          <a:xfrm>
            <a:off x="2346684" y="5693007"/>
            <a:ext cx="5451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  <a:ea typeface="Open Sans" panose="020B0606030504020204" pitchFamily="34" charset="0"/>
                <a:cs typeface="Poppins" panose="00000500000000000000" pitchFamily="2" charset="0"/>
              </a:rPr>
              <a:t>with yourself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ge Italic" panose="03070502040507070304" pitchFamily="66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7" name="3D Model 36" descr="Checklist">
                <a:extLst>
                  <a:ext uri="{FF2B5EF4-FFF2-40B4-BE49-F238E27FC236}">
                    <a16:creationId xmlns:a16="http://schemas.microsoft.com/office/drawing/2014/main" id="{F89A5B46-B87F-E5A9-E05B-2A10231673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06031881"/>
                  </p:ext>
                </p:extLst>
              </p:nvPr>
            </p:nvGraphicFramePr>
            <p:xfrm>
              <a:off x="10019127" y="2296042"/>
              <a:ext cx="2122379" cy="278294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122379" cy="2782946"/>
                    </a:xfrm>
                    <a:prstGeom prst="rect">
                      <a:avLst/>
                    </a:prstGeom>
                  </am3d:spPr>
                  <am3d:camera>
                    <am3d:pos x="0" y="0" z="616168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13" d="1000000"/>
                    <am3d:preTrans dx="-2" dy="-8018320" dz="-1001795"/>
                    <am3d:scale>
                      <am3d:sx n="1000000" d="1000000"/>
                      <am3d:sy n="1000000" d="1000000"/>
                      <am3d:sz n="1000000" d="1000000"/>
                    </am3d:scale>
                    <am3d:rot ax="3543560" ay="339903" az="56106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4190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7" name="3D Model 36" descr="Checklist">
                <a:extLst>
                  <a:ext uri="{FF2B5EF4-FFF2-40B4-BE49-F238E27FC236}">
                    <a16:creationId xmlns:a16="http://schemas.microsoft.com/office/drawing/2014/main" id="{F89A5B46-B87F-E5A9-E05B-2A10231673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19127" y="2296042"/>
                <a:ext cx="2122379" cy="278294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0997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7"/>
                                          </p:val>
                                        </p:tav>
                                        <p:tav tm="2250">
                                          <p:val>
                                            <p:fltVal val="-0.014"/>
                                          </p:val>
                                        </p:tav>
                                        <p:tav tm="3370">
                                          <p:val>
                                            <p:fltVal val="-0.0472"/>
                                          </p:val>
                                        </p:tav>
                                        <p:tav tm="4490">
                                          <p:val>
                                            <p:fltVal val="-0.1127"/>
                                          </p:val>
                                        </p:tav>
                                        <p:tav tm="5620">
                                          <p:val>
                                            <p:fltVal val="-0.2211"/>
                                          </p:val>
                                        </p:tav>
                                        <p:tav tm="6740">
                                          <p:val>
                                            <p:fltVal val="-0.3815"/>
                                          </p:val>
                                        </p:tav>
                                        <p:tav tm="7870">
                                          <p:val>
                                            <p:fltVal val="-0.605"/>
                                          </p:val>
                                        </p:tav>
                                        <p:tav tm="8990">
                                          <p:val>
                                            <p:fltVal val="-0.9054"/>
                                          </p:val>
                                        </p:tav>
                                        <p:tav tm="10110">
                                          <p:val>
                                            <p:fltVal val="-1.2876"/>
                                          </p:val>
                                        </p:tav>
                                        <p:tav tm="11240">
                                          <p:val>
                                            <p:fltVal val="-1.7647"/>
                                          </p:val>
                                        </p:tav>
                                        <p:tav tm="12360">
                                          <p:val>
                                            <p:fltVal val="-2.3529"/>
                                          </p:val>
                                        </p:tav>
                                        <p:tav tm="13480">
                                          <p:val>
                                            <p:fltVal val="-2.9813"/>
                                          </p:val>
                                        </p:tav>
                                        <p:tav tm="14610">
                                          <p:val>
                                            <p:fltVal val="-3.5055"/>
                                          </p:val>
                                        </p:tav>
                                        <p:tav tm="15730">
                                          <p:val>
                                            <p:fltVal val="-3.9334"/>
                                          </p:val>
                                        </p:tav>
                                        <p:tav tm="16850">
                                          <p:val>
                                            <p:fltVal val="-4.2681"/>
                                          </p:val>
                                        </p:tav>
                                        <p:tav tm="17980">
                                          <p:val>
                                            <p:fltVal val="-4.5242"/>
                                          </p:val>
                                        </p:tav>
                                        <p:tav tm="19100">
                                          <p:val>
                                            <p:fltVal val="-4.7137"/>
                                          </p:val>
                                        </p:tav>
                                        <p:tav tm="20220">
                                          <p:val>
                                            <p:fltVal val="-4.8438"/>
                                          </p:val>
                                        </p:tav>
                                        <p:tav tm="21350">
                                          <p:val>
                                            <p:fltVal val="-4.9269"/>
                                          </p:val>
                                        </p:tav>
                                        <p:tav tm="22470">
                                          <p:val>
                                            <p:fltVal val="-4.9736"/>
                                          </p:val>
                                        </p:tav>
                                        <p:tav tm="23600">
                                          <p:val>
                                            <p:fltVal val="-4.9944"/>
                                          </p:val>
                                        </p:tav>
                                        <p:tav tm="24720">
                                          <p:val>
                                            <p:fltVal val="-4.9998"/>
                                          </p:val>
                                        </p:tav>
                                        <p:tav tm="25840">
                                          <p:val>
                                            <p:fltVal val="-4.5262"/>
                                          </p:val>
                                        </p:tav>
                                        <p:tav tm="26970">
                                          <p:val>
                                            <p:fltVal val="-2.4454"/>
                                          </p:val>
                                        </p:tav>
                                        <p:tav tm="28090">
                                          <p:val>
                                            <p:fltVal val="0.6987"/>
                                          </p:val>
                                        </p:tav>
                                        <p:tav tm="29210">
                                          <p:val>
                                            <p:fltVal val="4.7001"/>
                                          </p:val>
                                        </p:tav>
                                        <p:tav tm="30340">
                                          <p:val>
                                            <p:fltVal val="9.4493"/>
                                          </p:val>
                                        </p:tav>
                                        <p:tav tm="31460">
                                          <p:val>
                                            <p:fltVal val="14.8744"/>
                                          </p:val>
                                        </p:tav>
                                        <p:tav tm="32580">
                                          <p:val>
                                            <p:fltVal val="20.923"/>
                                          </p:val>
                                        </p:tav>
                                        <p:tav tm="33710">
                                          <p:val>
                                            <p:fltVal val="27.4931"/>
                                          </p:val>
                                        </p:tav>
                                        <p:tav tm="34830">
                                          <p:val>
                                            <p:fltVal val="34.6709"/>
                                          </p:val>
                                        </p:tav>
                                        <p:tav tm="35960">
                                          <p:val>
                                            <p:fltVal val="42.3729"/>
                                          </p:val>
                                        </p:tav>
                                        <p:tav tm="37080">
                                          <p:val>
                                            <p:fltVal val="50.5763"/>
                                          </p:val>
                                        </p:tav>
                                        <p:tav tm="38200">
                                          <p:val>
                                            <p:fltVal val="59.2613"/>
                                          </p:val>
                                        </p:tav>
                                        <p:tav tm="39330">
                                          <p:val>
                                            <p:fltVal val="68.4108"/>
                                          </p:val>
                                        </p:tav>
                                        <p:tav tm="40450">
                                          <p:val>
                                            <p:fltVal val="78.0095"/>
                                          </p:val>
                                        </p:tav>
                                        <p:tav tm="41570">
                                          <p:val>
                                            <p:fltVal val="87.9524"/>
                                          </p:val>
                                        </p:tav>
                                        <p:tav tm="42700">
                                          <p:val>
                                            <p:fltVal val="98.4063"/>
                                          </p:val>
                                        </p:tav>
                                        <p:tav tm="43820">
                                          <p:val>
                                            <p:fltVal val="109.2726"/>
                                          </p:val>
                                        </p:tav>
                                        <p:tav tm="44940">
                                          <p:val>
                                            <p:fltVal val="120.5411"/>
                                          </p:val>
                                        </p:tav>
                                        <p:tav tm="46070">
                                          <p:val>
                                            <p:fltVal val="132.2023"/>
                                          </p:val>
                                        </p:tav>
                                        <p:tav tm="47190">
                                          <p:val>
                                            <p:fltVal val="144.2478"/>
                                          </p:val>
                                        </p:tav>
                                        <p:tav tm="48310">
                                          <p:val>
                                            <p:fltVal val="156.6693"/>
                                          </p:val>
                                        </p:tav>
                                        <p:tav tm="49440">
                                          <p:val>
                                            <p:fltVal val="169.3438"/>
                                          </p:val>
                                        </p:tav>
                                        <p:tav tm="50560">
                                          <p:val>
                                            <p:fltVal val="182.3622"/>
                                          </p:val>
                                        </p:tav>
                                        <p:tav tm="51690">
                                          <p:val>
                                            <p:fltVal val="195.2648"/>
                                          </p:val>
                                        </p:tav>
                                        <p:tav tm="52810">
                                          <p:val>
                                            <p:fltVal val="207.9209"/>
                                          </p:val>
                                        </p:tav>
                                        <p:tav tm="53930">
                                          <p:val>
                                            <p:fltVal val="220.0976"/>
                                          </p:val>
                                        </p:tav>
                                        <p:tav tm="55060">
                                          <p:val>
                                            <p:fltVal val="231.90221"/>
                                          </p:val>
                                        </p:tav>
                                        <p:tav tm="56180">
                                          <p:val>
                                            <p:fltVal val="243.4277"/>
                                          </p:val>
                                        </p:tav>
                                        <p:tav tm="57300">
                                          <p:val>
                                            <p:fltVal val="254.45959"/>
                                          </p:val>
                                        </p:tav>
                                        <p:tav tm="58430">
                                          <p:val>
                                            <p:fltVal val="265.09329"/>
                                          </p:val>
                                        </p:tav>
                                        <p:tav tm="59550">
                                          <p:val>
                                            <p:fltVal val="275.4086"/>
                                          </p:val>
                                        </p:tav>
                                        <p:tav tm="60670">
                                          <p:val>
                                            <p:fltVal val="285.21021"/>
                                          </p:val>
                                        </p:tav>
                                        <p:tav tm="61800">
                                          <p:val>
                                            <p:fltVal val="294.5798"/>
                                          </p:val>
                                        </p:tav>
                                        <p:tav tm="62920">
                                          <p:val>
                                            <p:fltVal val="303.5816"/>
                                          </p:val>
                                        </p:tav>
                                        <p:tav tm="64040">
                                          <p:val>
                                            <p:fltVal val="312.0397"/>
                                          </p:val>
                                        </p:tav>
                                        <p:tav tm="65170">
                                          <p:val>
                                            <p:fltVal val="320.0191"/>
                                          </p:val>
                                        </p:tav>
                                        <p:tav tm="66290">
                                          <p:val>
                                            <p:fltVal val="327.56451"/>
                                          </p:val>
                                        </p:tav>
                                        <p:tav tm="67420">
                                          <p:val>
                                            <p:fltVal val="334.51791"/>
                                          </p:val>
                                        </p:tav>
                                        <p:tav tm="68540">
                                          <p:val>
                                            <p:fltVal val="340.9765"/>
                                          </p:val>
                                        </p:tav>
                                        <p:tav tm="69660">
                                          <p:val>
                                            <p:fltVal val="346.7908"/>
                                          </p:val>
                                        </p:tav>
                                        <p:tav tm="70790">
                                          <p:val>
                                            <p:fltVal val="351.9791"/>
                                          </p:val>
                                        </p:tav>
                                        <p:tav tm="71910">
                                          <p:val>
                                            <p:fltVal val="356.52319"/>
                                          </p:val>
                                        </p:tav>
                                        <p:tav tm="73030">
                                          <p:val>
                                            <p:fltVal val="360.2634"/>
                                          </p:val>
                                        </p:tav>
                                        <p:tav tm="74160">
                                          <p:val>
                                            <p:fltVal val="363.12009"/>
                                          </p:val>
                                        </p:tav>
                                        <p:tav tm="75280">
                                          <p:val>
                                            <p:fltVal val="364.84369"/>
                                          </p:val>
                                        </p:tav>
                                        <p:tav tm="76400">
                                          <p:val>
                                            <p:fltVal val="364.9968"/>
                                          </p:val>
                                        </p:tav>
                                        <p:tav tm="77530">
                                          <p:val>
                                            <p:fltVal val="364.95801"/>
                                          </p:val>
                                        </p:tav>
                                        <p:tav tm="78650">
                                          <p:val>
                                            <p:fltVal val="364.8335"/>
                                          </p:val>
                                        </p:tav>
                                        <p:tav tm="79780">
                                          <p:val>
                                            <p:fltVal val="364.57639"/>
                                          </p:val>
                                        </p:tav>
                                        <p:tav tm="80900">
                                          <p:val>
                                            <p:fltVal val="364.1376"/>
                                          </p:val>
                                        </p:tav>
                                        <p:tav tm="82020">
                                          <p:val>
                                            <p:fltVal val="363.461"/>
                                          </p:val>
                                        </p:tav>
                                        <p:tav tm="83150">
                                          <p:val>
                                            <p:fltVal val="362.50989"/>
                                          </p:val>
                                        </p:tav>
                                        <p:tav tm="84270">
                                          <p:val>
                                            <p:fltVal val="361.55341"/>
                                          </p:val>
                                        </p:tav>
                                        <p:tav tm="85390">
                                          <p:val>
                                            <p:fltVal val="360.87219"/>
                                          </p:val>
                                        </p:tav>
                                        <p:tav tm="86520">
                                          <p:val>
                                            <p:fltVal val="360.4296"/>
                                          </p:val>
                                        </p:tav>
                                        <p:tav tm="87640">
                                          <p:val>
                                            <p:fltVal val="360.16971"/>
                                          </p:val>
                                        </p:tav>
                                        <p:tav tm="88760">
                                          <p:val>
                                            <p:fltVal val="360.043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33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0.0002"/>
                                          </p:val>
                                        </p:tav>
                                        <p:tav tm="3370">
                                          <p:val>
                                            <p:fltVal val="-0.0009"/>
                                          </p:val>
                                        </p:tav>
                                        <p:tav tm="4490">
                                          <p:val>
                                            <p:fltVal val="-0.0022"/>
                                          </p:val>
                                        </p:tav>
                                        <p:tav tm="5620">
                                          <p:val>
                                            <p:fltVal val="-0.0043"/>
                                          </p:val>
                                        </p:tav>
                                        <p:tav tm="6740">
                                          <p:val>
                                            <p:fltVal val="-0.0074"/>
                                          </p:val>
                                        </p:tav>
                                        <p:tav tm="7870">
                                          <p:val>
                                            <p:fltVal val="-0.0118"/>
                                          </p:val>
                                        </p:tav>
                                        <p:tav tm="8990">
                                          <p:val>
                                            <p:fltVal val="-0.0176"/>
                                          </p:val>
                                        </p:tav>
                                        <p:tav tm="10110">
                                          <p:val>
                                            <p:fltVal val="-0.0251"/>
                                          </p:val>
                                        </p:tav>
                                        <p:tav tm="11240">
                                          <p:val>
                                            <p:fltVal val="-0.0325"/>
                                          </p:val>
                                        </p:tav>
                                        <p:tav tm="12360">
                                          <p:val>
                                            <p:fltVal val="-0.0383"/>
                                          </p:val>
                                        </p:tav>
                                        <p:tav tm="13480">
                                          <p:val>
                                            <p:fltVal val="-0.0426"/>
                                          </p:val>
                                        </p:tav>
                                        <p:tav tm="14610">
                                          <p:val>
                                            <p:fltVal val="-0.0457"/>
                                          </p:val>
                                        </p:tav>
                                        <p:tav tm="15730">
                                          <p:val>
                                            <p:fltVal val="-0.0478"/>
                                          </p:val>
                                        </p:tav>
                                        <p:tav tm="16850">
                                          <p:val>
                                            <p:fltVal val="-0.0491"/>
                                          </p:val>
                                        </p:tav>
                                        <p:tav tm="17980">
                                          <p:val>
                                            <p:fltVal val="-0.0497"/>
                                          </p:val>
                                        </p:tav>
                                        <p:tav tm="19100">
                                          <p:val>
                                            <p:fltVal val="-0.0499"/>
                                          </p:val>
                                        </p:tav>
                                        <p:tav tm="20220">
                                          <p:val>
                                            <p:fltVal val="-0.0499"/>
                                          </p:val>
                                        </p:tav>
                                        <p:tav tm="21350">
                                          <p:val>
                                            <p:fltVal val="-0.0497"/>
                                          </p:val>
                                        </p:tav>
                                        <p:tav tm="22470">
                                          <p:val>
                                            <p:fltVal val="-0.0482"/>
                                          </p:val>
                                        </p:tav>
                                        <p:tav tm="23600">
                                          <p:val>
                                            <p:fltVal val="-0.044"/>
                                          </p:val>
                                        </p:tav>
                                        <p:tav tm="24720">
                                          <p:val>
                                            <p:fltVal val="-0.0359"/>
                                          </p:val>
                                        </p:tav>
                                        <p:tav tm="25840">
                                          <p:val>
                                            <p:fltVal val="-0.0226"/>
                                          </p:val>
                                        </p:tav>
                                        <p:tav tm="26970">
                                          <p:val>
                                            <p:fltVal val="-0.0027"/>
                                          </p:val>
                                        </p:tav>
                                        <p:tav tm="28090">
                                          <p:val>
                                            <p:fltVal val="0.0249"/>
                                          </p:val>
                                        </p:tav>
                                        <p:tav tm="29210">
                                          <p:val>
                                            <p:fltVal val="0.0618"/>
                                          </p:val>
                                        </p:tav>
                                        <p:tav tm="30340">
                                          <p:val>
                                            <p:fltVal val="0.1093"/>
                                          </p:val>
                                        </p:tav>
                                        <p:tav tm="31460">
                                          <p:val>
                                            <p:fltVal val="0.1685"/>
                                          </p:val>
                                        </p:tav>
                                        <p:tav tm="32580">
                                          <p:val>
                                            <p:fltVal val="0.2408"/>
                                          </p:val>
                                        </p:tav>
                                        <p:tav tm="33710">
                                          <p:val>
                                            <p:fltVal val="0.3268"/>
                                          </p:val>
                                        </p:tav>
                                        <p:tav tm="34830">
                                          <p:val>
                                            <p:fltVal val="0.4291"/>
                                          </p:val>
                                        </p:tav>
                                        <p:tav tm="35960">
                                          <p:val>
                                            <p:fltVal val="0.5422"/>
                                          </p:val>
                                        </p:tav>
                                        <p:tav tm="37080">
                                          <p:val>
                                            <p:fltVal val="0.6414"/>
                                          </p:val>
                                        </p:tav>
                                        <p:tav tm="38200">
                                          <p:val>
                                            <p:fltVal val="0.7251"/>
                                          </p:val>
                                        </p:tav>
                                        <p:tav tm="39330">
                                          <p:val>
                                            <p:fltVal val="0.7946"/>
                                          </p:val>
                                        </p:tav>
                                        <p:tav tm="40450">
                                          <p:val>
                                            <p:fltVal val="0.8513"/>
                                          </p:val>
                                        </p:tav>
                                        <p:tav tm="41570">
                                          <p:val>
                                            <p:fltVal val="0.8961"/>
                                          </p:val>
                                        </p:tav>
                                        <p:tav tm="42700">
                                          <p:val>
                                            <p:fltVal val="0.9311"/>
                                          </p:val>
                                        </p:tav>
                                        <p:tav tm="43820">
                                          <p:val>
                                            <p:fltVal val="0.9572"/>
                                          </p:val>
                                        </p:tav>
                                        <p:tav tm="44940">
                                          <p:val>
                                            <p:fltVal val="0.9757"/>
                                          </p:val>
                                        </p:tav>
                                        <p:tav tm="46070">
                                          <p:val>
                                            <p:fltVal val="0.9879"/>
                                          </p:val>
                                        </p:tav>
                                        <p:tav tm="47190">
                                          <p:val>
                                            <p:fltVal val="0.9951"/>
                                          </p:val>
                                        </p:tav>
                                        <p:tav tm="48310">
                                          <p:val>
                                            <p:fltVal val="0.9987"/>
                                          </p:val>
                                        </p:tav>
                                        <p:tav tm="49440">
                                          <p:val>
                                            <p:fltVal val="0.9998"/>
                                          </p:val>
                                        </p:tav>
                                        <p:tav tm="50560">
                                          <p:val>
                                            <p:fltVal val="0.9999"/>
                                          </p:val>
                                        </p:tav>
                                        <p:tav tm="51690">
                                          <p:val>
                                            <p:fltVal val="0.9996"/>
                                          </p:val>
                                        </p:tav>
                                        <p:tav tm="52810">
                                          <p:val>
                                            <p:fltVal val="0.9977"/>
                                          </p:val>
                                        </p:tav>
                                        <p:tav tm="53930">
                                          <p:val>
                                            <p:fltVal val="0.993"/>
                                          </p:val>
                                        </p:tav>
                                        <p:tav tm="55060">
                                          <p:val>
                                            <p:fltVal val="0.9843"/>
                                          </p:val>
                                        </p:tav>
                                        <p:tav tm="56180">
                                          <p:val>
                                            <p:fltVal val="0.9701"/>
                                          </p:val>
                                        </p:tav>
                                        <p:tav tm="57300">
                                          <p:val>
                                            <p:fltVal val="0.9493"/>
                                          </p:val>
                                        </p:tav>
                                        <p:tav tm="58430">
                                          <p:val>
                                            <p:fltVal val="0.9206"/>
                                          </p:val>
                                        </p:tav>
                                        <p:tav tm="59550">
                                          <p:val>
                                            <p:fltVal val="0.8823"/>
                                          </p:val>
                                        </p:tav>
                                        <p:tav tm="60670">
                                          <p:val>
                                            <p:fltVal val="0.8339"/>
                                          </p:val>
                                        </p:tav>
                                        <p:tav tm="61800">
                                          <p:val>
                                            <p:fltVal val="0.7737"/>
                                          </p:val>
                                        </p:tav>
                                        <p:tav tm="62920">
                                          <p:val>
                                            <p:fltVal val="0.6998"/>
                                          </p:val>
                                        </p:tav>
                                        <p:tav tm="64040">
                                          <p:val>
                                            <p:fltVal val="0.6121"/>
                                          </p:val>
                                        </p:tav>
                                        <p:tav tm="65170">
                                          <p:val>
                                            <p:fltVal val="0.5088"/>
                                          </p:val>
                                        </p:tav>
                                        <p:tav tm="66290">
                                          <p:val>
                                            <p:fltVal val="0.3963"/>
                                          </p:val>
                                        </p:tav>
                                        <p:tav tm="67420">
                                          <p:val>
                                            <p:fltVal val="0.2997"/>
                                          </p:val>
                                        </p:tav>
                                        <p:tav tm="68540">
                                          <p:val>
                                            <p:fltVal val="0.2174"/>
                                          </p:val>
                                        </p:tav>
                                        <p:tav tm="69660">
                                          <p:val>
                                            <p:fltVal val="0.1497"/>
                                          </p:val>
                                        </p:tav>
                                        <p:tav tm="70790">
                                          <p:val>
                                            <p:fltVal val="0.0946"/>
                                          </p:val>
                                        </p:tav>
                                        <p:tav tm="71910">
                                          <p:val>
                                            <p:fltVal val="0.0503"/>
                                          </p:val>
                                        </p:tav>
                                        <p:tav tm="73030">
                                          <p:val>
                                            <p:fltVal val="0.0164"/>
                                          </p:val>
                                        </p:tav>
                                        <p:tav tm="74160">
                                          <p:val>
                                            <p:fltVal val="-0.0088"/>
                                          </p:val>
                                        </p:tav>
                                        <p:tav tm="75280">
                                          <p:val>
                                            <p:fltVal val="-0.0268"/>
                                          </p:val>
                                        </p:tav>
                                        <p:tav tm="76400">
                                          <p:val>
                                            <p:fltVal val="-0.0385"/>
                                          </p:val>
                                        </p:tav>
                                        <p:tav tm="77530">
                                          <p:val>
                                            <p:fltVal val="-0.0454"/>
                                          </p:val>
                                        </p:tav>
                                        <p:tav tm="78650">
                                          <p:val>
                                            <p:fltVal val="-0.0488"/>
                                          </p:val>
                                        </p:tav>
                                        <p:tav tm="79780">
                                          <p:val>
                                            <p:fltVal val="-0.0499"/>
                                          </p:val>
                                        </p:tav>
                                        <p:tav tm="80900">
                                          <p:val>
                                            <p:fltVal val="-0.0499"/>
                                          </p:val>
                                        </p:tav>
                                        <p:tav tm="82020">
                                          <p:val>
                                            <p:fltVal val="-0.0489"/>
                                          </p:val>
                                        </p:tav>
                                        <p:tav tm="83150">
                                          <p:val>
                                            <p:fltVal val="-0.0438"/>
                                          </p:val>
                                        </p:tav>
                                        <p:tav tm="84270">
                                          <p:val>
                                            <p:fltVal val="-0.0313"/>
                                          </p:val>
                                        </p:tav>
                                        <p:tav tm="85390">
                                          <p:val>
                                            <p:fltVal val="-0.0079"/>
                                          </p:val>
                                        </p:tav>
                                        <p:tav tm="86520">
                                          <p:val>
                                            <p:fltVal val="0.0209"/>
                                          </p:val>
                                        </p:tav>
                                        <p:tav tm="87640">
                                          <p:val>
                                            <p:fltVal val="0.0385"/>
                                          </p:val>
                                        </p:tav>
                                        <p:tav tm="88760">
                                          <p:val>
                                            <p:fltVal val="0.047"/>
                                          </p:val>
                                        </p:tav>
                                        <p:tav tm="89890">
                                          <p:val>
                                            <p:fltVal val="0.0497"/>
                                          </p:val>
                                        </p:tav>
                                        <p:tav tm="91010">
                                          <p:val>
                                            <p:fltVal val="0.0499"/>
                                          </p:val>
                                        </p:tav>
                                        <p:tav tm="92130">
                                          <p:val>
                                            <p:fltVal val="0.0494"/>
                                          </p:val>
                                        </p:tav>
                                        <p:tav tm="93260">
                                          <p:val>
                                            <p:fltVal val="0.0468"/>
                                          </p:val>
                                        </p:tav>
                                        <p:tav tm="94380">
                                          <p:val>
                                            <p:fltVal val="0.0404"/>
                                          </p:val>
                                        </p:tav>
                                        <p:tav tm="95510">
                                          <p:val>
                                            <p:fltVal val="0.0287"/>
                                          </p:val>
                                        </p:tav>
                                        <p:tav tm="96630">
                                          <p:val>
                                            <p:fltVal val="0.0142"/>
                                          </p:val>
                                        </p:tav>
                                        <p:tav tm="97750">
                                          <p:val>
                                            <p:fltVal val="0.0055"/>
                                          </p:val>
                                        </p:tav>
                                        <p:tav tm="98880">
                                          <p:val>
                                            <p:fltVal val="0.001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8"/>
                                          </p:val>
                                        </p:tav>
                                        <p:tav tm="2250">
                                          <p:val>
                                            <p:fltVal val="0.9989"/>
                                          </p:val>
                                        </p:tav>
                                        <p:tav tm="3370">
                                          <p:val>
                                            <p:fltVal val="0.9963"/>
                                          </p:val>
                                        </p:tav>
                                        <p:tav tm="4490">
                                          <p:val>
                                            <p:fltVal val="0.9911"/>
                                          </p:val>
                                        </p:tav>
                                        <p:tav tm="5620">
                                          <p:val>
                                            <p:fltVal val="0.9827"/>
                                          </p:val>
                                        </p:tav>
                                        <p:tav tm="6740">
                                          <p:val>
                                            <p:fltVal val="0.9701"/>
                                          </p:val>
                                        </p:tav>
                                        <p:tav tm="7870">
                                          <p:val>
                                            <p:fltVal val="0.9527"/>
                                          </p:val>
                                        </p:tav>
                                        <p:tav tm="8990">
                                          <p:val>
                                            <p:fltVal val="0.9292"/>
                                          </p:val>
                                        </p:tav>
                                        <p:tav tm="10110">
                                          <p:val>
                                            <p:fltVal val="0.8994"/>
                                          </p:val>
                                        </p:tav>
                                        <p:tav tm="11240">
                                          <p:val>
                                            <p:fltVal val="0.8697"/>
                                          </p:val>
                                        </p:tav>
                                        <p:tav tm="12360">
                                          <p:val>
                                            <p:fltVal val="0.8465"/>
                                          </p:val>
                                        </p:tav>
                                        <p:tav tm="13480">
                                          <p:val>
                                            <p:fltVal val="0.8292"/>
                                          </p:val>
                                        </p:tav>
                                        <p:tav tm="14610">
                                          <p:val>
                                            <p:fltVal val="0.8169"/>
                                          </p:val>
                                        </p:tav>
                                        <p:tav tm="15730">
                                          <p:val>
                                            <p:fltVal val="0.8085"/>
                                          </p:val>
                                        </p:tav>
                                        <p:tav tm="16850">
                                          <p:val>
                                            <p:fltVal val="0.8035"/>
                                          </p:val>
                                        </p:tav>
                                        <p:tav tm="17980">
                                          <p:val>
                                            <p:fltVal val="0.801"/>
                                          </p:val>
                                        </p:tav>
                                        <p:tav tm="19100">
                                          <p:val>
                                            <p:fltVal val="0.8001"/>
                                          </p:val>
                                        </p:tav>
                                        <p:tav tm="20220">
                                          <p:val>
                                            <p:fltVal val="0.8"/>
                                          </p:val>
                                        </p:tav>
                                        <p:tav tm="21350">
                                          <p:val>
                                            <p:fltVal val="0.8012"/>
                                          </p:val>
                                        </p:tav>
                                        <p:tav tm="22470">
                                          <p:val>
                                            <p:fltVal val="0.8092"/>
                                          </p:val>
                                        </p:tav>
                                        <p:tav tm="23600">
                                          <p:val>
                                            <p:fltVal val="0.8306"/>
                                          </p:val>
                                        </p:tav>
                                        <p:tav tm="24720">
                                          <p:val>
                                            <p:fltVal val="0.8724"/>
                                          </p:val>
                                        </p:tav>
                                        <p:tav tm="25840">
                                          <p:val>
                                            <p:fltVal val="0.9318"/>
                                          </p:val>
                                        </p:tav>
                                        <p:tav tm="26970">
                                          <p:val>
                                            <p:fltVal val="0.9717"/>
                                          </p:val>
                                        </p:tav>
                                        <p:tav tm="28090">
                                          <p:val>
                                            <p:fltVal val="0.9919"/>
                                          </p:val>
                                        </p:tav>
                                        <p:tav tm="29210">
                                          <p:val>
                                            <p:fltVal val="0.9991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7"/>
                                          </p:val>
                                        </p:tav>
                                        <p:tav tm="68540">
                                          <p:val>
                                            <p:fltVal val="0.9975"/>
                                          </p:val>
                                        </p:tav>
                                        <p:tav tm="69660">
                                          <p:val>
                                            <p:fltVal val="0.991"/>
                                          </p:val>
                                        </p:tav>
                                        <p:tav tm="70790">
                                          <p:val>
                                            <p:fltVal val="0.9777"/>
                                          </p:val>
                                        </p:tav>
                                        <p:tav tm="71910">
                                          <p:val>
                                            <p:fltVal val="0.9551"/>
                                          </p:val>
                                        </p:tav>
                                        <p:tav tm="73030">
                                          <p:val>
                                            <p:fltVal val="0.921"/>
                                          </p:val>
                                        </p:tav>
                                        <p:tav tm="74160">
                                          <p:val>
                                            <p:fltVal val="0.8771"/>
                                          </p:val>
                                        </p:tav>
                                        <p:tav tm="75280">
                                          <p:val>
                                            <p:fltVal val="0.8434"/>
                                          </p:val>
                                        </p:tav>
                                        <p:tav tm="76400">
                                          <p:val>
                                            <p:fltVal val="0.8214"/>
                                          </p:val>
                                        </p:tav>
                                        <p:tav tm="77530">
                                          <p:val>
                                            <p:fltVal val="0.8085"/>
                                          </p:val>
                                        </p:tav>
                                        <p:tav tm="78650">
                                          <p:val>
                                            <p:fltVal val="0.8021"/>
                                          </p:val>
                                        </p:tav>
                                        <p:tav tm="79780">
                                          <p:val>
                                            <p:fltVal val="0.8001"/>
                                          </p:val>
                                        </p:tav>
                                        <p:tav tm="80900">
                                          <p:val>
                                            <p:fltVal val="0.8"/>
                                          </p:val>
                                        </p:tav>
                                        <p:tav tm="82020">
                                          <p:val>
                                            <p:fltVal val="0.8021"/>
                                          </p:val>
                                        </p:tav>
                                        <p:tav tm="83150">
                                          <p:val>
                                            <p:fltVal val="0.8123"/>
                                          </p:val>
                                        </p:tav>
                                        <p:tav tm="84270">
                                          <p:val>
                                            <p:fltVal val="0.8373"/>
                                          </p:val>
                                        </p:tav>
                                        <p:tav tm="85390">
                                          <p:val>
                                            <p:fltVal val="0.8841"/>
                                          </p:val>
                                        </p:tav>
                                        <p:tav tm="86520">
                                          <p:val>
                                            <p:fltVal val="0.9419"/>
                                          </p:val>
                                        </p:tav>
                                        <p:tav tm="87640">
                                          <p:val>
                                            <p:fltVal val="0.977"/>
                                          </p:val>
                                        </p:tav>
                                        <p:tav tm="88760">
                                          <p:val>
                                            <p:fltVal val="0.9941"/>
                                          </p:val>
                                        </p:tav>
                                        <p:tav tm="89890">
                                          <p:val>
                                            <p:fltVal val="0.9995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6"/>
                                          </p:val>
                                        </p:tav>
                                        <p:tav tm="3370">
                                          <p:val>
                                            <p:fltVal val="1.0021"/>
                                          </p:val>
                                        </p:tav>
                                        <p:tav tm="4490">
                                          <p:val>
                                            <p:fltVal val="1.0051"/>
                                          </p:val>
                                        </p:tav>
                                        <p:tav tm="5620">
                                          <p:val>
                                            <p:fltVal val="1.0101"/>
                                          </p:val>
                                        </p:tav>
                                        <p:tav tm="6740">
                                          <p:val>
                                            <p:fltVal val="1.0175"/>
                                          </p:val>
                                        </p:tav>
                                        <p:tav tm="7870">
                                          <p:val>
                                            <p:fltVal val="1.0278"/>
                                          </p:val>
                                        </p:tav>
                                        <p:tav tm="8990">
                                          <p:val>
                                            <p:fltVal val="1.0417"/>
                                          </p:val>
                                        </p:tav>
                                        <p:tav tm="10110">
                                          <p:val>
                                            <p:fltVal val="1.0593"/>
                                          </p:val>
                                        </p:tav>
                                        <p:tav tm="11240">
                                          <p:val>
                                            <p:fltVal val="1.0768"/>
                                          </p:val>
                                        </p:tav>
                                        <p:tav tm="12360">
                                          <p:val>
                                            <p:fltVal val="1.0905"/>
                                          </p:val>
                                        </p:tav>
                                        <p:tav tm="13480">
                                          <p:val>
                                            <p:fltVal val="1.1007"/>
                                          </p:val>
                                        </p:tav>
                                        <p:tav tm="14610">
                                          <p:val>
                                            <p:fltVal val="1.108"/>
                                          </p:val>
                                        </p:tav>
                                        <p:tav tm="15730">
                                          <p:val>
                                            <p:fltVal val="1.1129"/>
                                          </p:val>
                                        </p:tav>
                                        <p:tav tm="16850">
                                          <p:val>
                                            <p:fltVal val="1.1158"/>
                                          </p:val>
                                        </p:tav>
                                        <p:tav tm="17980">
                                          <p:val>
                                            <p:fltVal val="1.1173"/>
                                          </p:val>
                                        </p:tav>
                                        <p:tav tm="19100">
                                          <p:val>
                                            <p:fltVal val="1.1179"/>
                                          </p:val>
                                        </p:tav>
                                        <p:tav tm="20220">
                                          <p:val>
                                            <p:fltVal val="1.118"/>
                                          </p:val>
                                        </p:tav>
                                        <p:tav tm="21350">
                                          <p:val>
                                            <p:fltVal val="1.1172"/>
                                          </p:val>
                                        </p:tav>
                                        <p:tav tm="22470">
                                          <p:val>
                                            <p:fltVal val="1.1125"/>
                                          </p:val>
                                        </p:tav>
                                        <p:tav tm="23600">
                                          <p:val>
                                            <p:fltVal val="1.0999"/>
                                          </p:val>
                                        </p:tav>
                                        <p:tav tm="24720">
                                          <p:val>
                                            <p:fltVal val="1.0752"/>
                                          </p:val>
                                        </p:tav>
                                        <p:tav tm="25840">
                                          <p:val>
                                            <p:fltVal val="1.0402"/>
                                          </p:val>
                                        </p:tav>
                                        <p:tav tm="26970">
                                          <p:val>
                                            <p:fltVal val="1.0166"/>
                                          </p:val>
                                        </p:tav>
                                        <p:tav tm="28090">
                                          <p:val>
                                            <p:fltVal val="1.0047"/>
                                          </p:val>
                                        </p:tav>
                                        <p:tav tm="29210">
                                          <p:val>
                                            <p:fltVal val="1.000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.0001"/>
                                          </p:val>
                                        </p:tav>
                                        <p:tav tm="68540">
                                          <p:val>
                                            <p:fltVal val="1.0014"/>
                                          </p:val>
                                        </p:tav>
                                        <p:tav tm="69660">
                                          <p:val>
                                            <p:fltVal val="1.0052"/>
                                          </p:val>
                                        </p:tav>
                                        <p:tav tm="70790">
                                          <p:val>
                                            <p:fltVal val="1.0131"/>
                                          </p:val>
                                        </p:tav>
                                        <p:tav tm="71910">
                                          <p:val>
                                            <p:fltVal val="1.0264"/>
                                          </p:val>
                                        </p:tav>
                                        <p:tav tm="73030">
                                          <p:val>
                                            <p:fltVal val="1.0465"/>
                                          </p:val>
                                        </p:tav>
                                        <p:tav tm="74160">
                                          <p:val>
                                            <p:fltVal val="1.0724"/>
                                          </p:val>
                                        </p:tav>
                                        <p:tav tm="75280">
                                          <p:val>
                                            <p:fltVal val="1.0923"/>
                                          </p:val>
                                        </p:tav>
                                        <p:tav tm="76400">
                                          <p:val>
                                            <p:fltVal val="1.1053"/>
                                          </p:val>
                                        </p:tav>
                                        <p:tav tm="77530">
                                          <p:val>
                                            <p:fltVal val="1.1129"/>
                                          </p:val>
                                        </p:tav>
                                        <p:tav tm="78650">
                                          <p:val>
                                            <p:fltVal val="1.1167"/>
                                          </p:val>
                                        </p:tav>
                                        <p:tav tm="79780">
                                          <p:val>
                                            <p:fltVal val="1.1178"/>
                                          </p:val>
                                        </p:tav>
                                        <p:tav tm="80900">
                                          <p:val>
                                            <p:fltVal val="1.1179"/>
                                          </p:val>
                                        </p:tav>
                                        <p:tav tm="82020">
                                          <p:val>
                                            <p:fltVal val="1.1167"/>
                                          </p:val>
                                        </p:tav>
                                        <p:tav tm="83150">
                                          <p:val>
                                            <p:fltVal val="1.1107"/>
                                          </p:val>
                                        </p:tav>
                                        <p:tav tm="84270">
                                          <p:val>
                                            <p:fltVal val="1.0959"/>
                                          </p:val>
                                        </p:tav>
                                        <p:tav tm="85390">
                                          <p:val>
                                            <p:fltVal val="1.0683"/>
                                          </p:val>
                                        </p:tav>
                                        <p:tav tm="86520">
                                          <p:val>
                                            <p:fltVal val="1.0342"/>
                                          </p:val>
                                        </p:tav>
                                        <p:tav tm="87640">
                                          <p:val>
                                            <p:fltVal val="1.0135"/>
                                          </p:val>
                                        </p:tav>
                                        <p:tav tm="88760">
                                          <p:val>
                                            <p:fltVal val="1.0034"/>
                                          </p:val>
                                        </p:tav>
                                        <p:tav tm="89890">
                                          <p:val>
                                            <p:fltVal val="1.0002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tack of black stones with green leaves&#10;&#10;Description automatically generated with low confidence">
            <a:extLst>
              <a:ext uri="{FF2B5EF4-FFF2-40B4-BE49-F238E27FC236}">
                <a16:creationId xmlns:a16="http://schemas.microsoft.com/office/drawing/2014/main" id="{5CC33D68-173E-BDBF-AE90-875617C2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640" y="1366576"/>
            <a:ext cx="5396360" cy="56823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1E8B37-0C71-5012-46CD-A83EAAC58F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0" b="25697"/>
          <a:stretch/>
        </p:blipFill>
        <p:spPr>
          <a:xfrm>
            <a:off x="-437040" y="879527"/>
            <a:ext cx="8875059" cy="3451124"/>
          </a:xfrm>
          <a:prstGeom prst="rect">
            <a:avLst/>
          </a:prstGeom>
        </p:spPr>
      </p:pic>
      <p:pic>
        <p:nvPicPr>
          <p:cNvPr id="21" name="Picture 20" descr="Close-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9495293B-5858-9A33-EB81-36AC735AA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6817" y="2731567"/>
            <a:ext cx="2397166" cy="1599085"/>
          </a:xfrm>
          <a:prstGeom prst="rect">
            <a:avLst/>
          </a:prstGeom>
        </p:spPr>
      </p:pic>
      <p:pic>
        <p:nvPicPr>
          <p:cNvPr id="19" name="Picture 18" descr="Close-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6456F4AF-E205-F7E1-D911-57EFB98B0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23" y="2731566"/>
            <a:ext cx="2397166" cy="1599085"/>
          </a:xfrm>
          <a:prstGeom prst="rect">
            <a:avLst/>
          </a:prstGeom>
        </p:spPr>
      </p:pic>
      <p:pic>
        <p:nvPicPr>
          <p:cNvPr id="23" name="Picture 22" descr="A picture containing screenshot, pattern&#10;&#10;Description automatically generated">
            <a:extLst>
              <a:ext uri="{FF2B5EF4-FFF2-40B4-BE49-F238E27FC236}">
                <a16:creationId xmlns:a16="http://schemas.microsoft.com/office/drawing/2014/main" id="{481C2065-3450-B3F5-65CA-0EC7BD5EC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20" y="6015649"/>
            <a:ext cx="13052751" cy="1700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8933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0EEB4-F373-4054-BC71-19BB0EAFD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US" sz="4000" b="1" dirty="0">
                <a:solidFill>
                  <a:schemeClr val="tx1"/>
                </a:solidFill>
                <a:latin typeface="Modern No. 20" panose="02070704070505020303" pitchFamily="18" charset="0"/>
              </a:rPr>
              <a:t>People with mental health needs, even those who are managing their mental illness, CAN tolerate the stress of holding down a job or school work.</a:t>
            </a: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7" name="Graphic 6" descr="Brain in head">
            <a:extLst>
              <a:ext uri="{FF2B5EF4-FFF2-40B4-BE49-F238E27FC236}">
                <a16:creationId xmlns:a16="http://schemas.microsoft.com/office/drawing/2014/main" id="{3163FD7E-99EF-5BF0-C03D-5F5688FF4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19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ll of advesive notes with one standing out">
            <a:extLst>
              <a:ext uri="{FF2B5EF4-FFF2-40B4-BE49-F238E27FC236}">
                <a16:creationId xmlns:a16="http://schemas.microsoft.com/office/drawing/2014/main" id="{CA4DBC41-EA23-34EF-66CC-6110E4F34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0B7E7-A7F3-4118-B4A2-8D7BE5038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106" y="2283476"/>
            <a:ext cx="3822189" cy="374276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Aft>
                <a:spcPts val="600"/>
              </a:spcAft>
              <a:buNone/>
            </a:pPr>
            <a:r>
              <a:rPr lang="en-US" sz="6600"/>
              <a:t>FACT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840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E575E-1D81-40E0-AE72-3A44DAC57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085665" cy="35912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dirty="0"/>
              <a:t>People with mental health problems can snap out of it if they try hard enough.</a:t>
            </a:r>
          </a:p>
          <a:p>
            <a:endParaRPr lang="en-US" sz="2000" dirty="0"/>
          </a:p>
        </p:txBody>
      </p:sp>
      <p:pic>
        <p:nvPicPr>
          <p:cNvPr id="5" name="Picture 4" descr="Red toy person in front of two lines of white figures">
            <a:extLst>
              <a:ext uri="{FF2B5EF4-FFF2-40B4-BE49-F238E27FC236}">
                <a16:creationId xmlns:a16="http://schemas.microsoft.com/office/drawing/2014/main" id="{19FB3CB6-0225-AA27-2836-B368E4EFA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72" r="16717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96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arth from space">
            <a:extLst>
              <a:ext uri="{FF2B5EF4-FFF2-40B4-BE49-F238E27FC236}">
                <a16:creationId xmlns:a16="http://schemas.microsoft.com/office/drawing/2014/main" id="{6A6E850E-DE22-DD98-923D-6ADD042CD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004934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967307" y="6858000"/>
                </a:lnTo>
                <a:lnTo>
                  <a:pt x="10102363" y="6750521"/>
                </a:lnTo>
                <a:cubicBezTo>
                  <a:pt x="11125352" y="5896638"/>
                  <a:pt x="11758084" y="4717010"/>
                  <a:pt x="11758084" y="3414028"/>
                </a:cubicBezTo>
                <a:cubicBezTo>
                  <a:pt x="11758084" y="2111047"/>
                  <a:pt x="11125352" y="931418"/>
                  <a:pt x="10102363" y="77535"/>
                </a:cubicBezTo>
                <a:close/>
                <a:moveTo>
                  <a:pt x="0" y="0"/>
                </a:moveTo>
                <a:lnTo>
                  <a:pt x="2205268" y="0"/>
                </a:lnTo>
                <a:lnTo>
                  <a:pt x="2107839" y="77535"/>
                </a:lnTo>
                <a:cubicBezTo>
                  <a:pt x="1084850" y="931418"/>
                  <a:pt x="452118" y="2111047"/>
                  <a:pt x="452118" y="3414028"/>
                </a:cubicBezTo>
                <a:cubicBezTo>
                  <a:pt x="452118" y="4717010"/>
                  <a:pt x="1084850" y="5896638"/>
                  <a:pt x="2107839" y="6750521"/>
                </a:cubicBezTo>
                <a:lnTo>
                  <a:pt x="224289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77B04-E5C8-4B86-895E-76E9EBC2F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941" y="1308101"/>
            <a:ext cx="4927600" cy="3917950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5400" dirty="0"/>
              <a:t>FICTION</a:t>
            </a:r>
          </a:p>
          <a:p>
            <a:pPr marL="0" indent="0">
              <a:spcAft>
                <a:spcPts val="600"/>
              </a:spcAft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77450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451F5-9C13-4F66-AE87-E13065F10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4000" dirty="0">
                <a:latin typeface="Modern No. 20" panose="02070704070505020303" pitchFamily="18" charset="0"/>
              </a:rPr>
              <a:t>Therapy and self-help are a waste of time. Why bother when you can just take a pill?</a:t>
            </a:r>
          </a:p>
          <a:p>
            <a:pPr marL="0" indent="0">
              <a:spcAft>
                <a:spcPts val="600"/>
              </a:spcAft>
              <a:buNone/>
            </a:pPr>
            <a:endParaRPr lang="en-US" sz="2200" dirty="0"/>
          </a:p>
        </p:txBody>
      </p:sp>
      <p:pic>
        <p:nvPicPr>
          <p:cNvPr id="5" name="Picture 4" descr="Spa setting of candles">
            <a:extLst>
              <a:ext uri="{FF2B5EF4-FFF2-40B4-BE49-F238E27FC236}">
                <a16:creationId xmlns:a16="http://schemas.microsoft.com/office/drawing/2014/main" id="{540E9BE1-4F6E-D866-3061-C8170B447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82" r="2221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517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arth from space">
            <a:extLst>
              <a:ext uri="{FF2B5EF4-FFF2-40B4-BE49-F238E27FC236}">
                <a16:creationId xmlns:a16="http://schemas.microsoft.com/office/drawing/2014/main" id="{6A6E850E-DE22-DD98-923D-6ADD042CD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004934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9967307" y="6858000"/>
                </a:lnTo>
                <a:lnTo>
                  <a:pt x="10102363" y="6750521"/>
                </a:lnTo>
                <a:cubicBezTo>
                  <a:pt x="11125352" y="5896638"/>
                  <a:pt x="11758084" y="4717010"/>
                  <a:pt x="11758084" y="3414028"/>
                </a:cubicBezTo>
                <a:cubicBezTo>
                  <a:pt x="11758084" y="2111047"/>
                  <a:pt x="11125352" y="931418"/>
                  <a:pt x="10102363" y="77535"/>
                </a:cubicBezTo>
                <a:close/>
                <a:moveTo>
                  <a:pt x="0" y="0"/>
                </a:moveTo>
                <a:lnTo>
                  <a:pt x="2205268" y="0"/>
                </a:lnTo>
                <a:lnTo>
                  <a:pt x="2107839" y="77535"/>
                </a:lnTo>
                <a:cubicBezTo>
                  <a:pt x="1084850" y="931418"/>
                  <a:pt x="452118" y="2111047"/>
                  <a:pt x="452118" y="3414028"/>
                </a:cubicBezTo>
                <a:cubicBezTo>
                  <a:pt x="452118" y="4717010"/>
                  <a:pt x="1084850" y="5896638"/>
                  <a:pt x="2107839" y="6750521"/>
                </a:cubicBezTo>
                <a:lnTo>
                  <a:pt x="224289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77B04-E5C8-4B86-895E-76E9EBC2F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941" y="1308101"/>
            <a:ext cx="4927600" cy="3917950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5400" dirty="0"/>
              <a:t>FICTION</a:t>
            </a:r>
          </a:p>
          <a:p>
            <a:pPr marL="0" indent="0">
              <a:spcAft>
                <a:spcPts val="600"/>
              </a:spcAft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10510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6"/>
          <p:cNvGrpSpPr/>
          <p:nvPr/>
        </p:nvGrpSpPr>
        <p:grpSpPr>
          <a:xfrm>
            <a:off x="273050" y="275137"/>
            <a:ext cx="11645937" cy="1119505"/>
            <a:chOff x="292100" y="254001"/>
            <a:chExt cx="11645937" cy="1119505"/>
          </a:xfrm>
        </p:grpSpPr>
        <p:sp>
          <p:nvSpPr>
            <p:cNvPr id="109" name="Google Shape;109;p6"/>
            <p:cNvSpPr/>
            <p:nvPr/>
          </p:nvSpPr>
          <p:spPr>
            <a:xfrm>
              <a:off x="292100" y="254001"/>
              <a:ext cx="9787890" cy="1119505"/>
            </a:xfrm>
            <a:custGeom>
              <a:avLst/>
              <a:gdLst/>
              <a:ahLst/>
              <a:cxnLst/>
              <a:rect l="l" t="t" r="r" b="b"/>
              <a:pathLst>
                <a:path w="9787890" h="1119505" extrusionOk="0">
                  <a:moveTo>
                    <a:pt x="8668423" y="0"/>
                  </a:moveTo>
                  <a:lnTo>
                    <a:pt x="0" y="0"/>
                  </a:lnTo>
                  <a:lnTo>
                    <a:pt x="0" y="1119416"/>
                  </a:lnTo>
                  <a:lnTo>
                    <a:pt x="9787839" y="1119416"/>
                  </a:lnTo>
                  <a:lnTo>
                    <a:pt x="8668423" y="0"/>
                  </a:lnTo>
                  <a:close/>
                </a:path>
              </a:pathLst>
            </a:custGeom>
            <a:solidFill>
              <a:srgbClr val="691B3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9062122" y="254001"/>
              <a:ext cx="2875915" cy="1119505"/>
            </a:xfrm>
            <a:custGeom>
              <a:avLst/>
              <a:gdLst/>
              <a:ahLst/>
              <a:cxnLst/>
              <a:rect l="l" t="t" r="r" b="b"/>
              <a:pathLst>
                <a:path w="2875915" h="1119505" extrusionOk="0">
                  <a:moveTo>
                    <a:pt x="2875876" y="0"/>
                  </a:moveTo>
                  <a:lnTo>
                    <a:pt x="0" y="0"/>
                  </a:lnTo>
                  <a:lnTo>
                    <a:pt x="1119416" y="1119416"/>
                  </a:lnTo>
                  <a:lnTo>
                    <a:pt x="2875876" y="1119416"/>
                  </a:lnTo>
                  <a:lnTo>
                    <a:pt x="2875876" y="0"/>
                  </a:lnTo>
                  <a:close/>
                </a:path>
              </a:pathLst>
            </a:custGeom>
            <a:solidFill>
              <a:srgbClr val="8889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11" name="Google Shape;11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3698" y="419087"/>
            <a:ext cx="1708440" cy="78923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598674" y="382770"/>
            <a:ext cx="7173726" cy="44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What is Counseling Services?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79F2B9-8965-420D-B31E-6573A3B9DFA1}"/>
              </a:ext>
            </a:extLst>
          </p:cNvPr>
          <p:cNvSpPr/>
          <p:nvPr/>
        </p:nvSpPr>
        <p:spPr>
          <a:xfrm>
            <a:off x="496148" y="1962872"/>
            <a:ext cx="8820318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530901"/>
                </a:solidFill>
              </a:rPr>
              <a:t>Collaborative approach between counselor and student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530901"/>
                </a:solidFill>
              </a:rPr>
              <a:t>Helps student to find balance with school, work, social life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530901"/>
                </a:solidFill>
              </a:rPr>
              <a:t>Counselors focus on concerns and offer support and encouragement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530901"/>
                </a:solidFill>
              </a:rPr>
              <a:t>Counseling plan is person-centered and based on needs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530901"/>
                </a:solidFill>
              </a:rPr>
              <a:t>Available to all currently enrolled students at no cost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530901"/>
                </a:solidFill>
              </a:rPr>
              <a:t>Counseling services are private and confidential</a:t>
            </a:r>
          </a:p>
          <a:p>
            <a:pPr lvl="1"/>
            <a:endParaRPr lang="en-US" dirty="0"/>
          </a:p>
        </p:txBody>
      </p:sp>
      <p:pic>
        <p:nvPicPr>
          <p:cNvPr id="9" name="Picture 8" descr="C:\Users\mljohnson3\AppData\Local\Microsoft\Windows\INetCache\Content.MSO\FEEFB65C.tmp">
            <a:extLst>
              <a:ext uri="{FF2B5EF4-FFF2-40B4-BE49-F238E27FC236}">
                <a16:creationId xmlns:a16="http://schemas.microsoft.com/office/drawing/2014/main" id="{75F491EE-CE2C-4377-90B2-D61952046B4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223" y="4234376"/>
            <a:ext cx="2972764" cy="2489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1011</TotalTime>
  <Words>716</Words>
  <Application>Microsoft Office PowerPoint</Application>
  <PresentationFormat>Widescreen</PresentationFormat>
  <Paragraphs>142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Open Sans</vt:lpstr>
      <vt:lpstr>Arial</vt:lpstr>
      <vt:lpstr>Modern No. 20</vt:lpstr>
      <vt:lpstr>Sen</vt:lpstr>
      <vt:lpstr>Rage Italic</vt:lpstr>
      <vt:lpstr>Brittany Signature</vt:lpstr>
      <vt:lpstr>DaxCompactPro-Xbold</vt:lpstr>
      <vt:lpstr>Monotype Corsiva</vt:lpstr>
      <vt:lpstr>Cambria</vt:lpstr>
      <vt:lpstr>Saturday Moon Demo Script</vt:lpstr>
      <vt:lpstr>Poster Gothic Round ExCd ATF Hv</vt:lpstr>
      <vt:lpstr>Calibri</vt:lpstr>
      <vt:lpstr>Office Theme</vt:lpstr>
      <vt:lpstr>PowerPoint Presentation</vt:lpstr>
      <vt:lpstr>Meet the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Counseling Services?</vt:lpstr>
      <vt:lpstr>Services </vt:lpstr>
      <vt:lpstr>What to Expect When Visiting Counseling Services</vt:lpstr>
      <vt:lpstr>Relaxation Zone</vt:lpstr>
      <vt:lpstr>PowerPoint Presentation</vt:lpstr>
      <vt:lpstr>Support Groups and Workshops</vt:lpstr>
      <vt:lpstr>Common Concerns of Students</vt:lpstr>
      <vt:lpstr>Signs Students May Need Counseling</vt:lpstr>
      <vt:lpstr>Healthy Hawks (410)651-HELP</vt:lpstr>
      <vt:lpstr>PowerPoint Presentation</vt:lpstr>
      <vt:lpstr>Referrals</vt:lpstr>
      <vt:lpstr>Take care of your physical &amp; mental health.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Carr, Alissa A</dc:creator>
  <cp:lastModifiedBy>Cotton, Corrie P</cp:lastModifiedBy>
  <cp:revision>66</cp:revision>
  <cp:lastPrinted>2022-08-23T22:03:05Z</cp:lastPrinted>
  <dcterms:created xsi:type="dcterms:W3CDTF">2022-06-20T17:35:54Z</dcterms:created>
  <dcterms:modified xsi:type="dcterms:W3CDTF">2024-02-21T13:16:52Z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2022-06-17T00:00:00Z</vt:filetime>
  </property>
  <property fmtid="{D5CDD505-2E9C-101B-9397-08002B2CF9AE}" pid="3" name="Creator">
    <vt:lpwstr>Adobe InDesign 17.3 (Macintosh)</vt:lpwstr>
  </property>
  <property fmtid="{D5CDD505-2E9C-101B-9397-08002B2CF9AE}" pid="4" name="LastSaved">
    <vt:filetime>2022-06-17T00:00:00Z</vt:filetime>
  </property>
</Properties>
</file>