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1" autoAdjust="0"/>
  </p:normalViewPr>
  <p:slideViewPr>
    <p:cSldViewPr showGuides="1"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5BDA9-B348-4BC4-876F-1D2A1D538B3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952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December 12, 2023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Grace 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/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BS/MS in Construction Engineering and Management (New Program)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Doctor of Pharmacy (Substantial Modification)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5397</TotalTime>
  <Words>69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December 12, 2023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541</cp:revision>
  <cp:lastPrinted>2014-12-02T17:06:30Z</cp:lastPrinted>
  <dcterms:created xsi:type="dcterms:W3CDTF">2006-08-11T15:59:42Z</dcterms:created>
  <dcterms:modified xsi:type="dcterms:W3CDTF">2023-12-12T15:39:01Z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