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58"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69"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30683-0726-405C-8ADD-A03645487F02}" type="doc">
      <dgm:prSet loTypeId="urn:microsoft.com/office/officeart/2005/8/layout/pyramid1" loCatId="pyramid" qsTypeId="urn:microsoft.com/office/officeart/2005/8/quickstyle/simple1" qsCatId="simple" csTypeId="urn:microsoft.com/office/officeart/2005/8/colors/colorful1" csCatId="colorful" phldr="1"/>
      <dgm:spPr/>
    </dgm:pt>
    <dgm:pt modelId="{38933BE3-CFC8-48D4-8EF1-5A7D57B48F64}">
      <dgm:prSet phldrT="[Text]" custT="1"/>
      <dgm:spPr/>
      <dgm:t>
        <a:bodyPr/>
        <a:lstStyle/>
        <a:p>
          <a:endParaRPr lang="en-US" sz="2000" dirty="0" smtClean="0"/>
        </a:p>
        <a:p>
          <a:endParaRPr lang="en-US" sz="2000" dirty="0" smtClean="0"/>
        </a:p>
        <a:p>
          <a:endParaRPr lang="en-US" sz="2000" dirty="0" smtClean="0"/>
        </a:p>
        <a:p>
          <a:r>
            <a:rPr lang="en-US" sz="2000" dirty="0" smtClean="0"/>
            <a:t> Credible scholar</a:t>
          </a:r>
          <a:endParaRPr lang="en-US" sz="2000" dirty="0"/>
        </a:p>
      </dgm:t>
    </dgm:pt>
    <dgm:pt modelId="{354B8D53-6969-4B58-BBD6-B088C322568D}" type="parTrans" cxnId="{D6EF4BD5-3E00-4398-8EDA-A22AF087069D}">
      <dgm:prSet/>
      <dgm:spPr/>
      <dgm:t>
        <a:bodyPr/>
        <a:lstStyle/>
        <a:p>
          <a:endParaRPr lang="en-US"/>
        </a:p>
      </dgm:t>
    </dgm:pt>
    <dgm:pt modelId="{7D9F24F1-6E56-4620-B9E8-6B3E4B75F263}" type="sibTrans" cxnId="{D6EF4BD5-3E00-4398-8EDA-A22AF087069D}">
      <dgm:prSet/>
      <dgm:spPr/>
      <dgm:t>
        <a:bodyPr/>
        <a:lstStyle/>
        <a:p>
          <a:endParaRPr lang="en-US"/>
        </a:p>
      </dgm:t>
    </dgm:pt>
    <dgm:pt modelId="{5268FC35-0969-443B-BC92-09D9D6B1FDFB}">
      <dgm:prSet phldrT="[Text]"/>
      <dgm:spPr/>
      <dgm:t>
        <a:bodyPr/>
        <a:lstStyle/>
        <a:p>
          <a:r>
            <a:rPr lang="en-US" dirty="0" smtClean="0"/>
            <a:t>Provides scientifically sound findings/results</a:t>
          </a:r>
          <a:endParaRPr lang="en-US" dirty="0"/>
        </a:p>
      </dgm:t>
    </dgm:pt>
    <dgm:pt modelId="{C14F7D7F-71F3-46DD-ACFF-649EF2563D06}" type="parTrans" cxnId="{ADEA6F35-69F8-4E29-AA95-D288F1332C20}">
      <dgm:prSet/>
      <dgm:spPr/>
      <dgm:t>
        <a:bodyPr/>
        <a:lstStyle/>
        <a:p>
          <a:endParaRPr lang="en-US"/>
        </a:p>
      </dgm:t>
    </dgm:pt>
    <dgm:pt modelId="{E22581D6-6B2E-49C5-983A-ECCD9B8709C1}" type="sibTrans" cxnId="{ADEA6F35-69F8-4E29-AA95-D288F1332C20}">
      <dgm:prSet/>
      <dgm:spPr/>
      <dgm:t>
        <a:bodyPr/>
        <a:lstStyle/>
        <a:p>
          <a:endParaRPr lang="en-US"/>
        </a:p>
      </dgm:t>
    </dgm:pt>
    <dgm:pt modelId="{26783675-B0F2-4068-8265-53E580CEAB95}">
      <dgm:prSet phldrT="[Text]"/>
      <dgm:spPr/>
      <dgm:t>
        <a:bodyPr/>
        <a:lstStyle/>
        <a:p>
          <a:r>
            <a:rPr lang="en-US" dirty="0" smtClean="0"/>
            <a:t>Gives research legitimacy</a:t>
          </a:r>
          <a:endParaRPr lang="en-US" dirty="0"/>
        </a:p>
      </dgm:t>
    </dgm:pt>
    <dgm:pt modelId="{36F03802-DEA1-44E7-B300-2D5F1F87E33B}" type="parTrans" cxnId="{3ADCFAB2-6D74-4455-B698-44BCF3827838}">
      <dgm:prSet/>
      <dgm:spPr/>
      <dgm:t>
        <a:bodyPr/>
        <a:lstStyle/>
        <a:p>
          <a:endParaRPr lang="en-US"/>
        </a:p>
      </dgm:t>
    </dgm:pt>
    <dgm:pt modelId="{12EA3259-962B-43CF-BD39-4C059F8DB745}" type="sibTrans" cxnId="{3ADCFAB2-6D74-4455-B698-44BCF3827838}">
      <dgm:prSet/>
      <dgm:spPr/>
      <dgm:t>
        <a:bodyPr/>
        <a:lstStyle/>
        <a:p>
          <a:endParaRPr lang="en-US"/>
        </a:p>
      </dgm:t>
    </dgm:pt>
    <dgm:pt modelId="{37601533-D512-49E0-8968-2C375FE95839}" type="pres">
      <dgm:prSet presAssocID="{29330683-0726-405C-8ADD-A03645487F02}" presName="Name0" presStyleCnt="0">
        <dgm:presLayoutVars>
          <dgm:dir/>
          <dgm:animLvl val="lvl"/>
          <dgm:resizeHandles val="exact"/>
        </dgm:presLayoutVars>
      </dgm:prSet>
      <dgm:spPr/>
    </dgm:pt>
    <dgm:pt modelId="{34A838D2-0AB9-45E4-ABDD-594C7940BDF0}" type="pres">
      <dgm:prSet presAssocID="{38933BE3-CFC8-48D4-8EF1-5A7D57B48F64}" presName="Name8" presStyleCnt="0"/>
      <dgm:spPr/>
    </dgm:pt>
    <dgm:pt modelId="{4D306A76-8843-43E4-AD96-CD8EF889263A}" type="pres">
      <dgm:prSet presAssocID="{38933BE3-CFC8-48D4-8EF1-5A7D57B48F64}" presName="level" presStyleLbl="node1" presStyleIdx="0" presStyleCnt="3">
        <dgm:presLayoutVars>
          <dgm:chMax val="1"/>
          <dgm:bulletEnabled val="1"/>
        </dgm:presLayoutVars>
      </dgm:prSet>
      <dgm:spPr/>
      <dgm:t>
        <a:bodyPr/>
        <a:lstStyle/>
        <a:p>
          <a:endParaRPr lang="en-US"/>
        </a:p>
      </dgm:t>
    </dgm:pt>
    <dgm:pt modelId="{F41041DF-A1F0-4DC8-9F40-F70A7F164866}" type="pres">
      <dgm:prSet presAssocID="{38933BE3-CFC8-48D4-8EF1-5A7D57B48F64}" presName="levelTx" presStyleLbl="revTx" presStyleIdx="0" presStyleCnt="0">
        <dgm:presLayoutVars>
          <dgm:chMax val="1"/>
          <dgm:bulletEnabled val="1"/>
        </dgm:presLayoutVars>
      </dgm:prSet>
      <dgm:spPr/>
      <dgm:t>
        <a:bodyPr/>
        <a:lstStyle/>
        <a:p>
          <a:endParaRPr lang="en-US"/>
        </a:p>
      </dgm:t>
    </dgm:pt>
    <dgm:pt modelId="{85D0D1B5-478A-42B3-9582-A17BDD541FEC}" type="pres">
      <dgm:prSet presAssocID="{5268FC35-0969-443B-BC92-09D9D6B1FDFB}" presName="Name8" presStyleCnt="0"/>
      <dgm:spPr/>
    </dgm:pt>
    <dgm:pt modelId="{C0CDE2F6-3DDF-42D0-813E-122E7586DA84}" type="pres">
      <dgm:prSet presAssocID="{5268FC35-0969-443B-BC92-09D9D6B1FDFB}" presName="level" presStyleLbl="node1" presStyleIdx="1" presStyleCnt="3">
        <dgm:presLayoutVars>
          <dgm:chMax val="1"/>
          <dgm:bulletEnabled val="1"/>
        </dgm:presLayoutVars>
      </dgm:prSet>
      <dgm:spPr/>
      <dgm:t>
        <a:bodyPr/>
        <a:lstStyle/>
        <a:p>
          <a:endParaRPr lang="en-US"/>
        </a:p>
      </dgm:t>
    </dgm:pt>
    <dgm:pt modelId="{39DD13ED-95CD-4F78-A695-094A932ACEDD}" type="pres">
      <dgm:prSet presAssocID="{5268FC35-0969-443B-BC92-09D9D6B1FDFB}" presName="levelTx" presStyleLbl="revTx" presStyleIdx="0" presStyleCnt="0">
        <dgm:presLayoutVars>
          <dgm:chMax val="1"/>
          <dgm:bulletEnabled val="1"/>
        </dgm:presLayoutVars>
      </dgm:prSet>
      <dgm:spPr/>
      <dgm:t>
        <a:bodyPr/>
        <a:lstStyle/>
        <a:p>
          <a:endParaRPr lang="en-US"/>
        </a:p>
      </dgm:t>
    </dgm:pt>
    <dgm:pt modelId="{9AC927EB-49E5-4F20-9D52-48F24EB1D200}" type="pres">
      <dgm:prSet presAssocID="{26783675-B0F2-4068-8265-53E580CEAB95}" presName="Name8" presStyleCnt="0"/>
      <dgm:spPr/>
    </dgm:pt>
    <dgm:pt modelId="{516F79D7-392C-4798-8814-22A41FD2D3C8}" type="pres">
      <dgm:prSet presAssocID="{26783675-B0F2-4068-8265-53E580CEAB95}" presName="level" presStyleLbl="node1" presStyleIdx="2" presStyleCnt="3">
        <dgm:presLayoutVars>
          <dgm:chMax val="1"/>
          <dgm:bulletEnabled val="1"/>
        </dgm:presLayoutVars>
      </dgm:prSet>
      <dgm:spPr/>
    </dgm:pt>
    <dgm:pt modelId="{2B80A995-9A40-4512-82C4-D3CD1C86D492}" type="pres">
      <dgm:prSet presAssocID="{26783675-B0F2-4068-8265-53E580CEAB95}" presName="levelTx" presStyleLbl="revTx" presStyleIdx="0" presStyleCnt="0">
        <dgm:presLayoutVars>
          <dgm:chMax val="1"/>
          <dgm:bulletEnabled val="1"/>
        </dgm:presLayoutVars>
      </dgm:prSet>
      <dgm:spPr/>
    </dgm:pt>
  </dgm:ptLst>
  <dgm:cxnLst>
    <dgm:cxn modelId="{3ADCFAB2-6D74-4455-B698-44BCF3827838}" srcId="{29330683-0726-405C-8ADD-A03645487F02}" destId="{26783675-B0F2-4068-8265-53E580CEAB95}" srcOrd="2" destOrd="0" parTransId="{36F03802-DEA1-44E7-B300-2D5F1F87E33B}" sibTransId="{12EA3259-962B-43CF-BD39-4C059F8DB745}"/>
    <dgm:cxn modelId="{BC369F6F-CA73-4821-8409-E102E369C4FE}" type="presOf" srcId="{5268FC35-0969-443B-BC92-09D9D6B1FDFB}" destId="{C0CDE2F6-3DDF-42D0-813E-122E7586DA84}" srcOrd="0" destOrd="0" presId="urn:microsoft.com/office/officeart/2005/8/layout/pyramid1"/>
    <dgm:cxn modelId="{77E2D00C-6551-4BF2-95F4-C3EC28E1809A}" type="presOf" srcId="{38933BE3-CFC8-48D4-8EF1-5A7D57B48F64}" destId="{4D306A76-8843-43E4-AD96-CD8EF889263A}" srcOrd="0" destOrd="0" presId="urn:microsoft.com/office/officeart/2005/8/layout/pyramid1"/>
    <dgm:cxn modelId="{B5FD8F62-E017-4285-B544-C5925B72086A}" type="presOf" srcId="{29330683-0726-405C-8ADD-A03645487F02}" destId="{37601533-D512-49E0-8968-2C375FE95839}" srcOrd="0" destOrd="0" presId="urn:microsoft.com/office/officeart/2005/8/layout/pyramid1"/>
    <dgm:cxn modelId="{611DCE6D-D1E2-4A38-898F-5460D9358FDA}" type="presOf" srcId="{5268FC35-0969-443B-BC92-09D9D6B1FDFB}" destId="{39DD13ED-95CD-4F78-A695-094A932ACEDD}" srcOrd="1" destOrd="0" presId="urn:microsoft.com/office/officeart/2005/8/layout/pyramid1"/>
    <dgm:cxn modelId="{ADEA6F35-69F8-4E29-AA95-D288F1332C20}" srcId="{29330683-0726-405C-8ADD-A03645487F02}" destId="{5268FC35-0969-443B-BC92-09D9D6B1FDFB}" srcOrd="1" destOrd="0" parTransId="{C14F7D7F-71F3-46DD-ACFF-649EF2563D06}" sibTransId="{E22581D6-6B2E-49C5-983A-ECCD9B8709C1}"/>
    <dgm:cxn modelId="{EEB9164D-2897-4DAC-BF16-FCB36F1BDEAB}" type="presOf" srcId="{38933BE3-CFC8-48D4-8EF1-5A7D57B48F64}" destId="{F41041DF-A1F0-4DC8-9F40-F70A7F164866}" srcOrd="1" destOrd="0" presId="urn:microsoft.com/office/officeart/2005/8/layout/pyramid1"/>
    <dgm:cxn modelId="{8224500F-7A16-4DA4-BFBC-37DDA8CB362A}" type="presOf" srcId="{26783675-B0F2-4068-8265-53E580CEAB95}" destId="{2B80A995-9A40-4512-82C4-D3CD1C86D492}" srcOrd="1" destOrd="0" presId="urn:microsoft.com/office/officeart/2005/8/layout/pyramid1"/>
    <dgm:cxn modelId="{D6EF4BD5-3E00-4398-8EDA-A22AF087069D}" srcId="{29330683-0726-405C-8ADD-A03645487F02}" destId="{38933BE3-CFC8-48D4-8EF1-5A7D57B48F64}" srcOrd="0" destOrd="0" parTransId="{354B8D53-6969-4B58-BBD6-B088C322568D}" sibTransId="{7D9F24F1-6E56-4620-B9E8-6B3E4B75F263}"/>
    <dgm:cxn modelId="{D7005E8C-D29E-47B2-91D5-14A08801FB5C}" type="presOf" srcId="{26783675-B0F2-4068-8265-53E580CEAB95}" destId="{516F79D7-392C-4798-8814-22A41FD2D3C8}" srcOrd="0" destOrd="0" presId="urn:microsoft.com/office/officeart/2005/8/layout/pyramid1"/>
    <dgm:cxn modelId="{7B589022-90DF-4043-8A91-E4A4463A14ED}" type="presParOf" srcId="{37601533-D512-49E0-8968-2C375FE95839}" destId="{34A838D2-0AB9-45E4-ABDD-594C7940BDF0}" srcOrd="0" destOrd="0" presId="urn:microsoft.com/office/officeart/2005/8/layout/pyramid1"/>
    <dgm:cxn modelId="{75BBA34C-87C5-4116-B14F-2F96E05A7414}" type="presParOf" srcId="{34A838D2-0AB9-45E4-ABDD-594C7940BDF0}" destId="{4D306A76-8843-43E4-AD96-CD8EF889263A}" srcOrd="0" destOrd="0" presId="urn:microsoft.com/office/officeart/2005/8/layout/pyramid1"/>
    <dgm:cxn modelId="{C6C3D061-3636-4A10-9B3D-23DA03E251B9}" type="presParOf" srcId="{34A838D2-0AB9-45E4-ABDD-594C7940BDF0}" destId="{F41041DF-A1F0-4DC8-9F40-F70A7F164866}" srcOrd="1" destOrd="0" presId="urn:microsoft.com/office/officeart/2005/8/layout/pyramid1"/>
    <dgm:cxn modelId="{B3A4C06E-3E8C-42F9-8BCA-CBC86CB1F6EC}" type="presParOf" srcId="{37601533-D512-49E0-8968-2C375FE95839}" destId="{85D0D1B5-478A-42B3-9582-A17BDD541FEC}" srcOrd="1" destOrd="0" presId="urn:microsoft.com/office/officeart/2005/8/layout/pyramid1"/>
    <dgm:cxn modelId="{E83B8C02-EE42-47CE-BD11-203C2FAECFDC}" type="presParOf" srcId="{85D0D1B5-478A-42B3-9582-A17BDD541FEC}" destId="{C0CDE2F6-3DDF-42D0-813E-122E7586DA84}" srcOrd="0" destOrd="0" presId="urn:microsoft.com/office/officeart/2005/8/layout/pyramid1"/>
    <dgm:cxn modelId="{C6B5E274-0F3F-46EB-AD94-E97DC1A0CF1F}" type="presParOf" srcId="{85D0D1B5-478A-42B3-9582-A17BDD541FEC}" destId="{39DD13ED-95CD-4F78-A695-094A932ACEDD}" srcOrd="1" destOrd="0" presId="urn:microsoft.com/office/officeart/2005/8/layout/pyramid1"/>
    <dgm:cxn modelId="{D7C25F3E-5313-4F92-8A31-2C84260FE249}" type="presParOf" srcId="{37601533-D512-49E0-8968-2C375FE95839}" destId="{9AC927EB-49E5-4F20-9D52-48F24EB1D200}" srcOrd="2" destOrd="0" presId="urn:microsoft.com/office/officeart/2005/8/layout/pyramid1"/>
    <dgm:cxn modelId="{C701377A-6029-4F06-8AD3-325C7C4EBC57}" type="presParOf" srcId="{9AC927EB-49E5-4F20-9D52-48F24EB1D200}" destId="{516F79D7-392C-4798-8814-22A41FD2D3C8}" srcOrd="0" destOrd="0" presId="urn:microsoft.com/office/officeart/2005/8/layout/pyramid1"/>
    <dgm:cxn modelId="{22A4B612-88AD-489A-ACE7-CB17FF54CA61}" type="presParOf" srcId="{9AC927EB-49E5-4F20-9D52-48F24EB1D200}" destId="{2B80A995-9A40-4512-82C4-D3CD1C86D49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C04E3-F2F2-4E58-A4AA-F235865AE0D8}"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n-US"/>
        </a:p>
      </dgm:t>
    </dgm:pt>
    <dgm:pt modelId="{53CA83C3-90AF-44E6-9415-A5E8CFD07170}">
      <dgm:prSet phldrT="[Text]"/>
      <dgm:spPr/>
      <dgm:t>
        <a:bodyPr/>
        <a:lstStyle/>
        <a:p>
          <a:r>
            <a:rPr lang="en-US" dirty="0" smtClean="0"/>
            <a:t>Theoretical/Conceptual framework</a:t>
          </a:r>
          <a:endParaRPr lang="en-US" dirty="0"/>
        </a:p>
      </dgm:t>
    </dgm:pt>
    <dgm:pt modelId="{565426BF-1BB9-46E5-9644-FA509D8E6C9C}" type="parTrans" cxnId="{4B387B53-3861-4499-BD8F-002F7F8BBF6E}">
      <dgm:prSet/>
      <dgm:spPr/>
      <dgm:t>
        <a:bodyPr/>
        <a:lstStyle/>
        <a:p>
          <a:endParaRPr lang="en-US"/>
        </a:p>
      </dgm:t>
    </dgm:pt>
    <dgm:pt modelId="{E49C303E-19B4-442D-97BB-CB521FA2ADAB}" type="sibTrans" cxnId="{4B387B53-3861-4499-BD8F-002F7F8BBF6E}">
      <dgm:prSet/>
      <dgm:spPr/>
      <dgm:t>
        <a:bodyPr/>
        <a:lstStyle/>
        <a:p>
          <a:endParaRPr lang="en-US"/>
        </a:p>
      </dgm:t>
    </dgm:pt>
    <dgm:pt modelId="{C4FC7136-82B1-43C6-AE36-F152A0BDE0DE}">
      <dgm:prSet phldrT="[Text]"/>
      <dgm:spPr/>
      <dgm:t>
        <a:bodyPr/>
        <a:lstStyle/>
        <a:p>
          <a:r>
            <a:rPr lang="en-US" dirty="0" smtClean="0"/>
            <a:t>Study design</a:t>
          </a:r>
          <a:endParaRPr lang="en-US" dirty="0"/>
        </a:p>
      </dgm:t>
    </dgm:pt>
    <dgm:pt modelId="{11DA9D93-9CFE-4EAE-9355-F77675ABB0C6}" type="parTrans" cxnId="{90401E11-2852-4A50-AB8D-0E81ED0C9BCA}">
      <dgm:prSet/>
      <dgm:spPr/>
      <dgm:t>
        <a:bodyPr/>
        <a:lstStyle/>
        <a:p>
          <a:endParaRPr lang="en-US"/>
        </a:p>
      </dgm:t>
    </dgm:pt>
    <dgm:pt modelId="{67EDAC06-53A2-45C4-BEE8-5FBC05AAA5C1}" type="sibTrans" cxnId="{90401E11-2852-4A50-AB8D-0E81ED0C9BCA}">
      <dgm:prSet/>
      <dgm:spPr/>
      <dgm:t>
        <a:bodyPr/>
        <a:lstStyle/>
        <a:p>
          <a:endParaRPr lang="en-US"/>
        </a:p>
      </dgm:t>
    </dgm:pt>
    <dgm:pt modelId="{41870583-4858-41A4-9777-B5A11192CBCA}">
      <dgm:prSet phldrT="[Text]" custT="1"/>
      <dgm:spPr/>
      <dgm:t>
        <a:bodyPr/>
        <a:lstStyle/>
        <a:p>
          <a:r>
            <a:rPr lang="en-US" sz="1400" dirty="0" smtClean="0"/>
            <a:t>Researcher’s positionality</a:t>
          </a:r>
          <a:endParaRPr lang="en-US" sz="1400" dirty="0"/>
        </a:p>
      </dgm:t>
    </dgm:pt>
    <dgm:pt modelId="{A1B55A82-A5F5-4CFE-9A5B-636F76924AD6}" type="parTrans" cxnId="{76BB55C8-1BBB-4257-98E5-92E82054839E}">
      <dgm:prSet/>
      <dgm:spPr/>
      <dgm:t>
        <a:bodyPr/>
        <a:lstStyle/>
        <a:p>
          <a:endParaRPr lang="en-US"/>
        </a:p>
      </dgm:t>
    </dgm:pt>
    <dgm:pt modelId="{BCBE9B6D-615F-417A-898E-4DBBCCF6BDFB}" type="sibTrans" cxnId="{76BB55C8-1BBB-4257-98E5-92E82054839E}">
      <dgm:prSet/>
      <dgm:spPr/>
      <dgm:t>
        <a:bodyPr/>
        <a:lstStyle/>
        <a:p>
          <a:endParaRPr lang="en-US"/>
        </a:p>
      </dgm:t>
    </dgm:pt>
    <dgm:pt modelId="{68A327A6-02EA-46FA-9705-FCA8860162BB}">
      <dgm:prSet phldrT="[Text]" custT="1"/>
      <dgm:spPr/>
      <dgm:t>
        <a:bodyPr/>
        <a:lstStyle/>
        <a:p>
          <a:r>
            <a:rPr lang="en-US" sz="1800" dirty="0" smtClean="0"/>
            <a:t>Research setting</a:t>
          </a:r>
          <a:endParaRPr lang="en-US" sz="1800" dirty="0"/>
        </a:p>
      </dgm:t>
    </dgm:pt>
    <dgm:pt modelId="{3B3F311C-EA57-4DBB-B1B3-39EC747435CF}" type="parTrans" cxnId="{B084C083-71C0-49C9-8003-483B0D88E8B8}">
      <dgm:prSet/>
      <dgm:spPr/>
      <dgm:t>
        <a:bodyPr/>
        <a:lstStyle/>
        <a:p>
          <a:endParaRPr lang="en-US"/>
        </a:p>
      </dgm:t>
    </dgm:pt>
    <dgm:pt modelId="{7EF8E225-FA16-4C48-BFE2-06A5DF2A62D8}" type="sibTrans" cxnId="{B084C083-71C0-49C9-8003-483B0D88E8B8}">
      <dgm:prSet/>
      <dgm:spPr/>
      <dgm:t>
        <a:bodyPr/>
        <a:lstStyle/>
        <a:p>
          <a:endParaRPr lang="en-US"/>
        </a:p>
      </dgm:t>
    </dgm:pt>
    <dgm:pt modelId="{0ECB174E-97E1-44C0-AE07-449753635567}">
      <dgm:prSet phldrT="[Text]"/>
      <dgm:spPr/>
      <dgm:t>
        <a:bodyPr/>
        <a:lstStyle/>
        <a:p>
          <a:r>
            <a:rPr lang="en-US" dirty="0" smtClean="0"/>
            <a:t>Research questions</a:t>
          </a:r>
          <a:endParaRPr lang="en-US" dirty="0"/>
        </a:p>
      </dgm:t>
    </dgm:pt>
    <dgm:pt modelId="{B17E3C8A-41D7-4E45-85D0-65DE36D11379}" type="parTrans" cxnId="{19B1710F-684A-4E3E-94DC-E0F00D40F4F3}">
      <dgm:prSet/>
      <dgm:spPr/>
      <dgm:t>
        <a:bodyPr/>
        <a:lstStyle/>
        <a:p>
          <a:endParaRPr lang="en-US"/>
        </a:p>
      </dgm:t>
    </dgm:pt>
    <dgm:pt modelId="{AC8118DA-6CEB-4A3F-A402-6EA17D37CDF0}" type="sibTrans" cxnId="{19B1710F-684A-4E3E-94DC-E0F00D40F4F3}">
      <dgm:prSet/>
      <dgm:spPr/>
      <dgm:t>
        <a:bodyPr/>
        <a:lstStyle/>
        <a:p>
          <a:endParaRPr lang="en-US"/>
        </a:p>
      </dgm:t>
    </dgm:pt>
    <dgm:pt modelId="{B11934C5-A9DD-403F-90F4-DC5B0DF08E01}">
      <dgm:prSet phldrT="[Text]" custT="1"/>
      <dgm:spPr/>
      <dgm:t>
        <a:bodyPr/>
        <a:lstStyle/>
        <a:p>
          <a:r>
            <a:rPr lang="en-US" sz="2800" dirty="0" smtClean="0"/>
            <a:t>Participants</a:t>
          </a:r>
          <a:endParaRPr lang="en-US" sz="2800" dirty="0"/>
        </a:p>
      </dgm:t>
    </dgm:pt>
    <dgm:pt modelId="{EE005604-C9E8-47E5-A9EC-FB508F9AEDBF}" type="parTrans" cxnId="{9AB329B0-3087-466C-9BC4-E21D5DBF4142}">
      <dgm:prSet/>
      <dgm:spPr/>
      <dgm:t>
        <a:bodyPr/>
        <a:lstStyle/>
        <a:p>
          <a:endParaRPr lang="en-US"/>
        </a:p>
      </dgm:t>
    </dgm:pt>
    <dgm:pt modelId="{8001B7C5-2EF6-47C2-815D-9F3E2DDD292F}" type="sibTrans" cxnId="{9AB329B0-3087-466C-9BC4-E21D5DBF4142}">
      <dgm:prSet/>
      <dgm:spPr/>
      <dgm:t>
        <a:bodyPr/>
        <a:lstStyle/>
        <a:p>
          <a:endParaRPr lang="en-US"/>
        </a:p>
      </dgm:t>
    </dgm:pt>
    <dgm:pt modelId="{56777E06-5CE1-433E-9045-1563BB0958D4}">
      <dgm:prSet/>
      <dgm:spPr/>
      <dgm:t>
        <a:bodyPr/>
        <a:lstStyle/>
        <a:p>
          <a:r>
            <a:rPr lang="en-US" dirty="0" smtClean="0"/>
            <a:t>Data collection</a:t>
          </a:r>
          <a:endParaRPr lang="en-US" dirty="0"/>
        </a:p>
      </dgm:t>
    </dgm:pt>
    <dgm:pt modelId="{05C20495-D71C-40D2-AAE9-9EA5BE410F89}" type="parTrans" cxnId="{4B9629DD-89E5-4A13-AE33-7955BE31A737}">
      <dgm:prSet/>
      <dgm:spPr/>
      <dgm:t>
        <a:bodyPr/>
        <a:lstStyle/>
        <a:p>
          <a:endParaRPr lang="en-US"/>
        </a:p>
      </dgm:t>
    </dgm:pt>
    <dgm:pt modelId="{2B742138-7BEC-4513-9572-C5C57A86E607}" type="sibTrans" cxnId="{4B9629DD-89E5-4A13-AE33-7955BE31A737}">
      <dgm:prSet/>
      <dgm:spPr/>
      <dgm:t>
        <a:bodyPr/>
        <a:lstStyle/>
        <a:p>
          <a:endParaRPr lang="en-US"/>
        </a:p>
      </dgm:t>
    </dgm:pt>
    <dgm:pt modelId="{6AC4F85A-41B8-4CAC-AA62-2FC8E0E9C975}">
      <dgm:prSet custT="1"/>
      <dgm:spPr/>
      <dgm:t>
        <a:bodyPr/>
        <a:lstStyle/>
        <a:p>
          <a:r>
            <a:rPr lang="en-US" sz="1200" dirty="0" smtClean="0"/>
            <a:t>Ethical considerations</a:t>
          </a:r>
          <a:endParaRPr lang="en-US" sz="1200" dirty="0"/>
        </a:p>
      </dgm:t>
    </dgm:pt>
    <dgm:pt modelId="{56CEF7DE-C6AA-4AA7-94AE-0579BB160F5F}" type="parTrans" cxnId="{3FC01AD4-1448-4960-BF5F-B19ED723AEDF}">
      <dgm:prSet/>
      <dgm:spPr/>
      <dgm:t>
        <a:bodyPr/>
        <a:lstStyle/>
        <a:p>
          <a:endParaRPr lang="en-US"/>
        </a:p>
      </dgm:t>
    </dgm:pt>
    <dgm:pt modelId="{627E2470-29AB-409E-8DFC-28ACE2644B6F}" type="sibTrans" cxnId="{3FC01AD4-1448-4960-BF5F-B19ED723AEDF}">
      <dgm:prSet/>
      <dgm:spPr/>
      <dgm:t>
        <a:bodyPr/>
        <a:lstStyle/>
        <a:p>
          <a:endParaRPr lang="en-US"/>
        </a:p>
      </dgm:t>
    </dgm:pt>
    <dgm:pt modelId="{5797B9F0-66D4-4420-BD0E-D66AB38E9947}">
      <dgm:prSet custT="1"/>
      <dgm:spPr/>
      <dgm:t>
        <a:bodyPr/>
        <a:lstStyle/>
        <a:p>
          <a:r>
            <a:rPr lang="en-US" sz="1400" dirty="0" smtClean="0"/>
            <a:t>Data analysis</a:t>
          </a:r>
          <a:endParaRPr lang="en-US" sz="1400" dirty="0"/>
        </a:p>
      </dgm:t>
    </dgm:pt>
    <dgm:pt modelId="{D2B5ADB3-74E5-4C4F-81B0-CB3210DDF422}" type="parTrans" cxnId="{611DD215-F8C4-4050-A389-05F8DEA2D3B9}">
      <dgm:prSet/>
      <dgm:spPr/>
      <dgm:t>
        <a:bodyPr/>
        <a:lstStyle/>
        <a:p>
          <a:endParaRPr lang="en-US"/>
        </a:p>
      </dgm:t>
    </dgm:pt>
    <dgm:pt modelId="{A5CA713A-1868-45E9-9512-51CBF135B83B}" type="sibTrans" cxnId="{611DD215-F8C4-4050-A389-05F8DEA2D3B9}">
      <dgm:prSet/>
      <dgm:spPr/>
      <dgm:t>
        <a:bodyPr/>
        <a:lstStyle/>
        <a:p>
          <a:endParaRPr lang="en-US"/>
        </a:p>
      </dgm:t>
    </dgm:pt>
    <dgm:pt modelId="{29D639CD-8A39-4FF9-A755-AA0452CD1B7B}">
      <dgm:prSet custT="1"/>
      <dgm:spPr/>
      <dgm:t>
        <a:bodyPr/>
        <a:lstStyle/>
        <a:p>
          <a:r>
            <a:rPr lang="en-US" sz="1200" dirty="0" smtClean="0"/>
            <a:t>Trustworthiness, validity, reliability</a:t>
          </a:r>
          <a:endParaRPr lang="en-US" sz="1200" dirty="0"/>
        </a:p>
      </dgm:t>
    </dgm:pt>
    <dgm:pt modelId="{A5BE49CF-6CB9-4AFF-ADA8-2B0E88B2ED55}" type="parTrans" cxnId="{046CEC0B-DC93-4779-8A3F-B3914F0C9D93}">
      <dgm:prSet/>
      <dgm:spPr/>
      <dgm:t>
        <a:bodyPr/>
        <a:lstStyle/>
        <a:p>
          <a:endParaRPr lang="en-US"/>
        </a:p>
      </dgm:t>
    </dgm:pt>
    <dgm:pt modelId="{EF9F9A6B-4592-4BF2-8AEB-E516C30AD4EE}" type="sibTrans" cxnId="{046CEC0B-DC93-4779-8A3F-B3914F0C9D93}">
      <dgm:prSet/>
      <dgm:spPr/>
      <dgm:t>
        <a:bodyPr/>
        <a:lstStyle/>
        <a:p>
          <a:endParaRPr lang="en-US"/>
        </a:p>
      </dgm:t>
    </dgm:pt>
    <dgm:pt modelId="{C1337045-A45B-4437-8E5C-19EAC208F74D}" type="pres">
      <dgm:prSet presAssocID="{496C04E3-F2F2-4E58-A4AA-F235865AE0D8}" presName="Name0" presStyleCnt="0">
        <dgm:presLayoutVars>
          <dgm:chPref val="1"/>
          <dgm:dir/>
          <dgm:animOne val="branch"/>
          <dgm:animLvl val="lvl"/>
          <dgm:resizeHandles/>
        </dgm:presLayoutVars>
      </dgm:prSet>
      <dgm:spPr/>
    </dgm:pt>
    <dgm:pt modelId="{CC9DEE4A-122F-4450-8A40-6ADCDEF2BE88}" type="pres">
      <dgm:prSet presAssocID="{53CA83C3-90AF-44E6-9415-A5E8CFD07170}" presName="vertOne" presStyleCnt="0"/>
      <dgm:spPr/>
    </dgm:pt>
    <dgm:pt modelId="{492CDAAD-7BF1-4B88-B776-F6BFA19E9E4F}" type="pres">
      <dgm:prSet presAssocID="{53CA83C3-90AF-44E6-9415-A5E8CFD07170}" presName="txOne" presStyleLbl="node0" presStyleIdx="0" presStyleCnt="1">
        <dgm:presLayoutVars>
          <dgm:chPref val="3"/>
        </dgm:presLayoutVars>
      </dgm:prSet>
      <dgm:spPr/>
      <dgm:t>
        <a:bodyPr/>
        <a:lstStyle/>
        <a:p>
          <a:endParaRPr lang="en-US"/>
        </a:p>
      </dgm:t>
    </dgm:pt>
    <dgm:pt modelId="{14A7AF62-0DEE-4664-8FDD-A8809A2061BA}" type="pres">
      <dgm:prSet presAssocID="{53CA83C3-90AF-44E6-9415-A5E8CFD07170}" presName="parTransOne" presStyleCnt="0"/>
      <dgm:spPr/>
    </dgm:pt>
    <dgm:pt modelId="{DA7D3DF5-1930-47DE-AF75-2388E1CA91A1}" type="pres">
      <dgm:prSet presAssocID="{53CA83C3-90AF-44E6-9415-A5E8CFD07170}" presName="horzOne" presStyleCnt="0"/>
      <dgm:spPr/>
    </dgm:pt>
    <dgm:pt modelId="{50251B87-04AF-4642-9600-656258AAE634}" type="pres">
      <dgm:prSet presAssocID="{C4FC7136-82B1-43C6-AE36-F152A0BDE0DE}" presName="vertTwo" presStyleCnt="0"/>
      <dgm:spPr/>
    </dgm:pt>
    <dgm:pt modelId="{7092FC5E-5E5C-4326-93DC-B3FA16CB5EE8}" type="pres">
      <dgm:prSet presAssocID="{C4FC7136-82B1-43C6-AE36-F152A0BDE0DE}" presName="txTwo" presStyleLbl="node2" presStyleIdx="0" presStyleCnt="2">
        <dgm:presLayoutVars>
          <dgm:chPref val="3"/>
        </dgm:presLayoutVars>
      </dgm:prSet>
      <dgm:spPr/>
      <dgm:t>
        <a:bodyPr/>
        <a:lstStyle/>
        <a:p>
          <a:endParaRPr lang="en-US"/>
        </a:p>
      </dgm:t>
    </dgm:pt>
    <dgm:pt modelId="{4C836FF5-DE9D-4DF6-ADFC-D8C72B013C28}" type="pres">
      <dgm:prSet presAssocID="{C4FC7136-82B1-43C6-AE36-F152A0BDE0DE}" presName="parTransTwo" presStyleCnt="0"/>
      <dgm:spPr/>
    </dgm:pt>
    <dgm:pt modelId="{7C9BBB84-F91D-4D9F-8F43-0EF412FB5259}" type="pres">
      <dgm:prSet presAssocID="{C4FC7136-82B1-43C6-AE36-F152A0BDE0DE}" presName="horzTwo" presStyleCnt="0"/>
      <dgm:spPr/>
    </dgm:pt>
    <dgm:pt modelId="{A6D108E4-D768-465B-85B7-A8A1CCB2FD8E}" type="pres">
      <dgm:prSet presAssocID="{41870583-4858-41A4-9777-B5A11192CBCA}" presName="vertThree" presStyleCnt="0"/>
      <dgm:spPr/>
    </dgm:pt>
    <dgm:pt modelId="{3D4CA2AB-1D43-4FF4-B842-D0F812B40454}" type="pres">
      <dgm:prSet presAssocID="{41870583-4858-41A4-9777-B5A11192CBCA}" presName="txThree" presStyleLbl="node3" presStyleIdx="0" presStyleCnt="3">
        <dgm:presLayoutVars>
          <dgm:chPref val="3"/>
        </dgm:presLayoutVars>
      </dgm:prSet>
      <dgm:spPr/>
    </dgm:pt>
    <dgm:pt modelId="{D5439031-F9EA-4BF8-B0DA-F3E3FBAA1013}" type="pres">
      <dgm:prSet presAssocID="{41870583-4858-41A4-9777-B5A11192CBCA}" presName="horzThree" presStyleCnt="0"/>
      <dgm:spPr/>
    </dgm:pt>
    <dgm:pt modelId="{7C440FCB-8056-410B-B612-9BAB8453C935}" type="pres">
      <dgm:prSet presAssocID="{BCBE9B6D-615F-417A-898E-4DBBCCF6BDFB}" presName="sibSpaceThree" presStyleCnt="0"/>
      <dgm:spPr/>
    </dgm:pt>
    <dgm:pt modelId="{C2720FC3-BB17-4ED3-9897-E667BDF424C3}" type="pres">
      <dgm:prSet presAssocID="{68A327A6-02EA-46FA-9705-FCA8860162BB}" presName="vertThree" presStyleCnt="0"/>
      <dgm:spPr/>
    </dgm:pt>
    <dgm:pt modelId="{3BD618C7-1093-43D2-AF0C-878FFB0B4E32}" type="pres">
      <dgm:prSet presAssocID="{68A327A6-02EA-46FA-9705-FCA8860162BB}" presName="txThree" presStyleLbl="node3" presStyleIdx="1" presStyleCnt="3">
        <dgm:presLayoutVars>
          <dgm:chPref val="3"/>
        </dgm:presLayoutVars>
      </dgm:prSet>
      <dgm:spPr/>
      <dgm:t>
        <a:bodyPr/>
        <a:lstStyle/>
        <a:p>
          <a:endParaRPr lang="en-US"/>
        </a:p>
      </dgm:t>
    </dgm:pt>
    <dgm:pt modelId="{9FA657DD-47F4-4CF7-B5B4-36CAC3E7AE7C}" type="pres">
      <dgm:prSet presAssocID="{68A327A6-02EA-46FA-9705-FCA8860162BB}" presName="horzThree" presStyleCnt="0"/>
      <dgm:spPr/>
    </dgm:pt>
    <dgm:pt modelId="{2D33CEAB-9B56-4922-BBF9-45C92A7286FA}" type="pres">
      <dgm:prSet presAssocID="{67EDAC06-53A2-45C4-BEE8-5FBC05AAA5C1}" presName="sibSpaceTwo" presStyleCnt="0"/>
      <dgm:spPr/>
    </dgm:pt>
    <dgm:pt modelId="{5C1943C1-9C22-40DA-A48F-88B0810B23FA}" type="pres">
      <dgm:prSet presAssocID="{0ECB174E-97E1-44C0-AE07-449753635567}" presName="vertTwo" presStyleCnt="0"/>
      <dgm:spPr/>
    </dgm:pt>
    <dgm:pt modelId="{7AC758AE-B2DD-4BCB-AFA0-9A49FB649484}" type="pres">
      <dgm:prSet presAssocID="{0ECB174E-97E1-44C0-AE07-449753635567}" presName="txTwo" presStyleLbl="node2" presStyleIdx="1" presStyleCnt="2">
        <dgm:presLayoutVars>
          <dgm:chPref val="3"/>
        </dgm:presLayoutVars>
      </dgm:prSet>
      <dgm:spPr/>
      <dgm:t>
        <a:bodyPr/>
        <a:lstStyle/>
        <a:p>
          <a:endParaRPr lang="en-US"/>
        </a:p>
      </dgm:t>
    </dgm:pt>
    <dgm:pt modelId="{79783C9A-FAC0-4A9C-BD23-0DC1A3B2698E}" type="pres">
      <dgm:prSet presAssocID="{0ECB174E-97E1-44C0-AE07-449753635567}" presName="parTransTwo" presStyleCnt="0"/>
      <dgm:spPr/>
    </dgm:pt>
    <dgm:pt modelId="{6E05AA4D-57D7-4360-92DB-5F7DCABD1AFC}" type="pres">
      <dgm:prSet presAssocID="{0ECB174E-97E1-44C0-AE07-449753635567}" presName="horzTwo" presStyleCnt="0"/>
      <dgm:spPr/>
    </dgm:pt>
    <dgm:pt modelId="{BDD57695-11C5-4695-88D7-6D12B326071D}" type="pres">
      <dgm:prSet presAssocID="{B11934C5-A9DD-403F-90F4-DC5B0DF08E01}" presName="vertThree" presStyleCnt="0"/>
      <dgm:spPr/>
    </dgm:pt>
    <dgm:pt modelId="{F5982FB7-827F-4C4A-A36D-F5C0FE389409}" type="pres">
      <dgm:prSet presAssocID="{B11934C5-A9DD-403F-90F4-DC5B0DF08E01}" presName="txThree" presStyleLbl="node3" presStyleIdx="2" presStyleCnt="3">
        <dgm:presLayoutVars>
          <dgm:chPref val="3"/>
        </dgm:presLayoutVars>
      </dgm:prSet>
      <dgm:spPr/>
    </dgm:pt>
    <dgm:pt modelId="{0434A2D3-89E0-4E70-BF2D-9DB441A2FFB3}" type="pres">
      <dgm:prSet presAssocID="{B11934C5-A9DD-403F-90F4-DC5B0DF08E01}" presName="parTransThree" presStyleCnt="0"/>
      <dgm:spPr/>
    </dgm:pt>
    <dgm:pt modelId="{EA2DCAC3-B1EA-45E8-B09A-4E2994B22234}" type="pres">
      <dgm:prSet presAssocID="{B11934C5-A9DD-403F-90F4-DC5B0DF08E01}" presName="horzThree" presStyleCnt="0"/>
      <dgm:spPr/>
    </dgm:pt>
    <dgm:pt modelId="{D56BDC0A-6A9C-45FF-98AB-AC263F1B5770}" type="pres">
      <dgm:prSet presAssocID="{29D639CD-8A39-4FF9-A755-AA0452CD1B7B}" presName="vertFour" presStyleCnt="0">
        <dgm:presLayoutVars>
          <dgm:chPref val="3"/>
        </dgm:presLayoutVars>
      </dgm:prSet>
      <dgm:spPr/>
    </dgm:pt>
    <dgm:pt modelId="{37BB0555-D2D2-4295-913F-5F7964151DF2}" type="pres">
      <dgm:prSet presAssocID="{29D639CD-8A39-4FF9-A755-AA0452CD1B7B}" presName="txFour" presStyleLbl="node4" presStyleIdx="0" presStyleCnt="4">
        <dgm:presLayoutVars>
          <dgm:chPref val="3"/>
        </dgm:presLayoutVars>
      </dgm:prSet>
      <dgm:spPr/>
      <dgm:t>
        <a:bodyPr/>
        <a:lstStyle/>
        <a:p>
          <a:endParaRPr lang="en-US"/>
        </a:p>
      </dgm:t>
    </dgm:pt>
    <dgm:pt modelId="{CC301B64-434E-493A-A4FB-CAEC54F2BE2F}" type="pres">
      <dgm:prSet presAssocID="{29D639CD-8A39-4FF9-A755-AA0452CD1B7B}" presName="horzFour" presStyleCnt="0"/>
      <dgm:spPr/>
    </dgm:pt>
    <dgm:pt modelId="{DBB6D856-7303-4DD6-8754-7C6233485039}" type="pres">
      <dgm:prSet presAssocID="{EF9F9A6B-4592-4BF2-8AEB-E516C30AD4EE}" presName="sibSpaceFour" presStyleCnt="0"/>
      <dgm:spPr/>
    </dgm:pt>
    <dgm:pt modelId="{E80BAB6E-572C-42B9-9C1D-DE246706AFDB}" type="pres">
      <dgm:prSet presAssocID="{5797B9F0-66D4-4420-BD0E-D66AB38E9947}" presName="vertFour" presStyleCnt="0">
        <dgm:presLayoutVars>
          <dgm:chPref val="3"/>
        </dgm:presLayoutVars>
      </dgm:prSet>
      <dgm:spPr/>
    </dgm:pt>
    <dgm:pt modelId="{32CC6A95-B11F-4A67-94A2-A83E5150AB3F}" type="pres">
      <dgm:prSet presAssocID="{5797B9F0-66D4-4420-BD0E-D66AB38E9947}" presName="txFour" presStyleLbl="node4" presStyleIdx="1" presStyleCnt="4">
        <dgm:presLayoutVars>
          <dgm:chPref val="3"/>
        </dgm:presLayoutVars>
      </dgm:prSet>
      <dgm:spPr/>
    </dgm:pt>
    <dgm:pt modelId="{4D903BFD-3E75-4EFA-8C87-A0CD0275AF30}" type="pres">
      <dgm:prSet presAssocID="{5797B9F0-66D4-4420-BD0E-D66AB38E9947}" presName="horzFour" presStyleCnt="0"/>
      <dgm:spPr/>
    </dgm:pt>
    <dgm:pt modelId="{FE09789F-4841-45AA-BFC9-46B8A4FFD5F0}" type="pres">
      <dgm:prSet presAssocID="{A5CA713A-1868-45E9-9512-51CBF135B83B}" presName="sibSpaceFour" presStyleCnt="0"/>
      <dgm:spPr/>
    </dgm:pt>
    <dgm:pt modelId="{E4729E36-239F-47C0-99BF-7EDF3B5C6105}" type="pres">
      <dgm:prSet presAssocID="{6AC4F85A-41B8-4CAC-AA62-2FC8E0E9C975}" presName="vertFour" presStyleCnt="0">
        <dgm:presLayoutVars>
          <dgm:chPref val="3"/>
        </dgm:presLayoutVars>
      </dgm:prSet>
      <dgm:spPr/>
    </dgm:pt>
    <dgm:pt modelId="{DC05E2A3-7A4D-4B95-BC31-A63496862497}" type="pres">
      <dgm:prSet presAssocID="{6AC4F85A-41B8-4CAC-AA62-2FC8E0E9C975}" presName="txFour" presStyleLbl="node4" presStyleIdx="2" presStyleCnt="4">
        <dgm:presLayoutVars>
          <dgm:chPref val="3"/>
        </dgm:presLayoutVars>
      </dgm:prSet>
      <dgm:spPr/>
      <dgm:t>
        <a:bodyPr/>
        <a:lstStyle/>
        <a:p>
          <a:endParaRPr lang="en-US"/>
        </a:p>
      </dgm:t>
    </dgm:pt>
    <dgm:pt modelId="{75CB1F6F-4651-48D2-A3A3-EE1A6C476618}" type="pres">
      <dgm:prSet presAssocID="{6AC4F85A-41B8-4CAC-AA62-2FC8E0E9C975}" presName="horzFour" presStyleCnt="0"/>
      <dgm:spPr/>
    </dgm:pt>
    <dgm:pt modelId="{D7673A71-4C8C-49FA-B8AB-1D6A184F9546}" type="pres">
      <dgm:prSet presAssocID="{627E2470-29AB-409E-8DFC-28ACE2644B6F}" presName="sibSpaceFour" presStyleCnt="0"/>
      <dgm:spPr/>
    </dgm:pt>
    <dgm:pt modelId="{24A2C789-1DE1-4035-83BE-495B2D1D1FBD}" type="pres">
      <dgm:prSet presAssocID="{56777E06-5CE1-433E-9045-1563BB0958D4}" presName="vertFour" presStyleCnt="0">
        <dgm:presLayoutVars>
          <dgm:chPref val="3"/>
        </dgm:presLayoutVars>
      </dgm:prSet>
      <dgm:spPr/>
    </dgm:pt>
    <dgm:pt modelId="{F0F0EA07-25A0-4766-8DF7-F70BC2491438}" type="pres">
      <dgm:prSet presAssocID="{56777E06-5CE1-433E-9045-1563BB0958D4}" presName="txFour" presStyleLbl="node4" presStyleIdx="3" presStyleCnt="4">
        <dgm:presLayoutVars>
          <dgm:chPref val="3"/>
        </dgm:presLayoutVars>
      </dgm:prSet>
      <dgm:spPr/>
      <dgm:t>
        <a:bodyPr/>
        <a:lstStyle/>
        <a:p>
          <a:endParaRPr lang="en-US"/>
        </a:p>
      </dgm:t>
    </dgm:pt>
    <dgm:pt modelId="{F989647B-4D11-455A-B488-4E83EDC9B4D4}" type="pres">
      <dgm:prSet presAssocID="{56777E06-5CE1-433E-9045-1563BB0958D4}" presName="horzFour" presStyleCnt="0"/>
      <dgm:spPr/>
    </dgm:pt>
  </dgm:ptLst>
  <dgm:cxnLst>
    <dgm:cxn modelId="{9AB329B0-3087-466C-9BC4-E21D5DBF4142}" srcId="{0ECB174E-97E1-44C0-AE07-449753635567}" destId="{B11934C5-A9DD-403F-90F4-DC5B0DF08E01}" srcOrd="0" destOrd="0" parTransId="{EE005604-C9E8-47E5-A9EC-FB508F9AEDBF}" sibTransId="{8001B7C5-2EF6-47C2-815D-9F3E2DDD292F}"/>
    <dgm:cxn modelId="{26067402-5B5B-4F2B-BBFE-BF526871A903}" type="presOf" srcId="{496C04E3-F2F2-4E58-A4AA-F235865AE0D8}" destId="{C1337045-A45B-4437-8E5C-19EAC208F74D}" srcOrd="0" destOrd="0" presId="urn:microsoft.com/office/officeart/2005/8/layout/hierarchy4"/>
    <dgm:cxn modelId="{B084C083-71C0-49C9-8003-483B0D88E8B8}" srcId="{C4FC7136-82B1-43C6-AE36-F152A0BDE0DE}" destId="{68A327A6-02EA-46FA-9705-FCA8860162BB}" srcOrd="1" destOrd="0" parTransId="{3B3F311C-EA57-4DBB-B1B3-39EC747435CF}" sibTransId="{7EF8E225-FA16-4C48-BFE2-06A5DF2A62D8}"/>
    <dgm:cxn modelId="{4B387B53-3861-4499-BD8F-002F7F8BBF6E}" srcId="{496C04E3-F2F2-4E58-A4AA-F235865AE0D8}" destId="{53CA83C3-90AF-44E6-9415-A5E8CFD07170}" srcOrd="0" destOrd="0" parTransId="{565426BF-1BB9-46E5-9644-FA509D8E6C9C}" sibTransId="{E49C303E-19B4-442D-97BB-CB521FA2ADAB}"/>
    <dgm:cxn modelId="{4C61DDD5-9518-4366-A8D1-7A9B03803087}" type="presOf" srcId="{56777E06-5CE1-433E-9045-1563BB0958D4}" destId="{F0F0EA07-25A0-4766-8DF7-F70BC2491438}" srcOrd="0" destOrd="0" presId="urn:microsoft.com/office/officeart/2005/8/layout/hierarchy4"/>
    <dgm:cxn modelId="{90401E11-2852-4A50-AB8D-0E81ED0C9BCA}" srcId="{53CA83C3-90AF-44E6-9415-A5E8CFD07170}" destId="{C4FC7136-82B1-43C6-AE36-F152A0BDE0DE}" srcOrd="0" destOrd="0" parTransId="{11DA9D93-9CFE-4EAE-9355-F77675ABB0C6}" sibTransId="{67EDAC06-53A2-45C4-BEE8-5FBC05AAA5C1}"/>
    <dgm:cxn modelId="{3FC01AD4-1448-4960-BF5F-B19ED723AEDF}" srcId="{B11934C5-A9DD-403F-90F4-DC5B0DF08E01}" destId="{6AC4F85A-41B8-4CAC-AA62-2FC8E0E9C975}" srcOrd="2" destOrd="0" parTransId="{56CEF7DE-C6AA-4AA7-94AE-0579BB160F5F}" sibTransId="{627E2470-29AB-409E-8DFC-28ACE2644B6F}"/>
    <dgm:cxn modelId="{42AE809F-B674-425B-9599-DA76ECE529D2}" type="presOf" srcId="{5797B9F0-66D4-4420-BD0E-D66AB38E9947}" destId="{32CC6A95-B11F-4A67-94A2-A83E5150AB3F}" srcOrd="0" destOrd="0" presId="urn:microsoft.com/office/officeart/2005/8/layout/hierarchy4"/>
    <dgm:cxn modelId="{EBE7D7ED-006F-4142-8258-4E023A72A831}" type="presOf" srcId="{C4FC7136-82B1-43C6-AE36-F152A0BDE0DE}" destId="{7092FC5E-5E5C-4326-93DC-B3FA16CB5EE8}" srcOrd="0" destOrd="0" presId="urn:microsoft.com/office/officeart/2005/8/layout/hierarchy4"/>
    <dgm:cxn modelId="{F377D9AE-5A08-471A-AE0F-F40299DBC3FC}" type="presOf" srcId="{53CA83C3-90AF-44E6-9415-A5E8CFD07170}" destId="{492CDAAD-7BF1-4B88-B776-F6BFA19E9E4F}" srcOrd="0" destOrd="0" presId="urn:microsoft.com/office/officeart/2005/8/layout/hierarchy4"/>
    <dgm:cxn modelId="{611DD215-F8C4-4050-A389-05F8DEA2D3B9}" srcId="{B11934C5-A9DD-403F-90F4-DC5B0DF08E01}" destId="{5797B9F0-66D4-4420-BD0E-D66AB38E9947}" srcOrd="1" destOrd="0" parTransId="{D2B5ADB3-74E5-4C4F-81B0-CB3210DDF422}" sibTransId="{A5CA713A-1868-45E9-9512-51CBF135B83B}"/>
    <dgm:cxn modelId="{76BB55C8-1BBB-4257-98E5-92E82054839E}" srcId="{C4FC7136-82B1-43C6-AE36-F152A0BDE0DE}" destId="{41870583-4858-41A4-9777-B5A11192CBCA}" srcOrd="0" destOrd="0" parTransId="{A1B55A82-A5F5-4CFE-9A5B-636F76924AD6}" sibTransId="{BCBE9B6D-615F-417A-898E-4DBBCCF6BDFB}"/>
    <dgm:cxn modelId="{F478006A-82E3-4399-A0A3-43574FE29C4B}" type="presOf" srcId="{0ECB174E-97E1-44C0-AE07-449753635567}" destId="{7AC758AE-B2DD-4BCB-AFA0-9A49FB649484}" srcOrd="0" destOrd="0" presId="urn:microsoft.com/office/officeart/2005/8/layout/hierarchy4"/>
    <dgm:cxn modelId="{80997D4B-B2AB-43AA-A286-8059793CF5FC}" type="presOf" srcId="{68A327A6-02EA-46FA-9705-FCA8860162BB}" destId="{3BD618C7-1093-43D2-AF0C-878FFB0B4E32}" srcOrd="0" destOrd="0" presId="urn:microsoft.com/office/officeart/2005/8/layout/hierarchy4"/>
    <dgm:cxn modelId="{44B8157B-F056-47CF-89D5-E6152971A9BE}" type="presOf" srcId="{29D639CD-8A39-4FF9-A755-AA0452CD1B7B}" destId="{37BB0555-D2D2-4295-913F-5F7964151DF2}" srcOrd="0" destOrd="0" presId="urn:microsoft.com/office/officeart/2005/8/layout/hierarchy4"/>
    <dgm:cxn modelId="{19B1710F-684A-4E3E-94DC-E0F00D40F4F3}" srcId="{53CA83C3-90AF-44E6-9415-A5E8CFD07170}" destId="{0ECB174E-97E1-44C0-AE07-449753635567}" srcOrd="1" destOrd="0" parTransId="{B17E3C8A-41D7-4E45-85D0-65DE36D11379}" sibTransId="{AC8118DA-6CEB-4A3F-A402-6EA17D37CDF0}"/>
    <dgm:cxn modelId="{E7034F91-C61F-4817-9A87-83893D15F6A0}" type="presOf" srcId="{6AC4F85A-41B8-4CAC-AA62-2FC8E0E9C975}" destId="{DC05E2A3-7A4D-4B95-BC31-A63496862497}" srcOrd="0" destOrd="0" presId="urn:microsoft.com/office/officeart/2005/8/layout/hierarchy4"/>
    <dgm:cxn modelId="{046CEC0B-DC93-4779-8A3F-B3914F0C9D93}" srcId="{B11934C5-A9DD-403F-90F4-DC5B0DF08E01}" destId="{29D639CD-8A39-4FF9-A755-AA0452CD1B7B}" srcOrd="0" destOrd="0" parTransId="{A5BE49CF-6CB9-4AFF-ADA8-2B0E88B2ED55}" sibTransId="{EF9F9A6B-4592-4BF2-8AEB-E516C30AD4EE}"/>
    <dgm:cxn modelId="{F71FFFE6-DA9F-42C5-9B8A-24DADCBBB468}" type="presOf" srcId="{41870583-4858-41A4-9777-B5A11192CBCA}" destId="{3D4CA2AB-1D43-4FF4-B842-D0F812B40454}" srcOrd="0" destOrd="0" presId="urn:microsoft.com/office/officeart/2005/8/layout/hierarchy4"/>
    <dgm:cxn modelId="{4B9629DD-89E5-4A13-AE33-7955BE31A737}" srcId="{B11934C5-A9DD-403F-90F4-DC5B0DF08E01}" destId="{56777E06-5CE1-433E-9045-1563BB0958D4}" srcOrd="3" destOrd="0" parTransId="{05C20495-D71C-40D2-AAE9-9EA5BE410F89}" sibTransId="{2B742138-7BEC-4513-9572-C5C57A86E607}"/>
    <dgm:cxn modelId="{A93E864D-160A-417E-97B2-8CBC8FC7BD78}" type="presOf" srcId="{B11934C5-A9DD-403F-90F4-DC5B0DF08E01}" destId="{F5982FB7-827F-4C4A-A36D-F5C0FE389409}" srcOrd="0" destOrd="0" presId="urn:microsoft.com/office/officeart/2005/8/layout/hierarchy4"/>
    <dgm:cxn modelId="{B6E5355F-5565-4926-916A-F18D2D072F10}" type="presParOf" srcId="{C1337045-A45B-4437-8E5C-19EAC208F74D}" destId="{CC9DEE4A-122F-4450-8A40-6ADCDEF2BE88}" srcOrd="0" destOrd="0" presId="urn:microsoft.com/office/officeart/2005/8/layout/hierarchy4"/>
    <dgm:cxn modelId="{0075B7E9-C470-4BFA-83F6-20C1A57C17BF}" type="presParOf" srcId="{CC9DEE4A-122F-4450-8A40-6ADCDEF2BE88}" destId="{492CDAAD-7BF1-4B88-B776-F6BFA19E9E4F}" srcOrd="0" destOrd="0" presId="urn:microsoft.com/office/officeart/2005/8/layout/hierarchy4"/>
    <dgm:cxn modelId="{2A1558C4-44B7-4DD5-84BB-6D93B5D7039E}" type="presParOf" srcId="{CC9DEE4A-122F-4450-8A40-6ADCDEF2BE88}" destId="{14A7AF62-0DEE-4664-8FDD-A8809A2061BA}" srcOrd="1" destOrd="0" presId="urn:microsoft.com/office/officeart/2005/8/layout/hierarchy4"/>
    <dgm:cxn modelId="{31E2D034-D940-438F-8ED0-FABBACD02C00}" type="presParOf" srcId="{CC9DEE4A-122F-4450-8A40-6ADCDEF2BE88}" destId="{DA7D3DF5-1930-47DE-AF75-2388E1CA91A1}" srcOrd="2" destOrd="0" presId="urn:microsoft.com/office/officeart/2005/8/layout/hierarchy4"/>
    <dgm:cxn modelId="{B5D6A909-5BF7-4F51-8689-60781E077C65}" type="presParOf" srcId="{DA7D3DF5-1930-47DE-AF75-2388E1CA91A1}" destId="{50251B87-04AF-4642-9600-656258AAE634}" srcOrd="0" destOrd="0" presId="urn:microsoft.com/office/officeart/2005/8/layout/hierarchy4"/>
    <dgm:cxn modelId="{7F7EEFFF-1E62-4F26-8369-5A1383936620}" type="presParOf" srcId="{50251B87-04AF-4642-9600-656258AAE634}" destId="{7092FC5E-5E5C-4326-93DC-B3FA16CB5EE8}" srcOrd="0" destOrd="0" presId="urn:microsoft.com/office/officeart/2005/8/layout/hierarchy4"/>
    <dgm:cxn modelId="{0125B6DD-D10D-4AE0-A886-78D6CC6E3842}" type="presParOf" srcId="{50251B87-04AF-4642-9600-656258AAE634}" destId="{4C836FF5-DE9D-4DF6-ADFC-D8C72B013C28}" srcOrd="1" destOrd="0" presId="urn:microsoft.com/office/officeart/2005/8/layout/hierarchy4"/>
    <dgm:cxn modelId="{A90167F9-57AE-47DA-8FAE-12A55B684FB9}" type="presParOf" srcId="{50251B87-04AF-4642-9600-656258AAE634}" destId="{7C9BBB84-F91D-4D9F-8F43-0EF412FB5259}" srcOrd="2" destOrd="0" presId="urn:microsoft.com/office/officeart/2005/8/layout/hierarchy4"/>
    <dgm:cxn modelId="{EAB0230E-7E9A-41B1-9826-2C69E62562B5}" type="presParOf" srcId="{7C9BBB84-F91D-4D9F-8F43-0EF412FB5259}" destId="{A6D108E4-D768-465B-85B7-A8A1CCB2FD8E}" srcOrd="0" destOrd="0" presId="urn:microsoft.com/office/officeart/2005/8/layout/hierarchy4"/>
    <dgm:cxn modelId="{A08A8511-7968-45B1-99E2-BBB7C58090BD}" type="presParOf" srcId="{A6D108E4-D768-465B-85B7-A8A1CCB2FD8E}" destId="{3D4CA2AB-1D43-4FF4-B842-D0F812B40454}" srcOrd="0" destOrd="0" presId="urn:microsoft.com/office/officeart/2005/8/layout/hierarchy4"/>
    <dgm:cxn modelId="{A4D1F942-E731-4D62-91A2-E00051A3A0FE}" type="presParOf" srcId="{A6D108E4-D768-465B-85B7-A8A1CCB2FD8E}" destId="{D5439031-F9EA-4BF8-B0DA-F3E3FBAA1013}" srcOrd="1" destOrd="0" presId="urn:microsoft.com/office/officeart/2005/8/layout/hierarchy4"/>
    <dgm:cxn modelId="{9597D6A2-9572-4C06-9024-774C89FA51EE}" type="presParOf" srcId="{7C9BBB84-F91D-4D9F-8F43-0EF412FB5259}" destId="{7C440FCB-8056-410B-B612-9BAB8453C935}" srcOrd="1" destOrd="0" presId="urn:microsoft.com/office/officeart/2005/8/layout/hierarchy4"/>
    <dgm:cxn modelId="{61EA6A09-DD29-4F8D-A39D-D4710C3C7671}" type="presParOf" srcId="{7C9BBB84-F91D-4D9F-8F43-0EF412FB5259}" destId="{C2720FC3-BB17-4ED3-9897-E667BDF424C3}" srcOrd="2" destOrd="0" presId="urn:microsoft.com/office/officeart/2005/8/layout/hierarchy4"/>
    <dgm:cxn modelId="{B48DD551-1AA0-48A9-B796-559896C5BB1A}" type="presParOf" srcId="{C2720FC3-BB17-4ED3-9897-E667BDF424C3}" destId="{3BD618C7-1093-43D2-AF0C-878FFB0B4E32}" srcOrd="0" destOrd="0" presId="urn:microsoft.com/office/officeart/2005/8/layout/hierarchy4"/>
    <dgm:cxn modelId="{34EDB192-7615-4698-9C18-02B1530A72CE}" type="presParOf" srcId="{C2720FC3-BB17-4ED3-9897-E667BDF424C3}" destId="{9FA657DD-47F4-4CF7-B5B4-36CAC3E7AE7C}" srcOrd="1" destOrd="0" presId="urn:microsoft.com/office/officeart/2005/8/layout/hierarchy4"/>
    <dgm:cxn modelId="{B2D43D8A-6AD8-4B03-B438-102B3642CDB9}" type="presParOf" srcId="{DA7D3DF5-1930-47DE-AF75-2388E1CA91A1}" destId="{2D33CEAB-9B56-4922-BBF9-45C92A7286FA}" srcOrd="1" destOrd="0" presId="urn:microsoft.com/office/officeart/2005/8/layout/hierarchy4"/>
    <dgm:cxn modelId="{7A6CEE4D-3036-4543-BBF5-833177410C70}" type="presParOf" srcId="{DA7D3DF5-1930-47DE-AF75-2388E1CA91A1}" destId="{5C1943C1-9C22-40DA-A48F-88B0810B23FA}" srcOrd="2" destOrd="0" presId="urn:microsoft.com/office/officeart/2005/8/layout/hierarchy4"/>
    <dgm:cxn modelId="{E212BB6A-4DE2-427F-8EC3-EF9582843188}" type="presParOf" srcId="{5C1943C1-9C22-40DA-A48F-88B0810B23FA}" destId="{7AC758AE-B2DD-4BCB-AFA0-9A49FB649484}" srcOrd="0" destOrd="0" presId="urn:microsoft.com/office/officeart/2005/8/layout/hierarchy4"/>
    <dgm:cxn modelId="{CDEC66DF-DEDE-4920-BE98-0F12F0D4E658}" type="presParOf" srcId="{5C1943C1-9C22-40DA-A48F-88B0810B23FA}" destId="{79783C9A-FAC0-4A9C-BD23-0DC1A3B2698E}" srcOrd="1" destOrd="0" presId="urn:microsoft.com/office/officeart/2005/8/layout/hierarchy4"/>
    <dgm:cxn modelId="{90DEFB7B-87D5-46EB-8728-83160A186109}" type="presParOf" srcId="{5C1943C1-9C22-40DA-A48F-88B0810B23FA}" destId="{6E05AA4D-57D7-4360-92DB-5F7DCABD1AFC}" srcOrd="2" destOrd="0" presId="urn:microsoft.com/office/officeart/2005/8/layout/hierarchy4"/>
    <dgm:cxn modelId="{7F1DC267-7227-4296-B085-CDB360BA4438}" type="presParOf" srcId="{6E05AA4D-57D7-4360-92DB-5F7DCABD1AFC}" destId="{BDD57695-11C5-4695-88D7-6D12B326071D}" srcOrd="0" destOrd="0" presId="urn:microsoft.com/office/officeart/2005/8/layout/hierarchy4"/>
    <dgm:cxn modelId="{C8F2D94F-A6DE-41D6-AEC6-3F156AF1509F}" type="presParOf" srcId="{BDD57695-11C5-4695-88D7-6D12B326071D}" destId="{F5982FB7-827F-4C4A-A36D-F5C0FE389409}" srcOrd="0" destOrd="0" presId="urn:microsoft.com/office/officeart/2005/8/layout/hierarchy4"/>
    <dgm:cxn modelId="{EA56A561-5587-44DC-A4C4-D49F25D71BEA}" type="presParOf" srcId="{BDD57695-11C5-4695-88D7-6D12B326071D}" destId="{0434A2D3-89E0-4E70-BF2D-9DB441A2FFB3}" srcOrd="1" destOrd="0" presId="urn:microsoft.com/office/officeart/2005/8/layout/hierarchy4"/>
    <dgm:cxn modelId="{9AD433B1-DA77-4E13-8961-8C1C2BD26D91}" type="presParOf" srcId="{BDD57695-11C5-4695-88D7-6D12B326071D}" destId="{EA2DCAC3-B1EA-45E8-B09A-4E2994B22234}" srcOrd="2" destOrd="0" presId="urn:microsoft.com/office/officeart/2005/8/layout/hierarchy4"/>
    <dgm:cxn modelId="{97AE857E-EC75-4D5B-AB3E-EFF7C3831E82}" type="presParOf" srcId="{EA2DCAC3-B1EA-45E8-B09A-4E2994B22234}" destId="{D56BDC0A-6A9C-45FF-98AB-AC263F1B5770}" srcOrd="0" destOrd="0" presId="urn:microsoft.com/office/officeart/2005/8/layout/hierarchy4"/>
    <dgm:cxn modelId="{6E09D1AD-579B-415F-963F-C8FF7A5A3EBF}" type="presParOf" srcId="{D56BDC0A-6A9C-45FF-98AB-AC263F1B5770}" destId="{37BB0555-D2D2-4295-913F-5F7964151DF2}" srcOrd="0" destOrd="0" presId="urn:microsoft.com/office/officeart/2005/8/layout/hierarchy4"/>
    <dgm:cxn modelId="{F22CC0BB-2DDC-4291-B936-76349C0F0D4E}" type="presParOf" srcId="{D56BDC0A-6A9C-45FF-98AB-AC263F1B5770}" destId="{CC301B64-434E-493A-A4FB-CAEC54F2BE2F}" srcOrd="1" destOrd="0" presId="urn:microsoft.com/office/officeart/2005/8/layout/hierarchy4"/>
    <dgm:cxn modelId="{B16F9303-4AB5-4291-9A4C-FC9A4A89A98E}" type="presParOf" srcId="{EA2DCAC3-B1EA-45E8-B09A-4E2994B22234}" destId="{DBB6D856-7303-4DD6-8754-7C6233485039}" srcOrd="1" destOrd="0" presId="urn:microsoft.com/office/officeart/2005/8/layout/hierarchy4"/>
    <dgm:cxn modelId="{54755326-3C5D-4626-887C-BECDF124CDFF}" type="presParOf" srcId="{EA2DCAC3-B1EA-45E8-B09A-4E2994B22234}" destId="{E80BAB6E-572C-42B9-9C1D-DE246706AFDB}" srcOrd="2" destOrd="0" presId="urn:microsoft.com/office/officeart/2005/8/layout/hierarchy4"/>
    <dgm:cxn modelId="{AD9C5D55-13AD-4238-88F6-5C576DD054FA}" type="presParOf" srcId="{E80BAB6E-572C-42B9-9C1D-DE246706AFDB}" destId="{32CC6A95-B11F-4A67-94A2-A83E5150AB3F}" srcOrd="0" destOrd="0" presId="urn:microsoft.com/office/officeart/2005/8/layout/hierarchy4"/>
    <dgm:cxn modelId="{E6D86D9B-BAF2-422B-9F2F-E5766AE4AA06}" type="presParOf" srcId="{E80BAB6E-572C-42B9-9C1D-DE246706AFDB}" destId="{4D903BFD-3E75-4EFA-8C87-A0CD0275AF30}" srcOrd="1" destOrd="0" presId="urn:microsoft.com/office/officeart/2005/8/layout/hierarchy4"/>
    <dgm:cxn modelId="{87608301-F361-41AD-857B-D64143ACB364}" type="presParOf" srcId="{EA2DCAC3-B1EA-45E8-B09A-4E2994B22234}" destId="{FE09789F-4841-45AA-BFC9-46B8A4FFD5F0}" srcOrd="3" destOrd="0" presId="urn:microsoft.com/office/officeart/2005/8/layout/hierarchy4"/>
    <dgm:cxn modelId="{AAC1B6A8-7B45-437A-8236-0EDBFF2AD788}" type="presParOf" srcId="{EA2DCAC3-B1EA-45E8-B09A-4E2994B22234}" destId="{E4729E36-239F-47C0-99BF-7EDF3B5C6105}" srcOrd="4" destOrd="0" presId="urn:microsoft.com/office/officeart/2005/8/layout/hierarchy4"/>
    <dgm:cxn modelId="{E26CD4E4-DA3A-4F62-84F3-3396F9290FA2}" type="presParOf" srcId="{E4729E36-239F-47C0-99BF-7EDF3B5C6105}" destId="{DC05E2A3-7A4D-4B95-BC31-A63496862497}" srcOrd="0" destOrd="0" presId="urn:microsoft.com/office/officeart/2005/8/layout/hierarchy4"/>
    <dgm:cxn modelId="{B153381D-801A-4A38-A602-7C97558DC76E}" type="presParOf" srcId="{E4729E36-239F-47C0-99BF-7EDF3B5C6105}" destId="{75CB1F6F-4651-48D2-A3A3-EE1A6C476618}" srcOrd="1" destOrd="0" presId="urn:microsoft.com/office/officeart/2005/8/layout/hierarchy4"/>
    <dgm:cxn modelId="{948CA3D8-EB52-4494-B333-8E459F8E6649}" type="presParOf" srcId="{EA2DCAC3-B1EA-45E8-B09A-4E2994B22234}" destId="{D7673A71-4C8C-49FA-B8AB-1D6A184F9546}" srcOrd="5" destOrd="0" presId="urn:microsoft.com/office/officeart/2005/8/layout/hierarchy4"/>
    <dgm:cxn modelId="{9E3DDF6C-6F1B-4E52-8848-384FF1970338}" type="presParOf" srcId="{EA2DCAC3-B1EA-45E8-B09A-4E2994B22234}" destId="{24A2C789-1DE1-4035-83BE-495B2D1D1FBD}" srcOrd="6" destOrd="0" presId="urn:microsoft.com/office/officeart/2005/8/layout/hierarchy4"/>
    <dgm:cxn modelId="{AE704FFE-3843-4B17-9BF4-5149F0E070DE}" type="presParOf" srcId="{24A2C789-1DE1-4035-83BE-495B2D1D1FBD}" destId="{F0F0EA07-25A0-4766-8DF7-F70BC2491438}" srcOrd="0" destOrd="0" presId="urn:microsoft.com/office/officeart/2005/8/layout/hierarchy4"/>
    <dgm:cxn modelId="{F69E8173-4BB5-4718-B9CB-C3F61CC6338B}" type="presParOf" srcId="{24A2C789-1DE1-4035-83BE-495B2D1D1FBD}" destId="{F989647B-4D11-455A-B488-4E83EDC9B4D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D9F4C-C831-4DC7-977A-8AEEB0B9D071}"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BBCC878E-440B-4F35-8264-D9859D36B265}">
      <dgm:prSet phldrT="[Text]"/>
      <dgm:spPr/>
      <dgm:t>
        <a:bodyPr/>
        <a:lstStyle/>
        <a:p>
          <a:r>
            <a:rPr lang="en-US" dirty="0" smtClean="0"/>
            <a:t>Data Collection</a:t>
          </a:r>
          <a:endParaRPr lang="en-US" dirty="0"/>
        </a:p>
      </dgm:t>
    </dgm:pt>
    <dgm:pt modelId="{B9BED7C4-4DD5-41FA-B69A-77FE3896B9C3}" type="parTrans" cxnId="{0BEFEBF8-A63B-4941-8334-730A92267B58}">
      <dgm:prSet/>
      <dgm:spPr/>
      <dgm:t>
        <a:bodyPr/>
        <a:lstStyle/>
        <a:p>
          <a:endParaRPr lang="en-US"/>
        </a:p>
      </dgm:t>
    </dgm:pt>
    <dgm:pt modelId="{709FB3F4-DA22-48AB-B06F-7326E3FA4F25}" type="sibTrans" cxnId="{0BEFEBF8-A63B-4941-8334-730A92267B58}">
      <dgm:prSet/>
      <dgm:spPr/>
      <dgm:t>
        <a:bodyPr/>
        <a:lstStyle/>
        <a:p>
          <a:endParaRPr lang="en-US"/>
        </a:p>
      </dgm:t>
    </dgm:pt>
    <dgm:pt modelId="{6B000699-B7D5-4426-8E27-1D276462C2E8}">
      <dgm:prSet phldrT="[Text]"/>
      <dgm:spPr/>
      <dgm:t>
        <a:bodyPr/>
        <a:lstStyle/>
        <a:p>
          <a:r>
            <a:rPr lang="en-US" dirty="0" smtClean="0"/>
            <a:t>Data Types</a:t>
          </a:r>
          <a:endParaRPr lang="en-US" dirty="0"/>
        </a:p>
      </dgm:t>
    </dgm:pt>
    <dgm:pt modelId="{D0E03EB3-7632-4BCA-844C-7B3646F69805}" type="parTrans" cxnId="{90F2368A-4955-4982-B5E5-C7279287E68E}">
      <dgm:prSet/>
      <dgm:spPr/>
      <dgm:t>
        <a:bodyPr/>
        <a:lstStyle/>
        <a:p>
          <a:endParaRPr lang="en-US"/>
        </a:p>
      </dgm:t>
    </dgm:pt>
    <dgm:pt modelId="{A4D05532-D819-4199-B89E-F69BFA7A3BD6}" type="sibTrans" cxnId="{90F2368A-4955-4982-B5E5-C7279287E68E}">
      <dgm:prSet/>
      <dgm:spPr/>
      <dgm:t>
        <a:bodyPr/>
        <a:lstStyle/>
        <a:p>
          <a:endParaRPr lang="en-US"/>
        </a:p>
      </dgm:t>
    </dgm:pt>
    <dgm:pt modelId="{4A04CF86-C7A9-4A21-BE4E-FE176435A31D}">
      <dgm:prSet phldrT="[Text]"/>
      <dgm:spPr/>
      <dgm:t>
        <a:bodyPr/>
        <a:lstStyle/>
        <a:p>
          <a:r>
            <a:rPr lang="en-US" dirty="0" smtClean="0"/>
            <a:t>Frequency of Data Collection</a:t>
          </a:r>
          <a:endParaRPr lang="en-US" dirty="0"/>
        </a:p>
      </dgm:t>
    </dgm:pt>
    <dgm:pt modelId="{E66FAB0A-2805-435D-93F2-B1026388CCBB}" type="parTrans" cxnId="{10C4690E-6BFF-4179-B4F8-A0313F613519}">
      <dgm:prSet/>
      <dgm:spPr/>
      <dgm:t>
        <a:bodyPr/>
        <a:lstStyle/>
        <a:p>
          <a:endParaRPr lang="en-US"/>
        </a:p>
      </dgm:t>
    </dgm:pt>
    <dgm:pt modelId="{A16911B0-1BB6-4F74-890E-24C2EFA04E1B}" type="sibTrans" cxnId="{10C4690E-6BFF-4179-B4F8-A0313F613519}">
      <dgm:prSet/>
      <dgm:spPr/>
      <dgm:t>
        <a:bodyPr/>
        <a:lstStyle/>
        <a:p>
          <a:endParaRPr lang="en-US"/>
        </a:p>
      </dgm:t>
    </dgm:pt>
    <dgm:pt modelId="{6890EF11-F0D8-489E-8A60-68026AD2DC86}">
      <dgm:prSet phldrT="[Text]"/>
      <dgm:spPr/>
      <dgm:t>
        <a:bodyPr/>
        <a:lstStyle/>
        <a:p>
          <a:r>
            <a:rPr lang="en-US" dirty="0" smtClean="0"/>
            <a:t>When, Where, Who, What</a:t>
          </a:r>
          <a:endParaRPr lang="en-US" dirty="0"/>
        </a:p>
      </dgm:t>
    </dgm:pt>
    <dgm:pt modelId="{FC4C5A6F-6977-4756-B673-19B74E18B1F9}" type="parTrans" cxnId="{30CC4BF9-71CE-4298-BDFB-EAC15CB92A7A}">
      <dgm:prSet/>
      <dgm:spPr/>
      <dgm:t>
        <a:bodyPr/>
        <a:lstStyle/>
        <a:p>
          <a:endParaRPr lang="en-US"/>
        </a:p>
      </dgm:t>
    </dgm:pt>
    <dgm:pt modelId="{94D1DF0E-FA9C-4BEB-8266-88F46D1D6848}" type="sibTrans" cxnId="{30CC4BF9-71CE-4298-BDFB-EAC15CB92A7A}">
      <dgm:prSet/>
      <dgm:spPr/>
      <dgm:t>
        <a:bodyPr/>
        <a:lstStyle/>
        <a:p>
          <a:endParaRPr lang="en-US"/>
        </a:p>
      </dgm:t>
    </dgm:pt>
    <dgm:pt modelId="{621C432C-68AE-4278-A6A4-7B835FD8A3D7}" type="pres">
      <dgm:prSet presAssocID="{9D8D9F4C-C831-4DC7-977A-8AEEB0B9D071}" presName="cycle" presStyleCnt="0">
        <dgm:presLayoutVars>
          <dgm:chMax val="1"/>
          <dgm:dir/>
          <dgm:animLvl val="ctr"/>
          <dgm:resizeHandles val="exact"/>
        </dgm:presLayoutVars>
      </dgm:prSet>
      <dgm:spPr/>
    </dgm:pt>
    <dgm:pt modelId="{3B4AAEBA-B617-47DD-AD24-7736F836FD5D}" type="pres">
      <dgm:prSet presAssocID="{BBCC878E-440B-4F35-8264-D9859D36B265}" presName="centerShape" presStyleLbl="node0" presStyleIdx="0" presStyleCnt="1"/>
      <dgm:spPr/>
    </dgm:pt>
    <dgm:pt modelId="{131013D1-88F5-4B9D-8285-43B6F3F1D5A6}" type="pres">
      <dgm:prSet presAssocID="{D0E03EB3-7632-4BCA-844C-7B3646F69805}" presName="Name9" presStyleLbl="parChTrans1D2" presStyleIdx="0" presStyleCnt="3"/>
      <dgm:spPr/>
    </dgm:pt>
    <dgm:pt modelId="{A00F4203-D0AB-4427-A345-B3E811046079}" type="pres">
      <dgm:prSet presAssocID="{D0E03EB3-7632-4BCA-844C-7B3646F69805}" presName="connTx" presStyleLbl="parChTrans1D2" presStyleIdx="0" presStyleCnt="3"/>
      <dgm:spPr/>
    </dgm:pt>
    <dgm:pt modelId="{89CC36F1-A1BE-45AC-BACA-8E23B7C3465E}" type="pres">
      <dgm:prSet presAssocID="{6B000699-B7D5-4426-8E27-1D276462C2E8}" presName="node" presStyleLbl="node1" presStyleIdx="0" presStyleCnt="3">
        <dgm:presLayoutVars>
          <dgm:bulletEnabled val="1"/>
        </dgm:presLayoutVars>
      </dgm:prSet>
      <dgm:spPr/>
    </dgm:pt>
    <dgm:pt modelId="{5A0C0F53-D62E-492B-8108-874814237D62}" type="pres">
      <dgm:prSet presAssocID="{E66FAB0A-2805-435D-93F2-B1026388CCBB}" presName="Name9" presStyleLbl="parChTrans1D2" presStyleIdx="1" presStyleCnt="3"/>
      <dgm:spPr/>
    </dgm:pt>
    <dgm:pt modelId="{7465E6E8-6C02-40ED-9FD2-AD1C4560B7A8}" type="pres">
      <dgm:prSet presAssocID="{E66FAB0A-2805-435D-93F2-B1026388CCBB}" presName="connTx" presStyleLbl="parChTrans1D2" presStyleIdx="1" presStyleCnt="3"/>
      <dgm:spPr/>
    </dgm:pt>
    <dgm:pt modelId="{9AF88249-00CE-4AFD-86A8-FFE2AB8C7D18}" type="pres">
      <dgm:prSet presAssocID="{4A04CF86-C7A9-4A21-BE4E-FE176435A31D}" presName="node" presStyleLbl="node1" presStyleIdx="1" presStyleCnt="3">
        <dgm:presLayoutVars>
          <dgm:bulletEnabled val="1"/>
        </dgm:presLayoutVars>
      </dgm:prSet>
      <dgm:spPr/>
      <dgm:t>
        <a:bodyPr/>
        <a:lstStyle/>
        <a:p>
          <a:endParaRPr lang="en-US"/>
        </a:p>
      </dgm:t>
    </dgm:pt>
    <dgm:pt modelId="{74B242DF-1F30-4FE7-A7FA-9AEEB32E01C2}" type="pres">
      <dgm:prSet presAssocID="{FC4C5A6F-6977-4756-B673-19B74E18B1F9}" presName="Name9" presStyleLbl="parChTrans1D2" presStyleIdx="2" presStyleCnt="3"/>
      <dgm:spPr/>
    </dgm:pt>
    <dgm:pt modelId="{BF5BA444-45A1-4A47-A0A5-0602D96F8CAF}" type="pres">
      <dgm:prSet presAssocID="{FC4C5A6F-6977-4756-B673-19B74E18B1F9}" presName="connTx" presStyleLbl="parChTrans1D2" presStyleIdx="2" presStyleCnt="3"/>
      <dgm:spPr/>
    </dgm:pt>
    <dgm:pt modelId="{F21F3594-1E01-4583-90F2-815131ECE7FE}" type="pres">
      <dgm:prSet presAssocID="{6890EF11-F0D8-489E-8A60-68026AD2DC86}" presName="node" presStyleLbl="node1" presStyleIdx="2" presStyleCnt="3">
        <dgm:presLayoutVars>
          <dgm:bulletEnabled val="1"/>
        </dgm:presLayoutVars>
      </dgm:prSet>
      <dgm:spPr/>
      <dgm:t>
        <a:bodyPr/>
        <a:lstStyle/>
        <a:p>
          <a:endParaRPr lang="en-US"/>
        </a:p>
      </dgm:t>
    </dgm:pt>
  </dgm:ptLst>
  <dgm:cxnLst>
    <dgm:cxn modelId="{2266AF51-0E85-4F14-A9F8-8E037C6EA9F6}" type="presOf" srcId="{6B000699-B7D5-4426-8E27-1D276462C2E8}" destId="{89CC36F1-A1BE-45AC-BACA-8E23B7C3465E}" srcOrd="0" destOrd="0" presId="urn:microsoft.com/office/officeart/2005/8/layout/radial1"/>
    <dgm:cxn modelId="{033F1BBF-AA3A-4BE9-B046-BC881D159232}" type="presOf" srcId="{6890EF11-F0D8-489E-8A60-68026AD2DC86}" destId="{F21F3594-1E01-4583-90F2-815131ECE7FE}" srcOrd="0" destOrd="0" presId="urn:microsoft.com/office/officeart/2005/8/layout/radial1"/>
    <dgm:cxn modelId="{7EAB21EE-D9A9-4F72-BD17-2A86E16261E2}" type="presOf" srcId="{FC4C5A6F-6977-4756-B673-19B74E18B1F9}" destId="{74B242DF-1F30-4FE7-A7FA-9AEEB32E01C2}" srcOrd="0" destOrd="0" presId="urn:microsoft.com/office/officeart/2005/8/layout/radial1"/>
    <dgm:cxn modelId="{C5B8F3DE-6A40-4610-9637-73FD6A9AB609}" type="presOf" srcId="{E66FAB0A-2805-435D-93F2-B1026388CCBB}" destId="{5A0C0F53-D62E-492B-8108-874814237D62}" srcOrd="0" destOrd="0" presId="urn:microsoft.com/office/officeart/2005/8/layout/radial1"/>
    <dgm:cxn modelId="{33F04639-9AD7-42FD-876B-05B5A0CD8814}" type="presOf" srcId="{D0E03EB3-7632-4BCA-844C-7B3646F69805}" destId="{131013D1-88F5-4B9D-8285-43B6F3F1D5A6}" srcOrd="0" destOrd="0" presId="urn:microsoft.com/office/officeart/2005/8/layout/radial1"/>
    <dgm:cxn modelId="{F496D480-A072-4BBD-98C3-58BB1473C39C}" type="presOf" srcId="{BBCC878E-440B-4F35-8264-D9859D36B265}" destId="{3B4AAEBA-B617-47DD-AD24-7736F836FD5D}" srcOrd="0" destOrd="0" presId="urn:microsoft.com/office/officeart/2005/8/layout/radial1"/>
    <dgm:cxn modelId="{30CC4BF9-71CE-4298-BDFB-EAC15CB92A7A}" srcId="{BBCC878E-440B-4F35-8264-D9859D36B265}" destId="{6890EF11-F0D8-489E-8A60-68026AD2DC86}" srcOrd="2" destOrd="0" parTransId="{FC4C5A6F-6977-4756-B673-19B74E18B1F9}" sibTransId="{94D1DF0E-FA9C-4BEB-8266-88F46D1D6848}"/>
    <dgm:cxn modelId="{2076EFD3-C082-401B-AFDD-49CD3B553ED4}" type="presOf" srcId="{E66FAB0A-2805-435D-93F2-B1026388CCBB}" destId="{7465E6E8-6C02-40ED-9FD2-AD1C4560B7A8}" srcOrd="1" destOrd="0" presId="urn:microsoft.com/office/officeart/2005/8/layout/radial1"/>
    <dgm:cxn modelId="{90F2368A-4955-4982-B5E5-C7279287E68E}" srcId="{BBCC878E-440B-4F35-8264-D9859D36B265}" destId="{6B000699-B7D5-4426-8E27-1D276462C2E8}" srcOrd="0" destOrd="0" parTransId="{D0E03EB3-7632-4BCA-844C-7B3646F69805}" sibTransId="{A4D05532-D819-4199-B89E-F69BFA7A3BD6}"/>
    <dgm:cxn modelId="{3DBB4731-A361-40B9-B7B0-D8A56E4D6C7B}" type="presOf" srcId="{4A04CF86-C7A9-4A21-BE4E-FE176435A31D}" destId="{9AF88249-00CE-4AFD-86A8-FFE2AB8C7D18}" srcOrd="0" destOrd="0" presId="urn:microsoft.com/office/officeart/2005/8/layout/radial1"/>
    <dgm:cxn modelId="{0BEFEBF8-A63B-4941-8334-730A92267B58}" srcId="{9D8D9F4C-C831-4DC7-977A-8AEEB0B9D071}" destId="{BBCC878E-440B-4F35-8264-D9859D36B265}" srcOrd="0" destOrd="0" parTransId="{B9BED7C4-4DD5-41FA-B69A-77FE3896B9C3}" sibTransId="{709FB3F4-DA22-48AB-B06F-7326E3FA4F25}"/>
    <dgm:cxn modelId="{982DFE2C-1BFA-4058-912A-DD9901C891DC}" type="presOf" srcId="{FC4C5A6F-6977-4756-B673-19B74E18B1F9}" destId="{BF5BA444-45A1-4A47-A0A5-0602D96F8CAF}" srcOrd="1" destOrd="0" presId="urn:microsoft.com/office/officeart/2005/8/layout/radial1"/>
    <dgm:cxn modelId="{4C478366-42F2-4F10-9341-491A83A68236}" type="presOf" srcId="{9D8D9F4C-C831-4DC7-977A-8AEEB0B9D071}" destId="{621C432C-68AE-4278-A6A4-7B835FD8A3D7}" srcOrd="0" destOrd="0" presId="urn:microsoft.com/office/officeart/2005/8/layout/radial1"/>
    <dgm:cxn modelId="{10C4690E-6BFF-4179-B4F8-A0313F613519}" srcId="{BBCC878E-440B-4F35-8264-D9859D36B265}" destId="{4A04CF86-C7A9-4A21-BE4E-FE176435A31D}" srcOrd="1" destOrd="0" parTransId="{E66FAB0A-2805-435D-93F2-B1026388CCBB}" sibTransId="{A16911B0-1BB6-4F74-890E-24C2EFA04E1B}"/>
    <dgm:cxn modelId="{852BBDF7-F67D-4477-AAFA-D78AA6508492}" type="presOf" srcId="{D0E03EB3-7632-4BCA-844C-7B3646F69805}" destId="{A00F4203-D0AB-4427-A345-B3E811046079}" srcOrd="1" destOrd="0" presId="urn:microsoft.com/office/officeart/2005/8/layout/radial1"/>
    <dgm:cxn modelId="{6415CF3C-4657-46A6-AFB1-025FA389CE3D}" type="presParOf" srcId="{621C432C-68AE-4278-A6A4-7B835FD8A3D7}" destId="{3B4AAEBA-B617-47DD-AD24-7736F836FD5D}" srcOrd="0" destOrd="0" presId="urn:microsoft.com/office/officeart/2005/8/layout/radial1"/>
    <dgm:cxn modelId="{6B3BBCC0-2D81-47F3-AB9C-50324F380513}" type="presParOf" srcId="{621C432C-68AE-4278-A6A4-7B835FD8A3D7}" destId="{131013D1-88F5-4B9D-8285-43B6F3F1D5A6}" srcOrd="1" destOrd="0" presId="urn:microsoft.com/office/officeart/2005/8/layout/radial1"/>
    <dgm:cxn modelId="{9BC382B0-148B-4F3A-9F81-714C69780551}" type="presParOf" srcId="{131013D1-88F5-4B9D-8285-43B6F3F1D5A6}" destId="{A00F4203-D0AB-4427-A345-B3E811046079}" srcOrd="0" destOrd="0" presId="urn:microsoft.com/office/officeart/2005/8/layout/radial1"/>
    <dgm:cxn modelId="{754F366C-019C-4898-B720-1199EA2ECA8D}" type="presParOf" srcId="{621C432C-68AE-4278-A6A4-7B835FD8A3D7}" destId="{89CC36F1-A1BE-45AC-BACA-8E23B7C3465E}" srcOrd="2" destOrd="0" presId="urn:microsoft.com/office/officeart/2005/8/layout/radial1"/>
    <dgm:cxn modelId="{539CE35C-4D49-4AA5-A068-ECB3B3D9E8A8}" type="presParOf" srcId="{621C432C-68AE-4278-A6A4-7B835FD8A3D7}" destId="{5A0C0F53-D62E-492B-8108-874814237D62}" srcOrd="3" destOrd="0" presId="urn:microsoft.com/office/officeart/2005/8/layout/radial1"/>
    <dgm:cxn modelId="{F3766964-9A78-4FD8-B4EC-08A83DD63299}" type="presParOf" srcId="{5A0C0F53-D62E-492B-8108-874814237D62}" destId="{7465E6E8-6C02-40ED-9FD2-AD1C4560B7A8}" srcOrd="0" destOrd="0" presId="urn:microsoft.com/office/officeart/2005/8/layout/radial1"/>
    <dgm:cxn modelId="{2DE853A9-6FA0-4B1F-BA3C-2BB667C38932}" type="presParOf" srcId="{621C432C-68AE-4278-A6A4-7B835FD8A3D7}" destId="{9AF88249-00CE-4AFD-86A8-FFE2AB8C7D18}" srcOrd="4" destOrd="0" presId="urn:microsoft.com/office/officeart/2005/8/layout/radial1"/>
    <dgm:cxn modelId="{84179461-D12A-4262-BEFF-927E6CE62261}" type="presParOf" srcId="{621C432C-68AE-4278-A6A4-7B835FD8A3D7}" destId="{74B242DF-1F30-4FE7-A7FA-9AEEB32E01C2}" srcOrd="5" destOrd="0" presId="urn:microsoft.com/office/officeart/2005/8/layout/radial1"/>
    <dgm:cxn modelId="{A7BBAD2F-EC93-4D57-A673-D0652AACA47D}" type="presParOf" srcId="{74B242DF-1F30-4FE7-A7FA-9AEEB32E01C2}" destId="{BF5BA444-45A1-4A47-A0A5-0602D96F8CAF}" srcOrd="0" destOrd="0" presId="urn:microsoft.com/office/officeart/2005/8/layout/radial1"/>
    <dgm:cxn modelId="{A3A0A142-8230-4560-BA41-48C66CFD6A88}" type="presParOf" srcId="{621C432C-68AE-4278-A6A4-7B835FD8A3D7}" destId="{F21F3594-1E01-4583-90F2-815131ECE7FE}"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E7F82-7ABD-41C4-AA88-0F8BBFE5AE7E}"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D13FE505-EB09-4F13-86F8-6CA580D49DB7}">
      <dgm:prSet phldrT="[Text]"/>
      <dgm:spPr/>
      <dgm:t>
        <a:bodyPr/>
        <a:lstStyle/>
        <a:p>
          <a:r>
            <a:rPr lang="en-US" dirty="0" smtClean="0"/>
            <a:t>Reference previous studies</a:t>
          </a:r>
          <a:endParaRPr lang="en-US" dirty="0"/>
        </a:p>
      </dgm:t>
    </dgm:pt>
    <dgm:pt modelId="{164C1859-6BAC-4A14-ADCE-D71FA6D35B15}" type="parTrans" cxnId="{DF4C8BE9-2ABE-423D-B8A8-D775E578B3F2}">
      <dgm:prSet/>
      <dgm:spPr/>
      <dgm:t>
        <a:bodyPr/>
        <a:lstStyle/>
        <a:p>
          <a:endParaRPr lang="en-US"/>
        </a:p>
      </dgm:t>
    </dgm:pt>
    <dgm:pt modelId="{BE0592D2-F086-459D-8A0A-ECA0297701E3}" type="sibTrans" cxnId="{DF4C8BE9-2ABE-423D-B8A8-D775E578B3F2}">
      <dgm:prSet/>
      <dgm:spPr/>
      <dgm:t>
        <a:bodyPr/>
        <a:lstStyle/>
        <a:p>
          <a:endParaRPr lang="en-US"/>
        </a:p>
      </dgm:t>
    </dgm:pt>
    <dgm:pt modelId="{B149B975-DAC7-467A-AF1E-8123AD082E98}">
      <dgm:prSet phldrT="[Text]"/>
      <dgm:spPr/>
      <dgm:t>
        <a:bodyPr/>
        <a:lstStyle/>
        <a:p>
          <a:r>
            <a:rPr lang="en-US" dirty="0" smtClean="0"/>
            <a:t>Reference your theoretical framework</a:t>
          </a:r>
          <a:endParaRPr lang="en-US" dirty="0"/>
        </a:p>
      </dgm:t>
    </dgm:pt>
    <dgm:pt modelId="{F1AA2AC4-A611-4745-A143-00F986C7156D}" type="parTrans" cxnId="{2062551C-29B0-43CD-9FF8-C344DBC3B75C}">
      <dgm:prSet/>
      <dgm:spPr/>
      <dgm:t>
        <a:bodyPr/>
        <a:lstStyle/>
        <a:p>
          <a:endParaRPr lang="en-US"/>
        </a:p>
      </dgm:t>
    </dgm:pt>
    <dgm:pt modelId="{CDE403FA-5888-4341-BF16-1A1A1DE67FB4}" type="sibTrans" cxnId="{2062551C-29B0-43CD-9FF8-C344DBC3B75C}">
      <dgm:prSet/>
      <dgm:spPr/>
      <dgm:t>
        <a:bodyPr/>
        <a:lstStyle/>
        <a:p>
          <a:endParaRPr lang="en-US"/>
        </a:p>
      </dgm:t>
    </dgm:pt>
    <dgm:pt modelId="{909D0B22-502F-4B21-979D-CE846FBB1EF1}">
      <dgm:prSet phldrT="[Text]"/>
      <dgm:spPr/>
      <dgm:t>
        <a:bodyPr/>
        <a:lstStyle/>
        <a:p>
          <a:r>
            <a:rPr lang="en-US" dirty="0" smtClean="0"/>
            <a:t>Justify decisions</a:t>
          </a:r>
          <a:endParaRPr lang="en-US" dirty="0"/>
        </a:p>
      </dgm:t>
    </dgm:pt>
    <dgm:pt modelId="{8194DE18-83C9-4E9B-82F7-EF6865D54A6C}" type="parTrans" cxnId="{43144594-E529-44B8-A3A6-6A8E3A9C7075}">
      <dgm:prSet/>
      <dgm:spPr/>
      <dgm:t>
        <a:bodyPr/>
        <a:lstStyle/>
        <a:p>
          <a:endParaRPr lang="en-US"/>
        </a:p>
      </dgm:t>
    </dgm:pt>
    <dgm:pt modelId="{CC3374E3-AF1F-4A82-820B-652EB0D66889}" type="sibTrans" cxnId="{43144594-E529-44B8-A3A6-6A8E3A9C7075}">
      <dgm:prSet/>
      <dgm:spPr/>
      <dgm:t>
        <a:bodyPr/>
        <a:lstStyle/>
        <a:p>
          <a:endParaRPr lang="en-US"/>
        </a:p>
      </dgm:t>
    </dgm:pt>
    <dgm:pt modelId="{3390F2A4-9C7C-446D-B038-A9D07F59BF96}">
      <dgm:prSet phldrT="[Text]"/>
      <dgm:spPr/>
      <dgm:t>
        <a:bodyPr/>
        <a:lstStyle/>
        <a:p>
          <a:r>
            <a:rPr lang="en-US" dirty="0" smtClean="0"/>
            <a:t>Avoid “black boxes”</a:t>
          </a:r>
          <a:endParaRPr lang="en-US" dirty="0"/>
        </a:p>
      </dgm:t>
    </dgm:pt>
    <dgm:pt modelId="{0830450C-0DFC-4B4A-8641-F77451E1EC2A}" type="parTrans" cxnId="{9A378FF6-E56D-43A3-88A8-D5F7ACD12C96}">
      <dgm:prSet/>
      <dgm:spPr/>
      <dgm:t>
        <a:bodyPr/>
        <a:lstStyle/>
        <a:p>
          <a:endParaRPr lang="en-US"/>
        </a:p>
      </dgm:t>
    </dgm:pt>
    <dgm:pt modelId="{FCAD967C-75A9-4BF8-AB0A-04165F986C26}" type="sibTrans" cxnId="{9A378FF6-E56D-43A3-88A8-D5F7ACD12C96}">
      <dgm:prSet/>
      <dgm:spPr/>
      <dgm:t>
        <a:bodyPr/>
        <a:lstStyle/>
        <a:p>
          <a:endParaRPr lang="en-US"/>
        </a:p>
      </dgm:t>
    </dgm:pt>
    <dgm:pt modelId="{84AA4975-3174-4413-BF61-9A90BAD6B263}" type="pres">
      <dgm:prSet presAssocID="{D09E7F82-7ABD-41C4-AA88-0F8BBFE5AE7E}" presName="matrix" presStyleCnt="0">
        <dgm:presLayoutVars>
          <dgm:chMax val="1"/>
          <dgm:dir/>
          <dgm:resizeHandles val="exact"/>
        </dgm:presLayoutVars>
      </dgm:prSet>
      <dgm:spPr/>
    </dgm:pt>
    <dgm:pt modelId="{29C1983F-FCF2-44E4-B156-6016436FB767}" type="pres">
      <dgm:prSet presAssocID="{D09E7F82-7ABD-41C4-AA88-0F8BBFE5AE7E}" presName="axisShape" presStyleLbl="bgShp" presStyleIdx="0" presStyleCnt="1"/>
      <dgm:spPr/>
    </dgm:pt>
    <dgm:pt modelId="{E9E72DF9-0648-41C3-B622-A726CE044A61}" type="pres">
      <dgm:prSet presAssocID="{D09E7F82-7ABD-41C4-AA88-0F8BBFE5AE7E}" presName="rect1" presStyleLbl="node1" presStyleIdx="0" presStyleCnt="4">
        <dgm:presLayoutVars>
          <dgm:chMax val="0"/>
          <dgm:chPref val="0"/>
          <dgm:bulletEnabled val="1"/>
        </dgm:presLayoutVars>
      </dgm:prSet>
      <dgm:spPr/>
      <dgm:t>
        <a:bodyPr/>
        <a:lstStyle/>
        <a:p>
          <a:endParaRPr lang="en-US"/>
        </a:p>
      </dgm:t>
    </dgm:pt>
    <dgm:pt modelId="{BF5DAC4F-EB65-41F8-BE12-734734FA2FD2}" type="pres">
      <dgm:prSet presAssocID="{D09E7F82-7ABD-41C4-AA88-0F8BBFE5AE7E}" presName="rect2" presStyleLbl="node1" presStyleIdx="1" presStyleCnt="4">
        <dgm:presLayoutVars>
          <dgm:chMax val="0"/>
          <dgm:chPref val="0"/>
          <dgm:bulletEnabled val="1"/>
        </dgm:presLayoutVars>
      </dgm:prSet>
      <dgm:spPr/>
    </dgm:pt>
    <dgm:pt modelId="{8010F0B3-5FE9-4F7A-A838-61731744A80E}" type="pres">
      <dgm:prSet presAssocID="{D09E7F82-7ABD-41C4-AA88-0F8BBFE5AE7E}" presName="rect3" presStyleLbl="node1" presStyleIdx="2" presStyleCnt="4">
        <dgm:presLayoutVars>
          <dgm:chMax val="0"/>
          <dgm:chPref val="0"/>
          <dgm:bulletEnabled val="1"/>
        </dgm:presLayoutVars>
      </dgm:prSet>
      <dgm:spPr/>
    </dgm:pt>
    <dgm:pt modelId="{5B4C920A-FCA3-485C-B8CA-C3BD84BDD9E2}" type="pres">
      <dgm:prSet presAssocID="{D09E7F82-7ABD-41C4-AA88-0F8BBFE5AE7E}" presName="rect4" presStyleLbl="node1" presStyleIdx="3" presStyleCnt="4">
        <dgm:presLayoutVars>
          <dgm:chMax val="0"/>
          <dgm:chPref val="0"/>
          <dgm:bulletEnabled val="1"/>
        </dgm:presLayoutVars>
      </dgm:prSet>
      <dgm:spPr/>
      <dgm:t>
        <a:bodyPr/>
        <a:lstStyle/>
        <a:p>
          <a:endParaRPr lang="en-US"/>
        </a:p>
      </dgm:t>
    </dgm:pt>
  </dgm:ptLst>
  <dgm:cxnLst>
    <dgm:cxn modelId="{C72F53FB-E633-43AE-893B-2E331796C7F3}" type="presOf" srcId="{909D0B22-502F-4B21-979D-CE846FBB1EF1}" destId="{8010F0B3-5FE9-4F7A-A838-61731744A80E}" srcOrd="0" destOrd="0" presId="urn:microsoft.com/office/officeart/2005/8/layout/matrix2"/>
    <dgm:cxn modelId="{942EB87D-FE7D-4351-ABA1-28FC8A48C79D}" type="presOf" srcId="{B149B975-DAC7-467A-AF1E-8123AD082E98}" destId="{BF5DAC4F-EB65-41F8-BE12-734734FA2FD2}" srcOrd="0" destOrd="0" presId="urn:microsoft.com/office/officeart/2005/8/layout/matrix2"/>
    <dgm:cxn modelId="{DF4C8BE9-2ABE-423D-B8A8-D775E578B3F2}" srcId="{D09E7F82-7ABD-41C4-AA88-0F8BBFE5AE7E}" destId="{D13FE505-EB09-4F13-86F8-6CA580D49DB7}" srcOrd="0" destOrd="0" parTransId="{164C1859-6BAC-4A14-ADCE-D71FA6D35B15}" sibTransId="{BE0592D2-F086-459D-8A0A-ECA0297701E3}"/>
    <dgm:cxn modelId="{9FD3BCB5-44CD-4BAF-9901-B3890B533EF5}" type="presOf" srcId="{3390F2A4-9C7C-446D-B038-A9D07F59BF96}" destId="{5B4C920A-FCA3-485C-B8CA-C3BD84BDD9E2}" srcOrd="0" destOrd="0" presId="urn:microsoft.com/office/officeart/2005/8/layout/matrix2"/>
    <dgm:cxn modelId="{9A378FF6-E56D-43A3-88A8-D5F7ACD12C96}" srcId="{D09E7F82-7ABD-41C4-AA88-0F8BBFE5AE7E}" destId="{3390F2A4-9C7C-446D-B038-A9D07F59BF96}" srcOrd="3" destOrd="0" parTransId="{0830450C-0DFC-4B4A-8641-F77451E1EC2A}" sibTransId="{FCAD967C-75A9-4BF8-AB0A-04165F986C26}"/>
    <dgm:cxn modelId="{43144594-E529-44B8-A3A6-6A8E3A9C7075}" srcId="{D09E7F82-7ABD-41C4-AA88-0F8BBFE5AE7E}" destId="{909D0B22-502F-4B21-979D-CE846FBB1EF1}" srcOrd="2" destOrd="0" parTransId="{8194DE18-83C9-4E9B-82F7-EF6865D54A6C}" sibTransId="{CC3374E3-AF1F-4A82-820B-652EB0D66889}"/>
    <dgm:cxn modelId="{C46AEF29-A80C-4E13-8011-F92B7D717ADC}" type="presOf" srcId="{D13FE505-EB09-4F13-86F8-6CA580D49DB7}" destId="{E9E72DF9-0648-41C3-B622-A726CE044A61}" srcOrd="0" destOrd="0" presId="urn:microsoft.com/office/officeart/2005/8/layout/matrix2"/>
    <dgm:cxn modelId="{BC179849-4413-4C29-82CF-DEC96CF2EC84}" type="presOf" srcId="{D09E7F82-7ABD-41C4-AA88-0F8BBFE5AE7E}" destId="{84AA4975-3174-4413-BF61-9A90BAD6B263}" srcOrd="0" destOrd="0" presId="urn:microsoft.com/office/officeart/2005/8/layout/matrix2"/>
    <dgm:cxn modelId="{2062551C-29B0-43CD-9FF8-C344DBC3B75C}" srcId="{D09E7F82-7ABD-41C4-AA88-0F8BBFE5AE7E}" destId="{B149B975-DAC7-467A-AF1E-8123AD082E98}" srcOrd="1" destOrd="0" parTransId="{F1AA2AC4-A611-4745-A143-00F986C7156D}" sibTransId="{CDE403FA-5888-4341-BF16-1A1A1DE67FB4}"/>
    <dgm:cxn modelId="{AED3B7E4-EC37-4147-BA64-52DB8B95A83A}" type="presParOf" srcId="{84AA4975-3174-4413-BF61-9A90BAD6B263}" destId="{29C1983F-FCF2-44E4-B156-6016436FB767}" srcOrd="0" destOrd="0" presId="urn:microsoft.com/office/officeart/2005/8/layout/matrix2"/>
    <dgm:cxn modelId="{758330E5-7090-4375-AEFA-D43B38ACDBBE}" type="presParOf" srcId="{84AA4975-3174-4413-BF61-9A90BAD6B263}" destId="{E9E72DF9-0648-41C3-B622-A726CE044A61}" srcOrd="1" destOrd="0" presId="urn:microsoft.com/office/officeart/2005/8/layout/matrix2"/>
    <dgm:cxn modelId="{C3D2CEC1-33A6-482E-AEC8-631AFEF1B61A}" type="presParOf" srcId="{84AA4975-3174-4413-BF61-9A90BAD6B263}" destId="{BF5DAC4F-EB65-41F8-BE12-734734FA2FD2}" srcOrd="2" destOrd="0" presId="urn:microsoft.com/office/officeart/2005/8/layout/matrix2"/>
    <dgm:cxn modelId="{F55AB73F-E723-40CF-B0E2-335FF16619C8}" type="presParOf" srcId="{84AA4975-3174-4413-BF61-9A90BAD6B263}" destId="{8010F0B3-5FE9-4F7A-A838-61731744A80E}" srcOrd="3" destOrd="0" presId="urn:microsoft.com/office/officeart/2005/8/layout/matrix2"/>
    <dgm:cxn modelId="{5E2EB958-3961-4132-8FF4-FBCF028F2CEE}" type="presParOf" srcId="{84AA4975-3174-4413-BF61-9A90BAD6B263}" destId="{5B4C920A-FCA3-485C-B8CA-C3BD84BDD9E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06A76-8843-43E4-AD96-CD8EF889263A}">
      <dsp:nvSpPr>
        <dsp:cNvPr id="0" name=""/>
        <dsp:cNvSpPr/>
      </dsp:nvSpPr>
      <dsp:spPr>
        <a:xfrm>
          <a:off x="2503344" y="0"/>
          <a:ext cx="2503344" cy="1573139"/>
        </a:xfrm>
        <a:prstGeom prst="trapezoid">
          <a:avLst>
            <a:gd name="adj" fmla="val 79565"/>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 Credible scholar</a:t>
          </a:r>
          <a:endParaRPr lang="en-US" sz="2000" kern="1200" dirty="0"/>
        </a:p>
      </dsp:txBody>
      <dsp:txXfrm>
        <a:off x="2503344" y="0"/>
        <a:ext cx="2503344" cy="1573139"/>
      </dsp:txXfrm>
    </dsp:sp>
    <dsp:sp modelId="{C0CDE2F6-3DDF-42D0-813E-122E7586DA84}">
      <dsp:nvSpPr>
        <dsp:cNvPr id="0" name=""/>
        <dsp:cNvSpPr/>
      </dsp:nvSpPr>
      <dsp:spPr>
        <a:xfrm>
          <a:off x="1251672" y="1573140"/>
          <a:ext cx="5006689" cy="1573139"/>
        </a:xfrm>
        <a:prstGeom prst="trapezoid">
          <a:avLst>
            <a:gd name="adj" fmla="val 79565"/>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Provides scientifically sound findings/results</a:t>
          </a:r>
          <a:endParaRPr lang="en-US" sz="2700" kern="1200" dirty="0"/>
        </a:p>
      </dsp:txBody>
      <dsp:txXfrm>
        <a:off x="2127842" y="1573140"/>
        <a:ext cx="3254348" cy="1573139"/>
      </dsp:txXfrm>
    </dsp:sp>
    <dsp:sp modelId="{516F79D7-392C-4798-8814-22A41FD2D3C8}">
      <dsp:nvSpPr>
        <dsp:cNvPr id="0" name=""/>
        <dsp:cNvSpPr/>
      </dsp:nvSpPr>
      <dsp:spPr>
        <a:xfrm>
          <a:off x="0" y="3146280"/>
          <a:ext cx="7510034" cy="1573139"/>
        </a:xfrm>
        <a:prstGeom prst="trapezoid">
          <a:avLst>
            <a:gd name="adj" fmla="val 79565"/>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Gives research legitimacy</a:t>
          </a:r>
          <a:endParaRPr lang="en-US" sz="2700" kern="1200" dirty="0"/>
        </a:p>
      </dsp:txBody>
      <dsp:txXfrm>
        <a:off x="1314255" y="3146280"/>
        <a:ext cx="4881522" cy="1573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DAAD-7BF1-4B88-B776-F6BFA19E9E4F}">
      <dsp:nvSpPr>
        <dsp:cNvPr id="0" name=""/>
        <dsp:cNvSpPr/>
      </dsp:nvSpPr>
      <dsp:spPr>
        <a:xfrm>
          <a:off x="4901" y="1870"/>
          <a:ext cx="7907825" cy="108604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Theoretical/Conceptual framework</a:t>
          </a:r>
          <a:endParaRPr lang="en-US" sz="3400" kern="1200" dirty="0"/>
        </a:p>
      </dsp:txBody>
      <dsp:txXfrm>
        <a:off x="36710" y="33679"/>
        <a:ext cx="7844207" cy="1022428"/>
      </dsp:txXfrm>
    </dsp:sp>
    <dsp:sp modelId="{7092FC5E-5E5C-4326-93DC-B3FA16CB5EE8}">
      <dsp:nvSpPr>
        <dsp:cNvPr id="0" name=""/>
        <dsp:cNvSpPr/>
      </dsp:nvSpPr>
      <dsp:spPr>
        <a:xfrm>
          <a:off x="4901" y="1191294"/>
          <a:ext cx="2609109" cy="108604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Study design</a:t>
          </a:r>
          <a:endParaRPr lang="en-US" sz="2900" kern="1200" dirty="0"/>
        </a:p>
      </dsp:txBody>
      <dsp:txXfrm>
        <a:off x="36710" y="1223103"/>
        <a:ext cx="2545491" cy="1022428"/>
      </dsp:txXfrm>
    </dsp:sp>
    <dsp:sp modelId="{3D4CA2AB-1D43-4FF4-B842-D0F812B40454}">
      <dsp:nvSpPr>
        <dsp:cNvPr id="0" name=""/>
        <dsp:cNvSpPr/>
      </dsp:nvSpPr>
      <dsp:spPr>
        <a:xfrm>
          <a:off x="4901" y="2380719"/>
          <a:ext cx="1277722" cy="108604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Researcher’s positionality</a:t>
          </a:r>
          <a:endParaRPr lang="en-US" sz="1400" kern="1200" dirty="0"/>
        </a:p>
      </dsp:txBody>
      <dsp:txXfrm>
        <a:off x="36710" y="2412528"/>
        <a:ext cx="1214104" cy="1022428"/>
      </dsp:txXfrm>
    </dsp:sp>
    <dsp:sp modelId="{3BD618C7-1093-43D2-AF0C-878FFB0B4E32}">
      <dsp:nvSpPr>
        <dsp:cNvPr id="0" name=""/>
        <dsp:cNvSpPr/>
      </dsp:nvSpPr>
      <dsp:spPr>
        <a:xfrm>
          <a:off x="1336288" y="2380719"/>
          <a:ext cx="1277722" cy="108604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Research setting</a:t>
          </a:r>
          <a:endParaRPr lang="en-US" sz="1800" kern="1200" dirty="0"/>
        </a:p>
      </dsp:txBody>
      <dsp:txXfrm>
        <a:off x="1368097" y="2412528"/>
        <a:ext cx="1214104" cy="1022428"/>
      </dsp:txXfrm>
    </dsp:sp>
    <dsp:sp modelId="{7AC758AE-B2DD-4BCB-AFA0-9A49FB649484}">
      <dsp:nvSpPr>
        <dsp:cNvPr id="0" name=""/>
        <dsp:cNvSpPr/>
      </dsp:nvSpPr>
      <dsp:spPr>
        <a:xfrm>
          <a:off x="2721339" y="1191294"/>
          <a:ext cx="5191387" cy="108604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Research questions</a:t>
          </a:r>
          <a:endParaRPr lang="en-US" sz="2900" kern="1200" dirty="0"/>
        </a:p>
      </dsp:txBody>
      <dsp:txXfrm>
        <a:off x="2753148" y="1223103"/>
        <a:ext cx="5127769" cy="1022428"/>
      </dsp:txXfrm>
    </dsp:sp>
    <dsp:sp modelId="{F5982FB7-827F-4C4A-A36D-F5C0FE389409}">
      <dsp:nvSpPr>
        <dsp:cNvPr id="0" name=""/>
        <dsp:cNvSpPr/>
      </dsp:nvSpPr>
      <dsp:spPr>
        <a:xfrm>
          <a:off x="2721339" y="2380719"/>
          <a:ext cx="5191387" cy="108604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Participants</a:t>
          </a:r>
          <a:endParaRPr lang="en-US" sz="2800" kern="1200" dirty="0"/>
        </a:p>
      </dsp:txBody>
      <dsp:txXfrm>
        <a:off x="2753148" y="2412528"/>
        <a:ext cx="5127769" cy="1022428"/>
      </dsp:txXfrm>
    </dsp:sp>
    <dsp:sp modelId="{37BB0555-D2D2-4295-913F-5F7964151DF2}">
      <dsp:nvSpPr>
        <dsp:cNvPr id="0" name=""/>
        <dsp:cNvSpPr/>
      </dsp:nvSpPr>
      <dsp:spPr>
        <a:xfrm>
          <a:off x="2721339" y="3570143"/>
          <a:ext cx="1277722" cy="1086046"/>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Trustworthiness, validity, reliability</a:t>
          </a:r>
          <a:endParaRPr lang="en-US" sz="1200" kern="1200" dirty="0"/>
        </a:p>
      </dsp:txBody>
      <dsp:txXfrm>
        <a:off x="2753148" y="3601952"/>
        <a:ext cx="1214104" cy="1022428"/>
      </dsp:txXfrm>
    </dsp:sp>
    <dsp:sp modelId="{32CC6A95-B11F-4A67-94A2-A83E5150AB3F}">
      <dsp:nvSpPr>
        <dsp:cNvPr id="0" name=""/>
        <dsp:cNvSpPr/>
      </dsp:nvSpPr>
      <dsp:spPr>
        <a:xfrm>
          <a:off x="4025894" y="3570143"/>
          <a:ext cx="1277722" cy="1086046"/>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Data analysis</a:t>
          </a:r>
          <a:endParaRPr lang="en-US" sz="1400" kern="1200" dirty="0"/>
        </a:p>
      </dsp:txBody>
      <dsp:txXfrm>
        <a:off x="4057703" y="3601952"/>
        <a:ext cx="1214104" cy="1022428"/>
      </dsp:txXfrm>
    </dsp:sp>
    <dsp:sp modelId="{DC05E2A3-7A4D-4B95-BC31-A63496862497}">
      <dsp:nvSpPr>
        <dsp:cNvPr id="0" name=""/>
        <dsp:cNvSpPr/>
      </dsp:nvSpPr>
      <dsp:spPr>
        <a:xfrm>
          <a:off x="5330449" y="3570143"/>
          <a:ext cx="1277722" cy="1086046"/>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Ethical considerations</a:t>
          </a:r>
          <a:endParaRPr lang="en-US" sz="1200" kern="1200" dirty="0"/>
        </a:p>
      </dsp:txBody>
      <dsp:txXfrm>
        <a:off x="5362258" y="3601952"/>
        <a:ext cx="1214104" cy="1022428"/>
      </dsp:txXfrm>
    </dsp:sp>
    <dsp:sp modelId="{F0F0EA07-25A0-4766-8DF7-F70BC2491438}">
      <dsp:nvSpPr>
        <dsp:cNvPr id="0" name=""/>
        <dsp:cNvSpPr/>
      </dsp:nvSpPr>
      <dsp:spPr>
        <a:xfrm>
          <a:off x="6635004" y="3570143"/>
          <a:ext cx="1277722" cy="1086046"/>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Data collection</a:t>
          </a:r>
          <a:endParaRPr lang="en-US" sz="1700" kern="1200" dirty="0"/>
        </a:p>
      </dsp:txBody>
      <dsp:txXfrm>
        <a:off x="6666813" y="3601952"/>
        <a:ext cx="1214104" cy="1022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AAEBA-B617-47DD-AD24-7736F836FD5D}">
      <dsp:nvSpPr>
        <dsp:cNvPr id="0" name=""/>
        <dsp:cNvSpPr/>
      </dsp:nvSpPr>
      <dsp:spPr>
        <a:xfrm>
          <a:off x="2515751" y="2053821"/>
          <a:ext cx="1564130" cy="156413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Data Collection</a:t>
          </a:r>
          <a:endParaRPr lang="en-US" sz="1700" kern="1200" dirty="0"/>
        </a:p>
      </dsp:txBody>
      <dsp:txXfrm>
        <a:off x="2744813" y="2282883"/>
        <a:ext cx="1106006" cy="1106006"/>
      </dsp:txXfrm>
    </dsp:sp>
    <dsp:sp modelId="{131013D1-88F5-4B9D-8285-43B6F3F1D5A6}">
      <dsp:nvSpPr>
        <dsp:cNvPr id="0" name=""/>
        <dsp:cNvSpPr/>
      </dsp:nvSpPr>
      <dsp:spPr>
        <a:xfrm rot="16200000">
          <a:off x="3061886" y="1796547"/>
          <a:ext cx="471860" cy="42686"/>
        </a:xfrm>
        <a:custGeom>
          <a:avLst/>
          <a:gdLst/>
          <a:ahLst/>
          <a:cxnLst/>
          <a:rect l="0" t="0" r="0" b="0"/>
          <a:pathLst>
            <a:path>
              <a:moveTo>
                <a:pt x="0" y="21343"/>
              </a:moveTo>
              <a:lnTo>
                <a:pt x="471860" y="21343"/>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6019" y="1806094"/>
        <a:ext cx="23593" cy="23593"/>
      </dsp:txXfrm>
    </dsp:sp>
    <dsp:sp modelId="{89CC36F1-A1BE-45AC-BACA-8E23B7C3465E}">
      <dsp:nvSpPr>
        <dsp:cNvPr id="0" name=""/>
        <dsp:cNvSpPr/>
      </dsp:nvSpPr>
      <dsp:spPr>
        <a:xfrm>
          <a:off x="2515751" y="17829"/>
          <a:ext cx="1564130" cy="156413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Data Types</a:t>
          </a:r>
          <a:endParaRPr lang="en-US" sz="1600" kern="1200" dirty="0"/>
        </a:p>
      </dsp:txBody>
      <dsp:txXfrm>
        <a:off x="2744813" y="246891"/>
        <a:ext cx="1106006" cy="1106006"/>
      </dsp:txXfrm>
    </dsp:sp>
    <dsp:sp modelId="{5A0C0F53-D62E-492B-8108-874814237D62}">
      <dsp:nvSpPr>
        <dsp:cNvPr id="0" name=""/>
        <dsp:cNvSpPr/>
      </dsp:nvSpPr>
      <dsp:spPr>
        <a:xfrm rot="1800000">
          <a:off x="3943496" y="3323540"/>
          <a:ext cx="471860" cy="42686"/>
        </a:xfrm>
        <a:custGeom>
          <a:avLst/>
          <a:gdLst/>
          <a:ahLst/>
          <a:cxnLst/>
          <a:rect l="0" t="0" r="0" b="0"/>
          <a:pathLst>
            <a:path>
              <a:moveTo>
                <a:pt x="0" y="21343"/>
              </a:moveTo>
              <a:lnTo>
                <a:pt x="471860" y="21343"/>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67630" y="3333087"/>
        <a:ext cx="23593" cy="23593"/>
      </dsp:txXfrm>
    </dsp:sp>
    <dsp:sp modelId="{9AF88249-00CE-4AFD-86A8-FFE2AB8C7D18}">
      <dsp:nvSpPr>
        <dsp:cNvPr id="0" name=""/>
        <dsp:cNvSpPr/>
      </dsp:nvSpPr>
      <dsp:spPr>
        <a:xfrm>
          <a:off x="4278971" y="3071816"/>
          <a:ext cx="1564130" cy="156413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Frequency of Data Collection</a:t>
          </a:r>
          <a:endParaRPr lang="en-US" sz="1600" kern="1200" dirty="0"/>
        </a:p>
      </dsp:txBody>
      <dsp:txXfrm>
        <a:off x="4508033" y="3300878"/>
        <a:ext cx="1106006" cy="1106006"/>
      </dsp:txXfrm>
    </dsp:sp>
    <dsp:sp modelId="{74B242DF-1F30-4FE7-A7FA-9AEEB32E01C2}">
      <dsp:nvSpPr>
        <dsp:cNvPr id="0" name=""/>
        <dsp:cNvSpPr/>
      </dsp:nvSpPr>
      <dsp:spPr>
        <a:xfrm rot="9000000">
          <a:off x="2180276" y="3323540"/>
          <a:ext cx="471860" cy="42686"/>
        </a:xfrm>
        <a:custGeom>
          <a:avLst/>
          <a:gdLst/>
          <a:ahLst/>
          <a:cxnLst/>
          <a:rect l="0" t="0" r="0" b="0"/>
          <a:pathLst>
            <a:path>
              <a:moveTo>
                <a:pt x="0" y="21343"/>
              </a:moveTo>
              <a:lnTo>
                <a:pt x="471860" y="21343"/>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04409" y="3333087"/>
        <a:ext cx="23593" cy="23593"/>
      </dsp:txXfrm>
    </dsp:sp>
    <dsp:sp modelId="{F21F3594-1E01-4583-90F2-815131ECE7FE}">
      <dsp:nvSpPr>
        <dsp:cNvPr id="0" name=""/>
        <dsp:cNvSpPr/>
      </dsp:nvSpPr>
      <dsp:spPr>
        <a:xfrm>
          <a:off x="752531" y="3071816"/>
          <a:ext cx="1564130" cy="156413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When, Where, Who, What</a:t>
          </a:r>
          <a:endParaRPr lang="en-US" sz="1600" kern="1200" dirty="0"/>
        </a:p>
      </dsp:txBody>
      <dsp:txXfrm>
        <a:off x="981593" y="3300878"/>
        <a:ext cx="1106006" cy="1106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1983F-FCF2-44E4-B156-6016436FB767}">
      <dsp:nvSpPr>
        <dsp:cNvPr id="0" name=""/>
        <dsp:cNvSpPr/>
      </dsp:nvSpPr>
      <dsp:spPr>
        <a:xfrm>
          <a:off x="1083510" y="0"/>
          <a:ext cx="4028190" cy="402819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72DF9-0648-41C3-B622-A726CE044A61}">
      <dsp:nvSpPr>
        <dsp:cNvPr id="0" name=""/>
        <dsp:cNvSpPr/>
      </dsp:nvSpPr>
      <dsp:spPr>
        <a:xfrm>
          <a:off x="1345342" y="261832"/>
          <a:ext cx="1611276" cy="161127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Reference previous studies</a:t>
          </a:r>
          <a:endParaRPr lang="en-US" sz="1900" kern="1200" dirty="0"/>
        </a:p>
      </dsp:txBody>
      <dsp:txXfrm>
        <a:off x="1423998" y="340488"/>
        <a:ext cx="1453964" cy="1453964"/>
      </dsp:txXfrm>
    </dsp:sp>
    <dsp:sp modelId="{BF5DAC4F-EB65-41F8-BE12-734734FA2FD2}">
      <dsp:nvSpPr>
        <dsp:cNvPr id="0" name=""/>
        <dsp:cNvSpPr/>
      </dsp:nvSpPr>
      <dsp:spPr>
        <a:xfrm>
          <a:off x="3238592" y="261832"/>
          <a:ext cx="1611276" cy="161127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Reference your theoretical framework</a:t>
          </a:r>
          <a:endParaRPr lang="en-US" sz="1900" kern="1200" dirty="0"/>
        </a:p>
      </dsp:txBody>
      <dsp:txXfrm>
        <a:off x="3317248" y="340488"/>
        <a:ext cx="1453964" cy="1453964"/>
      </dsp:txXfrm>
    </dsp:sp>
    <dsp:sp modelId="{8010F0B3-5FE9-4F7A-A838-61731744A80E}">
      <dsp:nvSpPr>
        <dsp:cNvPr id="0" name=""/>
        <dsp:cNvSpPr/>
      </dsp:nvSpPr>
      <dsp:spPr>
        <a:xfrm>
          <a:off x="1345342" y="2155081"/>
          <a:ext cx="1611276" cy="161127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Justify decisions</a:t>
          </a:r>
          <a:endParaRPr lang="en-US" sz="1900" kern="1200" dirty="0"/>
        </a:p>
      </dsp:txBody>
      <dsp:txXfrm>
        <a:off x="1423998" y="2233737"/>
        <a:ext cx="1453964" cy="1453964"/>
      </dsp:txXfrm>
    </dsp:sp>
    <dsp:sp modelId="{5B4C920A-FCA3-485C-B8CA-C3BD84BDD9E2}">
      <dsp:nvSpPr>
        <dsp:cNvPr id="0" name=""/>
        <dsp:cNvSpPr/>
      </dsp:nvSpPr>
      <dsp:spPr>
        <a:xfrm>
          <a:off x="3238592" y="2155081"/>
          <a:ext cx="1611276" cy="161127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Avoid “black boxes”</a:t>
          </a:r>
          <a:endParaRPr lang="en-US" sz="1900" kern="1200" dirty="0"/>
        </a:p>
      </dsp:txBody>
      <dsp:txXfrm>
        <a:off x="3317248" y="2233737"/>
        <a:ext cx="1453964" cy="14539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4/19/2023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4/19/2023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p.umes.edu/grad/graduate-writing-center/" TargetMode="External"/><Relationship Id="rId2" Type="http://schemas.openxmlformats.org/officeDocument/2006/relationships/hyperlink" Target="mailto:kjendicott@umes.edu"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cp.umes.edu/grad/writing-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Methodology</a:t>
            </a:r>
            <a:endParaRPr lang="en-US" dirty="0"/>
          </a:p>
        </p:txBody>
      </p:sp>
      <p:sp>
        <p:nvSpPr>
          <p:cNvPr id="3" name="Subtitle 2"/>
          <p:cNvSpPr>
            <a:spLocks noGrp="1"/>
          </p:cNvSpPr>
          <p:nvPr>
            <p:ph type="subTitle" idx="1"/>
          </p:nvPr>
        </p:nvSpPr>
        <p:spPr/>
        <p:txBody>
          <a:bodyPr/>
          <a:lstStyle/>
          <a:p>
            <a:r>
              <a:rPr lang="en-US" dirty="0" smtClean="0"/>
              <a:t>Dr. Kelsie Endicott</a:t>
            </a:r>
            <a:endParaRPr lang="en-US" dirty="0"/>
          </a:p>
        </p:txBody>
      </p:sp>
    </p:spTree>
    <p:extLst>
      <p:ext uri="{BB962C8B-B14F-4D97-AF65-F5344CB8AC3E}">
        <p14:creationId xmlns:p14="http://schemas.microsoft.com/office/powerpoint/2010/main" val="2270182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r>
              <a:rPr lang="en-US" dirty="0" smtClean="0"/>
              <a:t>Include your RQs and make sure that you explain why they are good questions and that align with your research goals.</a:t>
            </a:r>
            <a:endParaRPr lang="en-US" dirty="0"/>
          </a:p>
        </p:txBody>
      </p:sp>
      <p:pic>
        <p:nvPicPr>
          <p:cNvPr id="4" name="Picture 3" descr="Resource:How to Designing a Research Project to Leverage Your Work as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597" y="4305025"/>
            <a:ext cx="3214295" cy="2255645"/>
          </a:xfrm>
          <a:prstGeom prst="rect">
            <a:avLst/>
          </a:prstGeom>
        </p:spPr>
      </p:pic>
    </p:spTree>
    <p:extLst>
      <p:ext uri="{BB962C8B-B14F-4D97-AF65-F5344CB8AC3E}">
        <p14:creationId xmlns:p14="http://schemas.microsoft.com/office/powerpoint/2010/main" val="382789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Researcher’s Positionality</a:t>
            </a:r>
            <a:endParaRPr lang="en-US" dirty="0"/>
          </a:p>
        </p:txBody>
      </p:sp>
      <p:sp>
        <p:nvSpPr>
          <p:cNvPr id="3" name="Content Placeholder 2"/>
          <p:cNvSpPr>
            <a:spLocks noGrp="1"/>
          </p:cNvSpPr>
          <p:nvPr>
            <p:ph idx="1"/>
          </p:nvPr>
        </p:nvSpPr>
        <p:spPr/>
        <p:txBody>
          <a:bodyPr>
            <a:normAutofit/>
          </a:bodyPr>
          <a:lstStyle/>
          <a:p>
            <a:r>
              <a:rPr lang="en-US" sz="2000" dirty="0" smtClean="0"/>
              <a:t>When situated in the Methodology section, it’s less personal than it is in the introduction.</a:t>
            </a:r>
          </a:p>
          <a:p>
            <a:r>
              <a:rPr lang="en-US" sz="2000" dirty="0" smtClean="0"/>
              <a:t>Here, the positionality statement is strictly about </a:t>
            </a:r>
            <a:r>
              <a:rPr lang="en-US" sz="2000" i="1" dirty="0" smtClean="0"/>
              <a:t>why</a:t>
            </a:r>
            <a:r>
              <a:rPr lang="en-US" sz="2000" dirty="0" smtClean="0"/>
              <a:t> you are including one (how it lends credibility to you as a researcher to do so) and </a:t>
            </a:r>
            <a:r>
              <a:rPr lang="en-US" sz="2000" i="1" dirty="0" smtClean="0"/>
              <a:t>how</a:t>
            </a:r>
            <a:r>
              <a:rPr lang="en-US" sz="2000" dirty="0" smtClean="0"/>
              <a:t> your beliefs and experiences regarding THIS study influenced the methodological and analytical choices.</a:t>
            </a:r>
            <a:endParaRPr lang="en-US" sz="2000" dirty="0"/>
          </a:p>
        </p:txBody>
      </p:sp>
    </p:spTree>
    <p:extLst>
      <p:ext uri="{BB962C8B-B14F-4D97-AF65-F5344CB8AC3E}">
        <p14:creationId xmlns:p14="http://schemas.microsoft.com/office/powerpoint/2010/main" val="28391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Excerpt of Researcher’s Positionality Statement</a:t>
            </a:r>
            <a:endParaRPr lang="en-US" dirty="0"/>
          </a:p>
        </p:txBody>
      </p:sp>
      <p:sp>
        <p:nvSpPr>
          <p:cNvPr id="3" name="Content Placeholder 2"/>
          <p:cNvSpPr>
            <a:spLocks noGrp="1"/>
          </p:cNvSpPr>
          <p:nvPr>
            <p:ph idx="1"/>
          </p:nvPr>
        </p:nvSpPr>
        <p:spPr/>
        <p:txBody>
          <a:bodyPr/>
          <a:lstStyle/>
          <a:p>
            <a:r>
              <a:rPr lang="en-US" dirty="0" smtClean="0"/>
              <a:t>“I </a:t>
            </a:r>
            <a:r>
              <a:rPr lang="en-US" dirty="0"/>
              <a:t>researched writing pedagogy as it related to feedback on written assignments and revision and approached this research from a strong position of viewing writing as a social act. This is to say, that </a:t>
            </a:r>
            <a:r>
              <a:rPr lang="en-US" dirty="0">
                <a:solidFill>
                  <a:schemeClr val="accent1">
                    <a:lumMod val="60000"/>
                    <a:lumOff val="40000"/>
                  </a:schemeClr>
                </a:solidFill>
              </a:rPr>
              <a:t>the way I viewed and interpreted all actions related to writing in this course was from a social perspective—for me, it is impossible to classify any writing-related activities as not being rooted in, or influenced by, social dimensions. </a:t>
            </a:r>
            <a:r>
              <a:rPr lang="en-US" dirty="0"/>
              <a:t>Importantly</a:t>
            </a:r>
            <a:r>
              <a:rPr lang="en-US" dirty="0">
                <a:solidFill>
                  <a:schemeClr val="accent1">
                    <a:lumMod val="60000"/>
                    <a:lumOff val="40000"/>
                  </a:schemeClr>
                </a:solidFill>
              </a:rPr>
              <a:t>, I approached this study as someone who is heavily invested in improving writing pedagogy, particularly at the college level. </a:t>
            </a:r>
            <a:r>
              <a:rPr lang="en-US" dirty="0"/>
              <a:t>This desire stemmed from my myriad experiences studying writing as a student, teaching writing as a composition instructor and writing tutor, and identifying as a writer. </a:t>
            </a:r>
            <a:r>
              <a:rPr lang="en-US" dirty="0">
                <a:solidFill>
                  <a:schemeClr val="accent1">
                    <a:lumMod val="60000"/>
                    <a:lumOff val="40000"/>
                  </a:schemeClr>
                </a:solidFill>
              </a:rPr>
              <a:t>With that said, I came to this research with experiences with and beliefs towards writing and writing instruction that, at least to a small degree, influenced not only my theoretical and methodological approach to studying writing, but also how I interpreted the data</a:t>
            </a:r>
            <a:r>
              <a:rPr lang="en-US" dirty="0" smtClean="0">
                <a:solidFill>
                  <a:schemeClr val="accent1">
                    <a:lumMod val="60000"/>
                    <a:lumOff val="40000"/>
                  </a:schemeClr>
                </a:solidFill>
              </a:rPr>
              <a:t>.” </a:t>
            </a:r>
            <a:endParaRPr lang="en-US" dirty="0">
              <a:solidFill>
                <a:schemeClr val="accent1">
                  <a:lumMod val="60000"/>
                  <a:lumOff val="40000"/>
                </a:schemeClr>
              </a:solidFill>
            </a:endParaRPr>
          </a:p>
          <a:p>
            <a:endParaRPr lang="en-US" dirty="0"/>
          </a:p>
        </p:txBody>
      </p:sp>
    </p:spTree>
    <p:extLst>
      <p:ext uri="{BB962C8B-B14F-4D97-AF65-F5344CB8AC3E}">
        <p14:creationId xmlns:p14="http://schemas.microsoft.com/office/powerpoint/2010/main" val="83244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Setting</a:t>
            </a:r>
            <a:endParaRPr lang="en-US" dirty="0"/>
          </a:p>
        </p:txBody>
      </p:sp>
      <p:sp>
        <p:nvSpPr>
          <p:cNvPr id="3" name="Content Placeholder 2"/>
          <p:cNvSpPr>
            <a:spLocks noGrp="1"/>
          </p:cNvSpPr>
          <p:nvPr>
            <p:ph idx="1"/>
          </p:nvPr>
        </p:nvSpPr>
        <p:spPr/>
        <p:txBody>
          <a:bodyPr>
            <a:normAutofit/>
          </a:bodyPr>
          <a:lstStyle/>
          <a:p>
            <a:r>
              <a:rPr lang="en-US" sz="2000" dirty="0" smtClean="0"/>
              <a:t>Identify the name of the setting/location and any pertinent information that someone would need to know to get a sense of where your research took place.</a:t>
            </a:r>
            <a:endParaRPr lang="en-US" sz="2000" dirty="0"/>
          </a:p>
        </p:txBody>
      </p:sp>
      <p:pic>
        <p:nvPicPr>
          <p:cNvPr id="4" name="Picture 3" descr="Berea College - University Innov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44" y="4544075"/>
            <a:ext cx="3175607" cy="2119372"/>
          </a:xfrm>
          <a:prstGeom prst="rect">
            <a:avLst/>
          </a:prstGeom>
        </p:spPr>
      </p:pic>
      <p:pic>
        <p:nvPicPr>
          <p:cNvPr id="5" name="Picture 4" descr="Farm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685" y="4593515"/>
            <a:ext cx="3402628" cy="2069932"/>
          </a:xfrm>
          <a:prstGeom prst="rect">
            <a:avLst/>
          </a:prstGeom>
        </p:spPr>
      </p:pic>
      <p:pic>
        <p:nvPicPr>
          <p:cNvPr id="6" name="Picture 5" descr="Architecture Blue Building · Free photo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228" y="4593515"/>
            <a:ext cx="3179219" cy="2119479"/>
          </a:xfrm>
          <a:prstGeom prst="rect">
            <a:avLst/>
          </a:prstGeom>
        </p:spPr>
      </p:pic>
    </p:spTree>
    <p:extLst>
      <p:ext uri="{BB962C8B-B14F-4D97-AF65-F5344CB8AC3E}">
        <p14:creationId xmlns:p14="http://schemas.microsoft.com/office/powerpoint/2010/main" val="2815038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lstStyle/>
          <a:p>
            <a:r>
              <a:rPr lang="en-US" dirty="0" smtClean="0"/>
              <a:t>If you are working with human subjects, provide as much information as you can about them as it relates to your findings.</a:t>
            </a:r>
          </a:p>
          <a:p>
            <a:r>
              <a:rPr lang="en-US" dirty="0" smtClean="0"/>
              <a:t>Include how you selected your participants and why.</a:t>
            </a:r>
          </a:p>
          <a:p>
            <a:r>
              <a:rPr lang="en-US" dirty="0" smtClean="0"/>
              <a:t>It may be helpful to write participant profiles.</a:t>
            </a:r>
          </a:p>
          <a:p>
            <a:r>
              <a:rPr lang="en-US" dirty="0" smtClean="0"/>
              <a:t>These profiles should be consistent.</a:t>
            </a:r>
          </a:p>
          <a:p>
            <a:r>
              <a:rPr lang="en-US" dirty="0" smtClean="0"/>
              <a:t>It will be hard not to over-write about them, but that’s why we draft </a:t>
            </a:r>
            <a:r>
              <a:rPr lang="en-US" dirty="0" smtClean="0">
                <a:sym typeface="Wingdings" panose="05000000000000000000" pitchFamily="2" charset="2"/>
              </a:rPr>
              <a:t></a:t>
            </a:r>
            <a:endParaRPr lang="en-US" dirty="0"/>
          </a:p>
        </p:txBody>
      </p:sp>
      <p:pic>
        <p:nvPicPr>
          <p:cNvPr id="4" name="Picture 3" descr="| Mental Health Information Centre of Southern Afric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632" y="4040542"/>
            <a:ext cx="2461211" cy="2555557"/>
          </a:xfrm>
          <a:prstGeom prst="rect">
            <a:avLst/>
          </a:prstGeom>
        </p:spPr>
      </p:pic>
    </p:spTree>
    <p:extLst>
      <p:ext uri="{BB962C8B-B14F-4D97-AF65-F5344CB8AC3E}">
        <p14:creationId xmlns:p14="http://schemas.microsoft.com/office/powerpoint/2010/main" val="3455445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graphicFrame>
        <p:nvGraphicFramePr>
          <p:cNvPr id="5" name="Diagram 4"/>
          <p:cNvGraphicFramePr/>
          <p:nvPr>
            <p:extLst>
              <p:ext uri="{D42A27DB-BD31-4B8C-83A1-F6EECF244321}">
                <p14:modId xmlns:p14="http://schemas.microsoft.com/office/powerpoint/2010/main" val="1846497641"/>
              </p:ext>
            </p:extLst>
          </p:nvPr>
        </p:nvGraphicFramePr>
        <p:xfrm>
          <a:off x="2798182" y="2011680"/>
          <a:ext cx="6595633" cy="4653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128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p:txBody>
          <a:bodyPr/>
          <a:lstStyle/>
          <a:p>
            <a:r>
              <a:rPr lang="en-US" dirty="0" smtClean="0"/>
              <a:t>This is vital—especially if you are engaging in human subjects research (you would need IRB approval for this).</a:t>
            </a:r>
          </a:p>
          <a:p>
            <a:r>
              <a:rPr lang="en-US" dirty="0" smtClean="0"/>
              <a:t>You always want to conduct research ethically, especially when you are working with people and even more so with vulnerable populations.</a:t>
            </a:r>
          </a:p>
          <a:p>
            <a:r>
              <a:rPr lang="en-US" dirty="0" smtClean="0"/>
              <a:t>Privacy and/or confidentiality is necessary!</a:t>
            </a:r>
            <a:endParaRPr lang="en-US" dirty="0"/>
          </a:p>
        </p:txBody>
      </p:sp>
      <p:pic>
        <p:nvPicPr>
          <p:cNvPr id="4" name="Picture 3" descr="In-Sights: The ethics of busin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072" y="4627338"/>
            <a:ext cx="4413926" cy="1848765"/>
          </a:xfrm>
          <a:prstGeom prst="rect">
            <a:avLst/>
          </a:prstGeom>
        </p:spPr>
      </p:pic>
    </p:spTree>
    <p:extLst>
      <p:ext uri="{BB962C8B-B14F-4D97-AF65-F5344CB8AC3E}">
        <p14:creationId xmlns:p14="http://schemas.microsoft.com/office/powerpoint/2010/main" val="154505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graphicFrame>
        <p:nvGraphicFramePr>
          <p:cNvPr id="4" name="Diagram 3"/>
          <p:cNvGraphicFramePr/>
          <p:nvPr>
            <p:extLst>
              <p:ext uri="{D42A27DB-BD31-4B8C-83A1-F6EECF244321}">
                <p14:modId xmlns:p14="http://schemas.microsoft.com/office/powerpoint/2010/main" val="541348332"/>
              </p:ext>
            </p:extLst>
          </p:nvPr>
        </p:nvGraphicFramePr>
        <p:xfrm>
          <a:off x="3099396" y="2323652"/>
          <a:ext cx="6195211" cy="4028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213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Trustworthiness, Validity, Reliability</a:t>
            </a:r>
            <a:endParaRPr lang="en-US" dirty="0"/>
          </a:p>
        </p:txBody>
      </p:sp>
      <p:sp>
        <p:nvSpPr>
          <p:cNvPr id="3" name="Content Placeholder 2"/>
          <p:cNvSpPr>
            <a:spLocks noGrp="1"/>
          </p:cNvSpPr>
          <p:nvPr>
            <p:ph idx="1"/>
          </p:nvPr>
        </p:nvSpPr>
        <p:spPr/>
        <p:txBody>
          <a:bodyPr/>
          <a:lstStyle/>
          <a:p>
            <a:r>
              <a:rPr lang="en-US" dirty="0" smtClean="0"/>
              <a:t>Including an acknowledgment of these further supports the legitimacy of your research and your credibility as a researcher.</a:t>
            </a:r>
          </a:p>
          <a:p>
            <a:r>
              <a:rPr lang="en-US" b="1" dirty="0"/>
              <a:t>Trustworthiness: </a:t>
            </a:r>
            <a:r>
              <a:rPr lang="en-US" dirty="0" smtClean="0"/>
              <a:t>One </a:t>
            </a:r>
            <a:r>
              <a:rPr lang="en-US" dirty="0"/>
              <a:t>of those shared realities, albeit a subjective one, wherein readers and writers might find commonality in their constructive processes.</a:t>
            </a:r>
            <a:endParaRPr lang="en-US" dirty="0" smtClean="0"/>
          </a:p>
          <a:p>
            <a:r>
              <a:rPr lang="en-US" b="1" dirty="0" smtClean="0"/>
              <a:t>Validity:</a:t>
            </a:r>
            <a:r>
              <a:rPr lang="en-US" dirty="0" smtClean="0"/>
              <a:t> The state that exists when statements or conclusions about empirical reality are correct.</a:t>
            </a:r>
          </a:p>
          <a:p>
            <a:r>
              <a:rPr lang="en-US" b="1" dirty="0" smtClean="0"/>
              <a:t>Reliability:</a:t>
            </a:r>
            <a:r>
              <a:rPr lang="en-US" dirty="0" smtClean="0"/>
              <a:t> A measurement procedure yields consistent scores when the phenomenon being measured is not changing.</a:t>
            </a:r>
            <a:endParaRPr lang="en-US" dirty="0"/>
          </a:p>
        </p:txBody>
      </p:sp>
    </p:spTree>
    <p:extLst>
      <p:ext uri="{BB962C8B-B14F-4D97-AF65-F5344CB8AC3E}">
        <p14:creationId xmlns:p14="http://schemas.microsoft.com/office/powerpoint/2010/main" val="369308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dirty="0" smtClean="0"/>
              <a:t>Provide justifications to support every methodological choice!</a:t>
            </a:r>
          </a:p>
          <a:p>
            <a:r>
              <a:rPr lang="en-US" dirty="0" smtClean="0"/>
              <a:t>It’s OKAY for this writing to be explanatory and seem dry. You are describing a process after all.</a:t>
            </a:r>
          </a:p>
          <a:p>
            <a:r>
              <a:rPr lang="en-US" dirty="0" smtClean="0"/>
              <a:t>Have at least one person read over this section before you submit it. If they can’t follow your process or feel like they can’t replicate it, then you need to add this clarifying information.</a:t>
            </a:r>
            <a:endParaRPr lang="en-US" dirty="0"/>
          </a:p>
        </p:txBody>
      </p:sp>
    </p:spTree>
    <p:extLst>
      <p:ext uri="{BB962C8B-B14F-4D97-AF65-F5344CB8AC3E}">
        <p14:creationId xmlns:p14="http://schemas.microsoft.com/office/powerpoint/2010/main" val="3030734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3200" dirty="0" smtClean="0"/>
              <a:t>Frame the methodology chapter</a:t>
            </a:r>
          </a:p>
          <a:p>
            <a:r>
              <a:rPr lang="en-US" sz="3200" dirty="0" smtClean="0"/>
              <a:t>Discuss what components are necessary for this chapter</a:t>
            </a:r>
          </a:p>
          <a:p>
            <a:r>
              <a:rPr lang="en-US" sz="3200" dirty="0" smtClean="0"/>
              <a:t>Key Takeaways</a:t>
            </a:r>
          </a:p>
          <a:p>
            <a:endParaRPr lang="en-US" dirty="0"/>
          </a:p>
        </p:txBody>
      </p:sp>
    </p:spTree>
    <p:extLst>
      <p:ext uri="{BB962C8B-B14F-4D97-AF65-F5344CB8AC3E}">
        <p14:creationId xmlns:p14="http://schemas.microsoft.com/office/powerpoint/2010/main" val="1589697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Dr. Kelsie Endicott, </a:t>
            </a:r>
            <a:r>
              <a:rPr lang="en-US" dirty="0">
                <a:hlinkClick r:id="rId2"/>
              </a:rPr>
              <a:t>kjendicott@umes.edu</a:t>
            </a:r>
            <a:endParaRPr lang="en-US" dirty="0"/>
          </a:p>
          <a:p>
            <a:r>
              <a:rPr lang="en-US" dirty="0">
                <a:hlinkClick r:id="rId3"/>
              </a:rPr>
              <a:t>https://wwwcp.umes.edu/grad/graduate-writing-center/</a:t>
            </a:r>
            <a:endParaRPr lang="en-US" dirty="0"/>
          </a:p>
          <a:p>
            <a:r>
              <a:rPr lang="en-US" dirty="0">
                <a:hlinkClick r:id="rId4"/>
              </a:rPr>
              <a:t>https://wwwcp.umes.edu/grad/writing-resources/</a:t>
            </a:r>
            <a:endParaRPr lang="en-US" dirty="0"/>
          </a:p>
          <a:p>
            <a:r>
              <a:rPr lang="en-US" dirty="0"/>
              <a:t>Use models from your discipline to help you write!</a:t>
            </a:r>
          </a:p>
          <a:p>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2592" y="4351258"/>
            <a:ext cx="1921883" cy="1921883"/>
          </a:xfrm>
          <a:prstGeom prst="rect">
            <a:avLst/>
          </a:prstGeom>
        </p:spPr>
      </p:pic>
    </p:spTree>
    <p:extLst>
      <p:ext uri="{BB962C8B-B14F-4D97-AF65-F5344CB8AC3E}">
        <p14:creationId xmlns:p14="http://schemas.microsoft.com/office/powerpoint/2010/main" val="2653521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Methodology?</a:t>
            </a:r>
            <a:endParaRPr lang="en-US" dirty="0"/>
          </a:p>
        </p:txBody>
      </p:sp>
      <p:sp>
        <p:nvSpPr>
          <p:cNvPr id="3" name="Content Placeholder 2"/>
          <p:cNvSpPr>
            <a:spLocks noGrp="1"/>
          </p:cNvSpPr>
          <p:nvPr>
            <p:ph idx="1"/>
          </p:nvPr>
        </p:nvSpPr>
        <p:spPr/>
        <p:txBody>
          <a:bodyPr>
            <a:normAutofit/>
          </a:bodyPr>
          <a:lstStyle/>
          <a:p>
            <a:r>
              <a:rPr lang="en-US" sz="3200" dirty="0" smtClean="0"/>
              <a:t>Quite simply, a methodology is both a rationale for and explanation of how you conducted research.</a:t>
            </a:r>
            <a:endParaRPr lang="en-US" sz="3200" dirty="0"/>
          </a:p>
        </p:txBody>
      </p:sp>
    </p:spTree>
    <p:extLst>
      <p:ext uri="{BB962C8B-B14F-4D97-AF65-F5344CB8AC3E}">
        <p14:creationId xmlns:p14="http://schemas.microsoft.com/office/powerpoint/2010/main" val="47373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a Methodology?</a:t>
            </a:r>
            <a:endParaRPr lang="en-US" dirty="0"/>
          </a:p>
        </p:txBody>
      </p:sp>
      <p:graphicFrame>
        <p:nvGraphicFramePr>
          <p:cNvPr id="4" name="Diagram 3"/>
          <p:cNvGraphicFramePr/>
          <p:nvPr>
            <p:extLst>
              <p:ext uri="{D42A27DB-BD31-4B8C-83A1-F6EECF244321}">
                <p14:modId xmlns:p14="http://schemas.microsoft.com/office/powerpoint/2010/main" val="2194650012"/>
              </p:ext>
            </p:extLst>
          </p:nvPr>
        </p:nvGraphicFramePr>
        <p:xfrm>
          <a:off x="2031999" y="2011680"/>
          <a:ext cx="7510034" cy="471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8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Information is Usually Included in a Methodology?</a:t>
            </a:r>
            <a:endParaRPr lang="en-US" dirty="0"/>
          </a:p>
        </p:txBody>
      </p:sp>
      <p:graphicFrame>
        <p:nvGraphicFramePr>
          <p:cNvPr id="6" name="Diagram 5"/>
          <p:cNvGraphicFramePr/>
          <p:nvPr>
            <p:extLst>
              <p:ext uri="{D42A27DB-BD31-4B8C-83A1-F6EECF244321}">
                <p14:modId xmlns:p14="http://schemas.microsoft.com/office/powerpoint/2010/main" val="2784001385"/>
              </p:ext>
            </p:extLst>
          </p:nvPr>
        </p:nvGraphicFramePr>
        <p:xfrm>
          <a:off x="2137185" y="1936376"/>
          <a:ext cx="7917628" cy="4658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92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and Conceptual Framework</a:t>
            </a:r>
            <a:endParaRPr lang="en-US" dirty="0"/>
          </a:p>
        </p:txBody>
      </p:sp>
      <p:sp>
        <p:nvSpPr>
          <p:cNvPr id="3" name="Content Placeholder 2"/>
          <p:cNvSpPr>
            <a:spLocks noGrp="1"/>
          </p:cNvSpPr>
          <p:nvPr>
            <p:ph idx="1"/>
          </p:nvPr>
        </p:nvSpPr>
        <p:spPr/>
        <p:txBody>
          <a:bodyPr>
            <a:normAutofit/>
          </a:bodyPr>
          <a:lstStyle/>
          <a:p>
            <a:r>
              <a:rPr lang="en-US" sz="2400" b="1" dirty="0" smtClean="0"/>
              <a:t>Theoretical framework: </a:t>
            </a:r>
            <a:r>
              <a:rPr lang="en-US" sz="2400" dirty="0" smtClean="0"/>
              <a:t>The theory/theories that underpin or guide your research (how you conduct it and how you will analyze and interpret results/findings).</a:t>
            </a:r>
          </a:p>
          <a:p>
            <a:r>
              <a:rPr lang="en-US" sz="2400" b="1" dirty="0" smtClean="0"/>
              <a:t>Conceptual framework: </a:t>
            </a:r>
            <a:r>
              <a:rPr lang="en-US" sz="2400" dirty="0" smtClean="0"/>
              <a:t>The researcher’s own model illustrating variables that specify the problem and gives direction to the study. It may be an adaptation of an existing model with modifications to suit the theory.</a:t>
            </a:r>
            <a:endParaRPr lang="en-US" sz="2400" dirty="0"/>
          </a:p>
        </p:txBody>
      </p:sp>
    </p:spTree>
    <p:extLst>
      <p:ext uri="{BB962C8B-B14F-4D97-AF65-F5344CB8AC3E}">
        <p14:creationId xmlns:p14="http://schemas.microsoft.com/office/powerpoint/2010/main" val="271650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99010"/>
            <a:ext cx="10571998" cy="970450"/>
          </a:xfrm>
        </p:spPr>
        <p:txBody>
          <a:bodyPr/>
          <a:lstStyle/>
          <a:p>
            <a:r>
              <a:rPr lang="en-US" dirty="0" smtClean="0"/>
              <a:t>Example of Introducing the Theoretical/Conceptual Framework Section</a:t>
            </a:r>
            <a:endParaRPr lang="en-US" dirty="0"/>
          </a:p>
        </p:txBody>
      </p:sp>
      <p:sp>
        <p:nvSpPr>
          <p:cNvPr id="3" name="Content Placeholder 2"/>
          <p:cNvSpPr>
            <a:spLocks noGrp="1"/>
          </p:cNvSpPr>
          <p:nvPr>
            <p:ph idx="1"/>
          </p:nvPr>
        </p:nvSpPr>
        <p:spPr/>
        <p:txBody>
          <a:bodyPr/>
          <a:lstStyle/>
          <a:p>
            <a:r>
              <a:rPr lang="en-US" dirty="0" smtClean="0"/>
              <a:t>“The </a:t>
            </a:r>
            <a:r>
              <a:rPr lang="en-US" dirty="0"/>
              <a:t>theoretical basis of this work was rooted in three key assumptions: (1) writing, feedback, and revision are socially constructed, (2) these forms of communication are best understood by taking an ecological, or holistic approach when studying them, and (3) writing and revision follow a process approach</a:t>
            </a:r>
            <a:r>
              <a:rPr lang="en-US" dirty="0" smtClean="0"/>
              <a:t>.”</a:t>
            </a:r>
          </a:p>
          <a:p>
            <a:r>
              <a:rPr lang="en-US" dirty="0" smtClean="0"/>
              <a:t>Subsequent paragraphs should reference theories and identify your rationale for using them and how they support/inform your research and analytical activities.</a:t>
            </a:r>
            <a:endParaRPr lang="en-US" dirty="0"/>
          </a:p>
          <a:p>
            <a:endParaRPr lang="en-US" dirty="0"/>
          </a:p>
        </p:txBody>
      </p:sp>
    </p:spTree>
    <p:extLst>
      <p:ext uri="{BB962C8B-B14F-4D97-AF65-F5344CB8AC3E}">
        <p14:creationId xmlns:p14="http://schemas.microsoft.com/office/powerpoint/2010/main" val="4043302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p:txBody>
          <a:bodyPr/>
          <a:lstStyle/>
          <a:p>
            <a:r>
              <a:rPr lang="en-US" sz="2800" dirty="0" smtClean="0"/>
              <a:t>Identify the study’s design: </a:t>
            </a:r>
          </a:p>
          <a:p>
            <a:pPr lvl="1"/>
            <a:r>
              <a:rPr lang="en-US" sz="2800" dirty="0" smtClean="0"/>
              <a:t>What research paradigm is it?: Qualitative? Quantitative</a:t>
            </a:r>
            <a:r>
              <a:rPr lang="en-US" sz="2800" dirty="0"/>
              <a:t>?</a:t>
            </a:r>
            <a:r>
              <a:rPr lang="en-US" sz="2800" dirty="0" smtClean="0"/>
              <a:t> Mixed methods?</a:t>
            </a:r>
          </a:p>
          <a:p>
            <a:pPr lvl="1"/>
            <a:r>
              <a:rPr lang="en-US" sz="2800" dirty="0" smtClean="0"/>
              <a:t>Case study? Experimental? Exploratory? Etc.</a:t>
            </a:r>
          </a:p>
          <a:p>
            <a:pPr lvl="1"/>
            <a:r>
              <a:rPr lang="en-US" sz="2800" dirty="0" smtClean="0"/>
              <a:t>Summary of data types</a:t>
            </a:r>
          </a:p>
          <a:p>
            <a:pPr lvl="1"/>
            <a:r>
              <a:rPr lang="en-US" sz="2800" dirty="0"/>
              <a:t>Rationale for choices</a:t>
            </a:r>
          </a:p>
          <a:p>
            <a:pPr lvl="1"/>
            <a:endParaRPr lang="en-US" dirty="0"/>
          </a:p>
        </p:txBody>
      </p:sp>
      <p:pic>
        <p:nvPicPr>
          <p:cNvPr id="4" name="Picture 3" descr="Asking Defining Questions - Excelsior College OW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391" y="4345342"/>
            <a:ext cx="3348807" cy="2232538"/>
          </a:xfrm>
          <a:prstGeom prst="rect">
            <a:avLst/>
          </a:prstGeom>
        </p:spPr>
      </p:pic>
    </p:spTree>
    <p:extLst>
      <p:ext uri="{BB962C8B-B14F-4D97-AF65-F5344CB8AC3E}">
        <p14:creationId xmlns:p14="http://schemas.microsoft.com/office/powerpoint/2010/main" val="3791607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Rationalizing/Supporting Choices</a:t>
            </a:r>
            <a:endParaRPr lang="en-US" dirty="0"/>
          </a:p>
        </p:txBody>
      </p:sp>
      <p:sp>
        <p:nvSpPr>
          <p:cNvPr id="3" name="Content Placeholder 2"/>
          <p:cNvSpPr>
            <a:spLocks noGrp="1"/>
          </p:cNvSpPr>
          <p:nvPr>
            <p:ph idx="1"/>
          </p:nvPr>
        </p:nvSpPr>
        <p:spPr/>
        <p:txBody>
          <a:bodyPr>
            <a:normAutofit/>
          </a:bodyPr>
          <a:lstStyle/>
          <a:p>
            <a:r>
              <a:rPr lang="en-US" sz="2800" dirty="0"/>
              <a:t>A qualitative case study approach was ideal for my topic of study because I sought to explore phenomena that could be best understood by asking research questions beginning with </a:t>
            </a:r>
            <a:r>
              <a:rPr lang="en-US" sz="2800" dirty="0">
                <a:solidFill>
                  <a:schemeClr val="accent1">
                    <a:lumMod val="60000"/>
                    <a:lumOff val="40000"/>
                  </a:schemeClr>
                </a:solidFill>
              </a:rPr>
              <a:t>“how”, “why”, </a:t>
            </a:r>
            <a:r>
              <a:rPr lang="en-US" sz="2800" dirty="0"/>
              <a:t>and </a:t>
            </a:r>
            <a:r>
              <a:rPr lang="en-US" sz="2800" dirty="0">
                <a:solidFill>
                  <a:schemeClr val="accent1">
                    <a:lumMod val="60000"/>
                    <a:lumOff val="40000"/>
                  </a:schemeClr>
                </a:solidFill>
              </a:rPr>
              <a:t>“what” </a:t>
            </a:r>
            <a:r>
              <a:rPr lang="en-US" sz="2800" dirty="0"/>
              <a:t>(Yin, 2009 as cited in Barone, 2011, p. 21; Hesse-</a:t>
            </a:r>
            <a:r>
              <a:rPr lang="en-US" sz="2800" dirty="0" err="1"/>
              <a:t>Biber</a:t>
            </a:r>
            <a:r>
              <a:rPr lang="en-US" sz="2800" dirty="0"/>
              <a:t>, 2017, p. 4), indicating a desire to “understand in a meaningful and nuanced way, the view of those within the case” (Stake, 1995, 2000, 2005 as cited in Hesse-</a:t>
            </a:r>
            <a:r>
              <a:rPr lang="en-US" sz="2800" dirty="0" err="1"/>
              <a:t>Biber</a:t>
            </a:r>
            <a:r>
              <a:rPr lang="en-US" sz="2800" dirty="0"/>
              <a:t>, 2017, p. 226). </a:t>
            </a:r>
            <a:endParaRPr lang="en-US" sz="2800" dirty="0"/>
          </a:p>
        </p:txBody>
      </p:sp>
    </p:spTree>
    <p:extLst>
      <p:ext uri="{BB962C8B-B14F-4D97-AF65-F5344CB8AC3E}">
        <p14:creationId xmlns:p14="http://schemas.microsoft.com/office/powerpoint/2010/main" val="2822695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3122</TotalTime>
  <Words>1011</Words>
  <Application>Microsoft Office PowerPoint</Application>
  <PresentationFormat>Widescreen</PresentationFormat>
  <Paragraphs>83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Century Gothic</vt:lpstr>
      <vt:lpstr>Wingdings</vt:lpstr>
      <vt:lpstr>Wingdings 2</vt:lpstr>
      <vt:lpstr>Quotable</vt:lpstr>
      <vt:lpstr>Methodology</vt:lpstr>
      <vt:lpstr>Agenda</vt:lpstr>
      <vt:lpstr>What is a Methodology?</vt:lpstr>
      <vt:lpstr>Why Do I Need a Methodology?</vt:lpstr>
      <vt:lpstr>What Information is Usually Included in a Methodology?</vt:lpstr>
      <vt:lpstr>Theoretical and Conceptual Framework</vt:lpstr>
      <vt:lpstr>Example of Introducing the Theoretical/Conceptual Framework Section</vt:lpstr>
      <vt:lpstr>Study Design</vt:lpstr>
      <vt:lpstr>Example of Rationalizing/Supporting Choices</vt:lpstr>
      <vt:lpstr>Research Questions</vt:lpstr>
      <vt:lpstr>Researcher’s Positionality</vt:lpstr>
      <vt:lpstr>Sample Excerpt of Researcher’s Positionality Statement</vt:lpstr>
      <vt:lpstr>Research Setting</vt:lpstr>
      <vt:lpstr>Participants</vt:lpstr>
      <vt:lpstr>Data Collection</vt:lpstr>
      <vt:lpstr>Ethical Considerations</vt:lpstr>
      <vt:lpstr>Data Analysis</vt:lpstr>
      <vt:lpstr>Trustworthiness, Validity, Reliability</vt:lpstr>
      <vt:lpstr>Key Takeaways</vt:lpstr>
      <vt:lpstr>Resources</vt:lpstr>
    </vt:vector>
  </TitlesOfParts>
  <Company>University of Maryland Eastern 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Methodology</dc:title>
  <dc:creator>Endicott, Kelsie J</dc:creator>
  <cp:lastModifiedBy>Endicott, Kelsie J</cp:lastModifiedBy>
  <cp:revision>21</cp:revision>
  <dcterms:created xsi:type="dcterms:W3CDTF">2023-04-19T20:09:22Z</dcterms:created>
  <dcterms:modified xsi:type="dcterms:W3CDTF">2023-04-22T00:12:03Z</dcterms:modified>
</cp:coreProperties>
</file>