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0" r:id="rId3"/>
    <p:sldId id="261" r:id="rId4"/>
    <p:sldId id="328" r:id="rId5"/>
    <p:sldId id="266" r:id="rId6"/>
    <p:sldId id="267" r:id="rId7"/>
    <p:sldId id="353" r:id="rId8"/>
    <p:sldId id="327" r:id="rId9"/>
    <p:sldId id="268" r:id="rId10"/>
    <p:sldId id="324" r:id="rId11"/>
    <p:sldId id="350" r:id="rId12"/>
    <p:sldId id="269" r:id="rId13"/>
    <p:sldId id="275" r:id="rId14"/>
  </p:sldIdLst>
  <p:sldSz cx="12192000" cy="6858000"/>
  <p:notesSz cx="9236075" cy="7010400"/>
  <p:embeddedFontLst>
    <p:embeddedFont>
      <p:font typeface="Open Sans" panose="020B0606030504020204" pitchFamily="34" charset="0"/>
      <p:regular r:id="rId16"/>
      <p:bold r:id="rId17"/>
      <p:italic r:id="rId18"/>
      <p:boldItalic r:id="rId19"/>
    </p:embeddedFont>
    <p:embeddedFont>
      <p:font typeface="Sen"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dA0FYOdhMrVkp5NacyStMtqa8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17585-8F07-4EDF-AFD3-C676F11A54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2D3DE3-1853-4C6E-8C74-057EBEFF20F9}">
      <dgm:prSet/>
      <dgm:spPr/>
      <dgm:t>
        <a:bodyPr/>
        <a:lstStyle/>
        <a:p>
          <a:r>
            <a:rPr lang="en-US" b="1" dirty="0"/>
            <a:t>Triage within 24 business hours-rapid response</a:t>
          </a:r>
          <a:endParaRPr lang="en-US" dirty="0"/>
        </a:p>
      </dgm:t>
    </dgm:pt>
    <dgm:pt modelId="{26712D7B-29F1-4E95-AB9E-2A62638AD48D}" type="parTrans" cxnId="{80EE57B2-033C-4039-B4BA-24793D8C0626}">
      <dgm:prSet/>
      <dgm:spPr/>
      <dgm:t>
        <a:bodyPr/>
        <a:lstStyle/>
        <a:p>
          <a:endParaRPr lang="en-US"/>
        </a:p>
      </dgm:t>
    </dgm:pt>
    <dgm:pt modelId="{69DC3A8A-736B-4D5E-9606-1DAA4977494E}" type="sibTrans" cxnId="{80EE57B2-033C-4039-B4BA-24793D8C0626}">
      <dgm:prSet phldrT="1" phldr="0"/>
      <dgm:spPr/>
      <dgm:t>
        <a:bodyPr/>
        <a:lstStyle/>
        <a:p>
          <a:endParaRPr lang="en-US"/>
        </a:p>
      </dgm:t>
    </dgm:pt>
    <dgm:pt modelId="{C7FBA217-4F5E-403D-B225-28125C8EA78B}">
      <dgm:prSet/>
      <dgm:spPr/>
      <dgm:t>
        <a:bodyPr/>
        <a:lstStyle/>
        <a:p>
          <a:r>
            <a:rPr lang="en-US" b="1" dirty="0"/>
            <a:t>In person and virtual</a:t>
          </a:r>
          <a:endParaRPr lang="en-US" dirty="0"/>
        </a:p>
      </dgm:t>
    </dgm:pt>
    <dgm:pt modelId="{62A082E1-9622-4FCB-9863-4B776F16D3CF}" type="parTrans" cxnId="{245878CE-053D-4BF8-BFBD-DBB1B434AF37}">
      <dgm:prSet/>
      <dgm:spPr/>
      <dgm:t>
        <a:bodyPr/>
        <a:lstStyle/>
        <a:p>
          <a:endParaRPr lang="en-US"/>
        </a:p>
      </dgm:t>
    </dgm:pt>
    <dgm:pt modelId="{0FDFA26F-C880-492C-92E9-F6B49EEC044D}" type="sibTrans" cxnId="{245878CE-053D-4BF8-BFBD-DBB1B434AF37}">
      <dgm:prSet phldrT="2" phldr="0"/>
      <dgm:spPr/>
      <dgm:t>
        <a:bodyPr/>
        <a:lstStyle/>
        <a:p>
          <a:endParaRPr lang="en-US"/>
        </a:p>
      </dgm:t>
    </dgm:pt>
    <dgm:pt modelId="{079982AD-BD0F-446E-AA18-10B801C3803B}">
      <dgm:prSet/>
      <dgm:spPr/>
      <dgm:t>
        <a:bodyPr/>
        <a:lstStyle/>
        <a:p>
          <a:pPr rtl="0"/>
          <a:r>
            <a:rPr lang="en-US" b="1" dirty="0">
              <a:latin typeface="Arial"/>
            </a:rPr>
            <a:t>Individual and relationship</a:t>
          </a:r>
          <a:r>
            <a:rPr lang="en-US" b="1" dirty="0"/>
            <a:t> counseling </a:t>
          </a:r>
          <a:endParaRPr lang="en-US" dirty="0"/>
        </a:p>
      </dgm:t>
    </dgm:pt>
    <dgm:pt modelId="{3CFF464C-972C-4F9A-826E-1471A88AE509}" type="parTrans" cxnId="{8E037D70-4036-41B3-8E4D-C9C145DB09CB}">
      <dgm:prSet/>
      <dgm:spPr/>
      <dgm:t>
        <a:bodyPr/>
        <a:lstStyle/>
        <a:p>
          <a:endParaRPr lang="en-US"/>
        </a:p>
      </dgm:t>
    </dgm:pt>
    <dgm:pt modelId="{F6A51D1A-9868-4448-B18A-08CBC654D710}" type="sibTrans" cxnId="{8E037D70-4036-41B3-8E4D-C9C145DB09CB}">
      <dgm:prSet phldrT="3" phldr="0"/>
      <dgm:spPr/>
      <dgm:t>
        <a:bodyPr/>
        <a:lstStyle/>
        <a:p>
          <a:endParaRPr lang="en-US"/>
        </a:p>
      </dgm:t>
    </dgm:pt>
    <dgm:pt modelId="{54110D10-1B57-4B2B-B1D5-056E845C100D}">
      <dgm:prSet/>
      <dgm:spPr/>
      <dgm:t>
        <a:bodyPr/>
        <a:lstStyle/>
        <a:p>
          <a:r>
            <a:rPr lang="en-US" b="1" dirty="0"/>
            <a:t>Crisis Assistance</a:t>
          </a:r>
          <a:endParaRPr lang="en-US" dirty="0"/>
        </a:p>
      </dgm:t>
    </dgm:pt>
    <dgm:pt modelId="{988DEF5C-CB6C-4D28-90D6-63EFFB07CCAD}" type="parTrans" cxnId="{152B5AF8-4B1E-4F7B-A53E-85037BC8797F}">
      <dgm:prSet/>
      <dgm:spPr/>
      <dgm:t>
        <a:bodyPr/>
        <a:lstStyle/>
        <a:p>
          <a:endParaRPr lang="en-US"/>
        </a:p>
      </dgm:t>
    </dgm:pt>
    <dgm:pt modelId="{1F655BD7-3D8D-46F0-A5A1-EFCBA0614E25}" type="sibTrans" cxnId="{152B5AF8-4B1E-4F7B-A53E-85037BC8797F}">
      <dgm:prSet phldrT="4" phldr="0"/>
      <dgm:spPr/>
      <dgm:t>
        <a:bodyPr/>
        <a:lstStyle/>
        <a:p>
          <a:endParaRPr lang="en-US"/>
        </a:p>
      </dgm:t>
    </dgm:pt>
    <dgm:pt modelId="{6B1C9402-57BD-4683-9589-9E8DE63F4D5F}">
      <dgm:prSet/>
      <dgm:spPr/>
      <dgm:t>
        <a:bodyPr/>
        <a:lstStyle/>
        <a:p>
          <a:r>
            <a:rPr lang="en-US" b="1" dirty="0"/>
            <a:t>Outreach and Educational Workshops</a:t>
          </a:r>
          <a:endParaRPr lang="en-US" dirty="0"/>
        </a:p>
      </dgm:t>
    </dgm:pt>
    <dgm:pt modelId="{742FE0B2-0D2B-4373-9BFE-A43EBAEB4F58}" type="parTrans" cxnId="{DCA87540-0E6C-4986-B8BE-9755138D009A}">
      <dgm:prSet/>
      <dgm:spPr/>
      <dgm:t>
        <a:bodyPr/>
        <a:lstStyle/>
        <a:p>
          <a:endParaRPr lang="en-US"/>
        </a:p>
      </dgm:t>
    </dgm:pt>
    <dgm:pt modelId="{02998A36-1A91-4EF5-8A68-96BB43BA32F7}" type="sibTrans" cxnId="{DCA87540-0E6C-4986-B8BE-9755138D009A}">
      <dgm:prSet phldrT="5" phldr="0"/>
      <dgm:spPr/>
      <dgm:t>
        <a:bodyPr/>
        <a:lstStyle/>
        <a:p>
          <a:endParaRPr lang="en-US"/>
        </a:p>
      </dgm:t>
    </dgm:pt>
    <dgm:pt modelId="{C70E68E7-93F1-439D-9385-0A49576EB0DC}">
      <dgm:prSet/>
      <dgm:spPr/>
      <dgm:t>
        <a:bodyPr/>
        <a:lstStyle/>
        <a:p>
          <a:r>
            <a:rPr lang="en-US" b="1" dirty="0"/>
            <a:t>Services provided by licensed clinicians</a:t>
          </a:r>
          <a:endParaRPr lang="en-US" dirty="0"/>
        </a:p>
      </dgm:t>
    </dgm:pt>
    <dgm:pt modelId="{77F6FC2B-AEDD-41DF-A84E-AF85350021E8}" type="parTrans" cxnId="{136D6FB0-CA8B-4F5B-B6EA-E6E6EF2965FF}">
      <dgm:prSet/>
      <dgm:spPr/>
      <dgm:t>
        <a:bodyPr/>
        <a:lstStyle/>
        <a:p>
          <a:endParaRPr lang="en-US"/>
        </a:p>
      </dgm:t>
    </dgm:pt>
    <dgm:pt modelId="{28FD89E8-B0B6-48A8-AC5A-E6FEA0A90A28}" type="sibTrans" cxnId="{136D6FB0-CA8B-4F5B-B6EA-E6E6EF2965FF}">
      <dgm:prSet phldrT="7" phldr="0"/>
      <dgm:spPr/>
      <dgm:t>
        <a:bodyPr/>
        <a:lstStyle/>
        <a:p>
          <a:endParaRPr lang="en-US"/>
        </a:p>
      </dgm:t>
    </dgm:pt>
    <dgm:pt modelId="{E26CA273-A63E-49D5-8873-EE7E8BA3B822}">
      <dgm:prSet/>
      <dgm:spPr/>
      <dgm:t>
        <a:bodyPr/>
        <a:lstStyle/>
        <a:p>
          <a:pPr rtl="0"/>
          <a:r>
            <a:rPr lang="en-US" b="1" dirty="0"/>
            <a:t>Psychiatrist on site Tuesdays-</a:t>
          </a:r>
          <a:r>
            <a:rPr lang="en-US" b="1" dirty="0">
              <a:latin typeface="Arial"/>
            </a:rPr>
            <a:t> 2</a:t>
          </a:r>
          <a:r>
            <a:rPr lang="en-US" b="1" dirty="0"/>
            <a:t> </a:t>
          </a:r>
          <a:r>
            <a:rPr lang="en-US" b="1" dirty="0">
              <a:latin typeface="Arial"/>
            </a:rPr>
            <a:t>PM-5 PM</a:t>
          </a:r>
          <a:endParaRPr lang="en-US" dirty="0"/>
        </a:p>
      </dgm:t>
    </dgm:pt>
    <dgm:pt modelId="{2585265D-5CEB-42B1-B0F2-22177E5FE854}" type="parTrans" cxnId="{06F10D4F-3724-415D-81C3-357AAF284332}">
      <dgm:prSet/>
      <dgm:spPr/>
      <dgm:t>
        <a:bodyPr/>
        <a:lstStyle/>
        <a:p>
          <a:endParaRPr lang="en-US"/>
        </a:p>
      </dgm:t>
    </dgm:pt>
    <dgm:pt modelId="{DF7880B4-0146-4563-91DE-5197FE2CB63C}" type="sibTrans" cxnId="{06F10D4F-3724-415D-81C3-357AAF284332}">
      <dgm:prSet phldrT="8" phldr="0"/>
      <dgm:spPr/>
      <dgm:t>
        <a:bodyPr/>
        <a:lstStyle/>
        <a:p>
          <a:endParaRPr lang="en-US"/>
        </a:p>
      </dgm:t>
    </dgm:pt>
    <dgm:pt modelId="{81242320-5FCE-426F-B9F9-6CF6E48E0EDB}">
      <dgm:prSet/>
      <dgm:spPr/>
      <dgm:t>
        <a:bodyPr/>
        <a:lstStyle/>
        <a:p>
          <a:r>
            <a:rPr lang="en-US" b="1" dirty="0"/>
            <a:t>Case </a:t>
          </a:r>
          <a:r>
            <a:rPr lang="en-US" b="1" dirty="0">
              <a:latin typeface="Arial"/>
            </a:rPr>
            <a:t>Management</a:t>
          </a:r>
          <a:endParaRPr lang="en-US" dirty="0"/>
        </a:p>
      </dgm:t>
    </dgm:pt>
    <dgm:pt modelId="{84B16D6F-9323-45F8-B053-9DAEDDE5BE47}" type="parTrans" cxnId="{15FD87F2-2AE3-401E-BC8B-946ED3196799}">
      <dgm:prSet/>
      <dgm:spPr/>
      <dgm:t>
        <a:bodyPr/>
        <a:lstStyle/>
        <a:p>
          <a:endParaRPr lang="en-US"/>
        </a:p>
      </dgm:t>
    </dgm:pt>
    <dgm:pt modelId="{6C71DB51-2A5E-4833-A543-27378ABDFDBB}" type="sibTrans" cxnId="{15FD87F2-2AE3-401E-BC8B-946ED3196799}">
      <dgm:prSet phldrT="9" phldr="0"/>
      <dgm:spPr/>
      <dgm:t>
        <a:bodyPr/>
        <a:lstStyle/>
        <a:p>
          <a:endParaRPr lang="en-US"/>
        </a:p>
      </dgm:t>
    </dgm:pt>
    <dgm:pt modelId="{D235685B-A0D5-47A7-9BB5-72516D1C6934}" type="pres">
      <dgm:prSet presAssocID="{0A417585-8F07-4EDF-AFD3-C676F11A5424}" presName="diagram" presStyleCnt="0">
        <dgm:presLayoutVars>
          <dgm:dir/>
          <dgm:resizeHandles val="exact"/>
        </dgm:presLayoutVars>
      </dgm:prSet>
      <dgm:spPr/>
    </dgm:pt>
    <dgm:pt modelId="{95C82DBF-0328-4380-A0E3-79AA66806BAC}" type="pres">
      <dgm:prSet presAssocID="{472D3DE3-1853-4C6E-8C74-057EBEFF20F9}" presName="node" presStyleLbl="node1" presStyleIdx="0" presStyleCnt="8">
        <dgm:presLayoutVars>
          <dgm:bulletEnabled val="1"/>
        </dgm:presLayoutVars>
      </dgm:prSet>
      <dgm:spPr/>
    </dgm:pt>
    <dgm:pt modelId="{A3CE472F-8B2E-456F-B397-DDEDD78CAB3B}" type="pres">
      <dgm:prSet presAssocID="{69DC3A8A-736B-4D5E-9606-1DAA4977494E}" presName="sibTrans" presStyleCnt="0"/>
      <dgm:spPr/>
    </dgm:pt>
    <dgm:pt modelId="{8858B26E-2759-4EE3-A8F1-64D331659F5B}" type="pres">
      <dgm:prSet presAssocID="{C7FBA217-4F5E-403D-B225-28125C8EA78B}" presName="node" presStyleLbl="node1" presStyleIdx="1" presStyleCnt="8">
        <dgm:presLayoutVars>
          <dgm:bulletEnabled val="1"/>
        </dgm:presLayoutVars>
      </dgm:prSet>
      <dgm:spPr/>
    </dgm:pt>
    <dgm:pt modelId="{3E0B4592-A922-4863-8A19-096A7F3AF962}" type="pres">
      <dgm:prSet presAssocID="{0FDFA26F-C880-492C-92E9-F6B49EEC044D}" presName="sibTrans" presStyleCnt="0"/>
      <dgm:spPr/>
    </dgm:pt>
    <dgm:pt modelId="{C9ECFE64-FBB5-4791-A49B-C37C7C9DC8F8}" type="pres">
      <dgm:prSet presAssocID="{079982AD-BD0F-446E-AA18-10B801C3803B}" presName="node" presStyleLbl="node1" presStyleIdx="2" presStyleCnt="8">
        <dgm:presLayoutVars>
          <dgm:bulletEnabled val="1"/>
        </dgm:presLayoutVars>
      </dgm:prSet>
      <dgm:spPr/>
    </dgm:pt>
    <dgm:pt modelId="{B825F556-60DE-4166-B598-9CC678F01418}" type="pres">
      <dgm:prSet presAssocID="{F6A51D1A-9868-4448-B18A-08CBC654D710}" presName="sibTrans" presStyleCnt="0"/>
      <dgm:spPr/>
    </dgm:pt>
    <dgm:pt modelId="{60A80622-F851-4887-91B2-C07FAACFFEEB}" type="pres">
      <dgm:prSet presAssocID="{54110D10-1B57-4B2B-B1D5-056E845C100D}" presName="node" presStyleLbl="node1" presStyleIdx="3" presStyleCnt="8">
        <dgm:presLayoutVars>
          <dgm:bulletEnabled val="1"/>
        </dgm:presLayoutVars>
      </dgm:prSet>
      <dgm:spPr/>
    </dgm:pt>
    <dgm:pt modelId="{5671C5B8-CB28-4B78-A6F2-92FF85F15ED3}" type="pres">
      <dgm:prSet presAssocID="{1F655BD7-3D8D-46F0-A5A1-EFCBA0614E25}" presName="sibTrans" presStyleCnt="0"/>
      <dgm:spPr/>
    </dgm:pt>
    <dgm:pt modelId="{9A583E4D-8B51-4F8E-9B8C-621F2CB6CAA5}" type="pres">
      <dgm:prSet presAssocID="{6B1C9402-57BD-4683-9589-9E8DE63F4D5F}" presName="node" presStyleLbl="node1" presStyleIdx="4" presStyleCnt="8">
        <dgm:presLayoutVars>
          <dgm:bulletEnabled val="1"/>
        </dgm:presLayoutVars>
      </dgm:prSet>
      <dgm:spPr/>
    </dgm:pt>
    <dgm:pt modelId="{C3D6DD7B-F22D-468F-89DA-551BDB640772}" type="pres">
      <dgm:prSet presAssocID="{02998A36-1A91-4EF5-8A68-96BB43BA32F7}" presName="sibTrans" presStyleCnt="0"/>
      <dgm:spPr/>
    </dgm:pt>
    <dgm:pt modelId="{28939E4A-C6DA-4B52-BD50-D809011066C9}" type="pres">
      <dgm:prSet presAssocID="{C70E68E7-93F1-439D-9385-0A49576EB0DC}" presName="node" presStyleLbl="node1" presStyleIdx="5" presStyleCnt="8">
        <dgm:presLayoutVars>
          <dgm:bulletEnabled val="1"/>
        </dgm:presLayoutVars>
      </dgm:prSet>
      <dgm:spPr/>
    </dgm:pt>
    <dgm:pt modelId="{C24CB60D-B183-4328-B2DC-085E50646922}" type="pres">
      <dgm:prSet presAssocID="{28FD89E8-B0B6-48A8-AC5A-E6FEA0A90A28}" presName="sibTrans" presStyleCnt="0"/>
      <dgm:spPr/>
    </dgm:pt>
    <dgm:pt modelId="{B7E6CCF0-168D-473A-8969-3692C0401860}" type="pres">
      <dgm:prSet presAssocID="{E26CA273-A63E-49D5-8873-EE7E8BA3B822}" presName="node" presStyleLbl="node1" presStyleIdx="6" presStyleCnt="8">
        <dgm:presLayoutVars>
          <dgm:bulletEnabled val="1"/>
        </dgm:presLayoutVars>
      </dgm:prSet>
      <dgm:spPr/>
    </dgm:pt>
    <dgm:pt modelId="{4261DACC-E4ED-4739-B698-BC27F9FA8E56}" type="pres">
      <dgm:prSet presAssocID="{DF7880B4-0146-4563-91DE-5197FE2CB63C}" presName="sibTrans" presStyleCnt="0"/>
      <dgm:spPr/>
    </dgm:pt>
    <dgm:pt modelId="{84CCF7BC-35D0-4C6D-8B20-C137611605CB}" type="pres">
      <dgm:prSet presAssocID="{81242320-5FCE-426F-B9F9-6CF6E48E0EDB}" presName="node" presStyleLbl="node1" presStyleIdx="7" presStyleCnt="8" custLinFactNeighborX="1007" custLinFactNeighborY="0">
        <dgm:presLayoutVars>
          <dgm:bulletEnabled val="1"/>
        </dgm:presLayoutVars>
      </dgm:prSet>
      <dgm:spPr/>
    </dgm:pt>
  </dgm:ptLst>
  <dgm:cxnLst>
    <dgm:cxn modelId="{45E9011E-FBD9-4B6B-85EC-05B4947E8FC6}" type="presOf" srcId="{0A417585-8F07-4EDF-AFD3-C676F11A5424}" destId="{D235685B-A0D5-47A7-9BB5-72516D1C6934}" srcOrd="0" destOrd="0" presId="urn:microsoft.com/office/officeart/2005/8/layout/default"/>
    <dgm:cxn modelId="{D4FE5931-61D5-4694-AB05-C9A585B93A02}" type="presOf" srcId="{C7FBA217-4F5E-403D-B225-28125C8EA78B}" destId="{8858B26E-2759-4EE3-A8F1-64D331659F5B}" srcOrd="0" destOrd="0" presId="urn:microsoft.com/office/officeart/2005/8/layout/default"/>
    <dgm:cxn modelId="{FFE41E3D-1EC0-464E-ABE3-DFA92EAD0FB3}" type="presOf" srcId="{54110D10-1B57-4B2B-B1D5-056E845C100D}" destId="{60A80622-F851-4887-91B2-C07FAACFFEEB}" srcOrd="0" destOrd="0" presId="urn:microsoft.com/office/officeart/2005/8/layout/default"/>
    <dgm:cxn modelId="{DCA87540-0E6C-4986-B8BE-9755138D009A}" srcId="{0A417585-8F07-4EDF-AFD3-C676F11A5424}" destId="{6B1C9402-57BD-4683-9589-9E8DE63F4D5F}" srcOrd="4" destOrd="0" parTransId="{742FE0B2-0D2B-4373-9BFE-A43EBAEB4F58}" sibTransId="{02998A36-1A91-4EF5-8A68-96BB43BA32F7}"/>
    <dgm:cxn modelId="{E6CC3D60-14FA-4B8C-9553-15806C3B86C1}" type="presOf" srcId="{C70E68E7-93F1-439D-9385-0A49576EB0DC}" destId="{28939E4A-C6DA-4B52-BD50-D809011066C9}" srcOrd="0" destOrd="0" presId="urn:microsoft.com/office/officeart/2005/8/layout/default"/>
    <dgm:cxn modelId="{06F10D4F-3724-415D-81C3-357AAF284332}" srcId="{0A417585-8F07-4EDF-AFD3-C676F11A5424}" destId="{E26CA273-A63E-49D5-8873-EE7E8BA3B822}" srcOrd="6" destOrd="0" parTransId="{2585265D-5CEB-42B1-B0F2-22177E5FE854}" sibTransId="{DF7880B4-0146-4563-91DE-5197FE2CB63C}"/>
    <dgm:cxn modelId="{8E037D70-4036-41B3-8E4D-C9C145DB09CB}" srcId="{0A417585-8F07-4EDF-AFD3-C676F11A5424}" destId="{079982AD-BD0F-446E-AA18-10B801C3803B}" srcOrd="2" destOrd="0" parTransId="{3CFF464C-972C-4F9A-826E-1471A88AE509}" sibTransId="{F6A51D1A-9868-4448-B18A-08CBC654D710}"/>
    <dgm:cxn modelId="{44C10A86-86E0-47FD-8B35-83854FC65EFF}" type="presOf" srcId="{81242320-5FCE-426F-B9F9-6CF6E48E0EDB}" destId="{84CCF7BC-35D0-4C6D-8B20-C137611605CB}" srcOrd="0" destOrd="0" presId="urn:microsoft.com/office/officeart/2005/8/layout/default"/>
    <dgm:cxn modelId="{D1B99FA1-FADA-4322-94D4-9A5788DAA4B5}" type="presOf" srcId="{6B1C9402-57BD-4683-9589-9E8DE63F4D5F}" destId="{9A583E4D-8B51-4F8E-9B8C-621F2CB6CAA5}" srcOrd="0" destOrd="0" presId="urn:microsoft.com/office/officeart/2005/8/layout/default"/>
    <dgm:cxn modelId="{62B0D8A9-7F80-4E12-AB27-A0B96C3C7025}" type="presOf" srcId="{472D3DE3-1853-4C6E-8C74-057EBEFF20F9}" destId="{95C82DBF-0328-4380-A0E3-79AA66806BAC}" srcOrd="0" destOrd="0" presId="urn:microsoft.com/office/officeart/2005/8/layout/default"/>
    <dgm:cxn modelId="{136D6FB0-CA8B-4F5B-B6EA-E6E6EF2965FF}" srcId="{0A417585-8F07-4EDF-AFD3-C676F11A5424}" destId="{C70E68E7-93F1-439D-9385-0A49576EB0DC}" srcOrd="5" destOrd="0" parTransId="{77F6FC2B-AEDD-41DF-A84E-AF85350021E8}" sibTransId="{28FD89E8-B0B6-48A8-AC5A-E6FEA0A90A28}"/>
    <dgm:cxn modelId="{80EE57B2-033C-4039-B4BA-24793D8C0626}" srcId="{0A417585-8F07-4EDF-AFD3-C676F11A5424}" destId="{472D3DE3-1853-4C6E-8C74-057EBEFF20F9}" srcOrd="0" destOrd="0" parTransId="{26712D7B-29F1-4E95-AB9E-2A62638AD48D}" sibTransId="{69DC3A8A-736B-4D5E-9606-1DAA4977494E}"/>
    <dgm:cxn modelId="{245878CE-053D-4BF8-BFBD-DBB1B434AF37}" srcId="{0A417585-8F07-4EDF-AFD3-C676F11A5424}" destId="{C7FBA217-4F5E-403D-B225-28125C8EA78B}" srcOrd="1" destOrd="0" parTransId="{62A082E1-9622-4FCB-9863-4B776F16D3CF}" sibTransId="{0FDFA26F-C880-492C-92E9-F6B49EEC044D}"/>
    <dgm:cxn modelId="{C1D3C5DA-D0D1-46E1-9AB9-FC0063F89C3F}" type="presOf" srcId="{079982AD-BD0F-446E-AA18-10B801C3803B}" destId="{C9ECFE64-FBB5-4791-A49B-C37C7C9DC8F8}" srcOrd="0" destOrd="0" presId="urn:microsoft.com/office/officeart/2005/8/layout/default"/>
    <dgm:cxn modelId="{6186FCEE-E4F9-4868-8480-5E963E87AD24}" type="presOf" srcId="{E26CA273-A63E-49D5-8873-EE7E8BA3B822}" destId="{B7E6CCF0-168D-473A-8969-3692C0401860}" srcOrd="0" destOrd="0" presId="urn:microsoft.com/office/officeart/2005/8/layout/default"/>
    <dgm:cxn modelId="{15FD87F2-2AE3-401E-BC8B-946ED3196799}" srcId="{0A417585-8F07-4EDF-AFD3-C676F11A5424}" destId="{81242320-5FCE-426F-B9F9-6CF6E48E0EDB}" srcOrd="7" destOrd="0" parTransId="{84B16D6F-9323-45F8-B053-9DAEDDE5BE47}" sibTransId="{6C71DB51-2A5E-4833-A543-27378ABDFDBB}"/>
    <dgm:cxn modelId="{152B5AF8-4B1E-4F7B-A53E-85037BC8797F}" srcId="{0A417585-8F07-4EDF-AFD3-C676F11A5424}" destId="{54110D10-1B57-4B2B-B1D5-056E845C100D}" srcOrd="3" destOrd="0" parTransId="{988DEF5C-CB6C-4D28-90D6-63EFFB07CCAD}" sibTransId="{1F655BD7-3D8D-46F0-A5A1-EFCBA0614E25}"/>
    <dgm:cxn modelId="{8C71997C-503D-4ACE-BAFD-13300CB51FE6}" type="presParOf" srcId="{D235685B-A0D5-47A7-9BB5-72516D1C6934}" destId="{95C82DBF-0328-4380-A0E3-79AA66806BAC}" srcOrd="0" destOrd="0" presId="urn:microsoft.com/office/officeart/2005/8/layout/default"/>
    <dgm:cxn modelId="{93AAD79B-BBD4-4D3B-871C-1B0BABBDE057}" type="presParOf" srcId="{D235685B-A0D5-47A7-9BB5-72516D1C6934}" destId="{A3CE472F-8B2E-456F-B397-DDEDD78CAB3B}" srcOrd="1" destOrd="0" presId="urn:microsoft.com/office/officeart/2005/8/layout/default"/>
    <dgm:cxn modelId="{21BB50DE-A0ED-4C38-B097-7F0104211CFC}" type="presParOf" srcId="{D235685B-A0D5-47A7-9BB5-72516D1C6934}" destId="{8858B26E-2759-4EE3-A8F1-64D331659F5B}" srcOrd="2" destOrd="0" presId="urn:microsoft.com/office/officeart/2005/8/layout/default"/>
    <dgm:cxn modelId="{970BB519-6289-4F54-AF18-E4A4B91F902D}" type="presParOf" srcId="{D235685B-A0D5-47A7-9BB5-72516D1C6934}" destId="{3E0B4592-A922-4863-8A19-096A7F3AF962}" srcOrd="3" destOrd="0" presId="urn:microsoft.com/office/officeart/2005/8/layout/default"/>
    <dgm:cxn modelId="{0DD9EBF1-4F95-4320-BC9F-F132FA113E07}" type="presParOf" srcId="{D235685B-A0D5-47A7-9BB5-72516D1C6934}" destId="{C9ECFE64-FBB5-4791-A49B-C37C7C9DC8F8}" srcOrd="4" destOrd="0" presId="urn:microsoft.com/office/officeart/2005/8/layout/default"/>
    <dgm:cxn modelId="{6A3740A3-7ABD-4F05-B53F-1F7CFEDFA23D}" type="presParOf" srcId="{D235685B-A0D5-47A7-9BB5-72516D1C6934}" destId="{B825F556-60DE-4166-B598-9CC678F01418}" srcOrd="5" destOrd="0" presId="urn:microsoft.com/office/officeart/2005/8/layout/default"/>
    <dgm:cxn modelId="{791CD8A8-CFBD-4707-8CBF-6568CDFF183C}" type="presParOf" srcId="{D235685B-A0D5-47A7-9BB5-72516D1C6934}" destId="{60A80622-F851-4887-91B2-C07FAACFFEEB}" srcOrd="6" destOrd="0" presId="urn:microsoft.com/office/officeart/2005/8/layout/default"/>
    <dgm:cxn modelId="{0180AFFC-9FAA-4A87-8F41-4DAE31FE9D9E}" type="presParOf" srcId="{D235685B-A0D5-47A7-9BB5-72516D1C6934}" destId="{5671C5B8-CB28-4B78-A6F2-92FF85F15ED3}" srcOrd="7" destOrd="0" presId="urn:microsoft.com/office/officeart/2005/8/layout/default"/>
    <dgm:cxn modelId="{93A5D1ED-664C-4DBF-A3D9-240243C85850}" type="presParOf" srcId="{D235685B-A0D5-47A7-9BB5-72516D1C6934}" destId="{9A583E4D-8B51-4F8E-9B8C-621F2CB6CAA5}" srcOrd="8" destOrd="0" presId="urn:microsoft.com/office/officeart/2005/8/layout/default"/>
    <dgm:cxn modelId="{65862975-5DCC-44CB-A31D-710D435C0819}" type="presParOf" srcId="{D235685B-A0D5-47A7-9BB5-72516D1C6934}" destId="{C3D6DD7B-F22D-468F-89DA-551BDB640772}" srcOrd="9" destOrd="0" presId="urn:microsoft.com/office/officeart/2005/8/layout/default"/>
    <dgm:cxn modelId="{6F5414A8-AC4D-48DF-A110-FE983C20D5E2}" type="presParOf" srcId="{D235685B-A0D5-47A7-9BB5-72516D1C6934}" destId="{28939E4A-C6DA-4B52-BD50-D809011066C9}" srcOrd="10" destOrd="0" presId="urn:microsoft.com/office/officeart/2005/8/layout/default"/>
    <dgm:cxn modelId="{A93F899A-9560-48CE-8526-8AF0A259609D}" type="presParOf" srcId="{D235685B-A0D5-47A7-9BB5-72516D1C6934}" destId="{C24CB60D-B183-4328-B2DC-085E50646922}" srcOrd="11" destOrd="0" presId="urn:microsoft.com/office/officeart/2005/8/layout/default"/>
    <dgm:cxn modelId="{5DC8E912-6151-4120-92FF-1EE784DD68B3}" type="presParOf" srcId="{D235685B-A0D5-47A7-9BB5-72516D1C6934}" destId="{B7E6CCF0-168D-473A-8969-3692C0401860}" srcOrd="12" destOrd="0" presId="urn:microsoft.com/office/officeart/2005/8/layout/default"/>
    <dgm:cxn modelId="{F7503308-F301-480B-97B3-4F0A28A55D43}" type="presParOf" srcId="{D235685B-A0D5-47A7-9BB5-72516D1C6934}" destId="{4261DACC-E4ED-4739-B698-BC27F9FA8E56}" srcOrd="13" destOrd="0" presId="urn:microsoft.com/office/officeart/2005/8/layout/default"/>
    <dgm:cxn modelId="{49D4DBFC-39DC-4AD9-96A8-ADAC990035B5}" type="presParOf" srcId="{D235685B-A0D5-47A7-9BB5-72516D1C6934}" destId="{84CCF7BC-35D0-4C6D-8B20-C137611605CB}"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ED20F-50AF-47FA-A294-99B5E35F7AF3}"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2A6A1297-7860-4220-8F47-E62D178F17C4}">
      <dgm:prSet/>
      <dgm:spPr/>
      <dgm:t>
        <a:bodyPr/>
        <a:lstStyle/>
        <a:p>
          <a:pPr>
            <a:lnSpc>
              <a:spcPct val="100000"/>
            </a:lnSpc>
            <a:defRPr b="1"/>
          </a:pPr>
          <a:r>
            <a:rPr lang="en-US" dirty="0"/>
            <a:t>Walk-in</a:t>
          </a:r>
        </a:p>
      </dgm:t>
    </dgm:pt>
    <dgm:pt modelId="{97645820-09F3-4895-AC4B-D316B361AAA9}" type="parTrans" cxnId="{DF47C0F8-788B-41E1-BC23-8E5E48D7B77B}">
      <dgm:prSet/>
      <dgm:spPr/>
      <dgm:t>
        <a:bodyPr/>
        <a:lstStyle/>
        <a:p>
          <a:endParaRPr lang="en-US"/>
        </a:p>
      </dgm:t>
    </dgm:pt>
    <dgm:pt modelId="{A5AFF7DA-61C6-448A-B2E0-49D1B041CF6A}" type="sibTrans" cxnId="{DF47C0F8-788B-41E1-BC23-8E5E48D7B77B}">
      <dgm:prSet/>
      <dgm:spPr/>
      <dgm:t>
        <a:bodyPr/>
        <a:lstStyle/>
        <a:p>
          <a:endParaRPr lang="en-US"/>
        </a:p>
      </dgm:t>
    </dgm:pt>
    <dgm:pt modelId="{807E676F-9E5B-4074-A1AF-39D5DF79671A}">
      <dgm:prSet/>
      <dgm:spPr/>
      <dgm:t>
        <a:bodyPr/>
        <a:lstStyle/>
        <a:p>
          <a:pPr>
            <a:lnSpc>
              <a:spcPct val="100000"/>
            </a:lnSpc>
            <a:defRPr b="1"/>
          </a:pPr>
          <a:r>
            <a:rPr lang="en-US" dirty="0"/>
            <a:t>Call</a:t>
          </a:r>
        </a:p>
      </dgm:t>
    </dgm:pt>
    <dgm:pt modelId="{D61BB591-50D3-48BE-8BFF-2F698D2E0CAE}" type="parTrans" cxnId="{DBF90A5C-9BE1-44B8-AF59-64913846ACDA}">
      <dgm:prSet/>
      <dgm:spPr/>
      <dgm:t>
        <a:bodyPr/>
        <a:lstStyle/>
        <a:p>
          <a:endParaRPr lang="en-US"/>
        </a:p>
      </dgm:t>
    </dgm:pt>
    <dgm:pt modelId="{3956EF7A-3820-482D-A4C2-46288D5DE239}" type="sibTrans" cxnId="{DBF90A5C-9BE1-44B8-AF59-64913846ACDA}">
      <dgm:prSet/>
      <dgm:spPr/>
      <dgm:t>
        <a:bodyPr/>
        <a:lstStyle/>
        <a:p>
          <a:endParaRPr lang="en-US"/>
        </a:p>
      </dgm:t>
    </dgm:pt>
    <dgm:pt modelId="{29EE5C46-F864-4AF5-86B8-D090D03BFD40}">
      <dgm:prSet/>
      <dgm:spPr/>
      <dgm:t>
        <a:bodyPr/>
        <a:lstStyle/>
        <a:p>
          <a:pPr>
            <a:lnSpc>
              <a:spcPct val="100000"/>
            </a:lnSpc>
          </a:pPr>
          <a:endParaRPr lang="en-US" dirty="0"/>
        </a:p>
      </dgm:t>
    </dgm:pt>
    <dgm:pt modelId="{A46C8CCD-C026-4049-B537-454DC2F7A706}" type="parTrans" cxnId="{7D7F87E5-05E3-48C8-8497-2DE5ED8D7AF7}">
      <dgm:prSet/>
      <dgm:spPr/>
      <dgm:t>
        <a:bodyPr/>
        <a:lstStyle/>
        <a:p>
          <a:endParaRPr lang="en-US"/>
        </a:p>
      </dgm:t>
    </dgm:pt>
    <dgm:pt modelId="{819CD7CE-F167-4B4E-99BE-3787E4528E56}" type="sibTrans" cxnId="{7D7F87E5-05E3-48C8-8497-2DE5ED8D7AF7}">
      <dgm:prSet/>
      <dgm:spPr/>
      <dgm:t>
        <a:bodyPr/>
        <a:lstStyle/>
        <a:p>
          <a:endParaRPr lang="en-US"/>
        </a:p>
      </dgm:t>
    </dgm:pt>
    <dgm:pt modelId="{446B28F5-ADCC-48EE-8043-04AFFB34140E}">
      <dgm:prSet/>
      <dgm:spPr/>
      <dgm:t>
        <a:bodyPr/>
        <a:lstStyle/>
        <a:p>
          <a:pPr>
            <a:lnSpc>
              <a:spcPct val="100000"/>
            </a:lnSpc>
            <a:defRPr b="1"/>
          </a:pPr>
          <a:r>
            <a:rPr lang="en-US" dirty="0"/>
            <a:t>On-line</a:t>
          </a:r>
        </a:p>
      </dgm:t>
    </dgm:pt>
    <dgm:pt modelId="{84552790-E7D0-4D4A-B48F-1F66A688489B}" type="parTrans" cxnId="{C770DBEF-AD6B-42F7-861B-C535F3E28923}">
      <dgm:prSet/>
      <dgm:spPr/>
      <dgm:t>
        <a:bodyPr/>
        <a:lstStyle/>
        <a:p>
          <a:endParaRPr lang="en-US"/>
        </a:p>
      </dgm:t>
    </dgm:pt>
    <dgm:pt modelId="{F0D11E9F-BB60-4EEF-86BD-2BFA20911A3B}" type="sibTrans" cxnId="{C770DBEF-AD6B-42F7-861B-C535F3E28923}">
      <dgm:prSet/>
      <dgm:spPr/>
      <dgm:t>
        <a:bodyPr/>
        <a:lstStyle/>
        <a:p>
          <a:endParaRPr lang="en-US"/>
        </a:p>
      </dgm:t>
    </dgm:pt>
    <dgm:pt modelId="{0F0475B7-B497-40AE-93E9-D61E3E5050D8}">
      <dgm:prSet/>
      <dgm:spPr/>
      <dgm:t>
        <a:bodyPr/>
        <a:lstStyle/>
        <a:p>
          <a:pPr>
            <a:lnSpc>
              <a:spcPct val="100000"/>
            </a:lnSpc>
          </a:pPr>
          <a:endParaRPr lang="en-US" dirty="0"/>
        </a:p>
      </dgm:t>
    </dgm:pt>
    <dgm:pt modelId="{5EABB897-5AD8-437B-AD21-BA4D7D7120FA}" type="parTrans" cxnId="{3231EB06-2E01-4963-A316-3C2EF26591CB}">
      <dgm:prSet/>
      <dgm:spPr/>
      <dgm:t>
        <a:bodyPr/>
        <a:lstStyle/>
        <a:p>
          <a:endParaRPr lang="en-US"/>
        </a:p>
      </dgm:t>
    </dgm:pt>
    <dgm:pt modelId="{EA65D527-C900-47A3-A101-9AB7BC5856A3}" type="sibTrans" cxnId="{3231EB06-2E01-4963-A316-3C2EF26591CB}">
      <dgm:prSet/>
      <dgm:spPr/>
      <dgm:t>
        <a:bodyPr/>
        <a:lstStyle/>
        <a:p>
          <a:endParaRPr lang="en-US"/>
        </a:p>
      </dgm:t>
    </dgm:pt>
    <dgm:pt modelId="{9AF4C5BC-9152-4DF2-B094-FC9EDF2AF2D8}" type="pres">
      <dgm:prSet presAssocID="{259ED20F-50AF-47FA-A294-99B5E35F7AF3}" presName="root" presStyleCnt="0">
        <dgm:presLayoutVars>
          <dgm:dir/>
          <dgm:resizeHandles val="exact"/>
        </dgm:presLayoutVars>
      </dgm:prSet>
      <dgm:spPr/>
    </dgm:pt>
    <dgm:pt modelId="{6BCBA0B7-6304-4965-B976-467955CA576E}" type="pres">
      <dgm:prSet presAssocID="{2A6A1297-7860-4220-8F47-E62D178F17C4}" presName="compNode" presStyleCnt="0"/>
      <dgm:spPr/>
    </dgm:pt>
    <dgm:pt modelId="{CFF17CC0-9A8B-4A91-83FA-414EFC310C8F}" type="pres">
      <dgm:prSet presAssocID="{2A6A1297-7860-4220-8F47-E62D178F17C4}" presName="iconRect" presStyleLbl="node1" presStyleIdx="0" presStyleCnt="3" custLinFactNeighborX="-560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9F56316-F44A-4FCF-96AB-9E028506747A}" type="pres">
      <dgm:prSet presAssocID="{2A6A1297-7860-4220-8F47-E62D178F17C4}" presName="iconSpace" presStyleCnt="0"/>
      <dgm:spPr/>
    </dgm:pt>
    <dgm:pt modelId="{DBB82238-EBFE-4CA8-8AA8-B69C7EB3B692}" type="pres">
      <dgm:prSet presAssocID="{2A6A1297-7860-4220-8F47-E62D178F17C4}" presName="parTx" presStyleLbl="revTx" presStyleIdx="0" presStyleCnt="6">
        <dgm:presLayoutVars>
          <dgm:chMax val="0"/>
          <dgm:chPref val="0"/>
        </dgm:presLayoutVars>
      </dgm:prSet>
      <dgm:spPr/>
    </dgm:pt>
    <dgm:pt modelId="{E5ED957A-2F6C-4F56-BC21-2CEAAC16AADF}" type="pres">
      <dgm:prSet presAssocID="{2A6A1297-7860-4220-8F47-E62D178F17C4}" presName="txSpace" presStyleCnt="0"/>
      <dgm:spPr/>
    </dgm:pt>
    <dgm:pt modelId="{30B190AA-C8F1-4B98-81CB-C3CE4005570B}" type="pres">
      <dgm:prSet presAssocID="{2A6A1297-7860-4220-8F47-E62D178F17C4}" presName="desTx" presStyleLbl="revTx" presStyleIdx="1" presStyleCnt="6">
        <dgm:presLayoutVars/>
      </dgm:prSet>
      <dgm:spPr/>
    </dgm:pt>
    <dgm:pt modelId="{E9760CFA-878C-4926-96D6-E0CFA079B0E6}" type="pres">
      <dgm:prSet presAssocID="{A5AFF7DA-61C6-448A-B2E0-49D1B041CF6A}" presName="sibTrans" presStyleCnt="0"/>
      <dgm:spPr/>
    </dgm:pt>
    <dgm:pt modelId="{3490F4C1-2D92-419D-AB97-1CA612D6D398}" type="pres">
      <dgm:prSet presAssocID="{807E676F-9E5B-4074-A1AF-39D5DF79671A}" presName="compNode" presStyleCnt="0"/>
      <dgm:spPr/>
    </dgm:pt>
    <dgm:pt modelId="{E7231E10-9DA9-48D8-86C5-8BCB10D3BF85}" type="pres">
      <dgm:prSet presAssocID="{807E676F-9E5B-4074-A1AF-39D5DF7967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26400CB3-C54A-400B-BBB0-D2646B0FF404}" type="pres">
      <dgm:prSet presAssocID="{807E676F-9E5B-4074-A1AF-39D5DF79671A}" presName="iconSpace" presStyleCnt="0"/>
      <dgm:spPr/>
    </dgm:pt>
    <dgm:pt modelId="{26790D78-C35E-44FC-B0AA-00A246CBBEFD}" type="pres">
      <dgm:prSet presAssocID="{807E676F-9E5B-4074-A1AF-39D5DF79671A}" presName="parTx" presStyleLbl="revTx" presStyleIdx="2" presStyleCnt="6">
        <dgm:presLayoutVars>
          <dgm:chMax val="0"/>
          <dgm:chPref val="0"/>
        </dgm:presLayoutVars>
      </dgm:prSet>
      <dgm:spPr/>
    </dgm:pt>
    <dgm:pt modelId="{4CDF8090-8F1F-4D59-98A2-3E41770B3130}" type="pres">
      <dgm:prSet presAssocID="{807E676F-9E5B-4074-A1AF-39D5DF79671A}" presName="txSpace" presStyleCnt="0"/>
      <dgm:spPr/>
    </dgm:pt>
    <dgm:pt modelId="{A620AA71-1A68-459E-A9FB-AB5E28B1F127}" type="pres">
      <dgm:prSet presAssocID="{807E676F-9E5B-4074-A1AF-39D5DF79671A}" presName="desTx" presStyleLbl="revTx" presStyleIdx="3" presStyleCnt="6" custScaleX="97679" custScaleY="80045">
        <dgm:presLayoutVars/>
      </dgm:prSet>
      <dgm:spPr/>
    </dgm:pt>
    <dgm:pt modelId="{66BD55AB-A844-4F65-83B1-7E5BA776E656}" type="pres">
      <dgm:prSet presAssocID="{3956EF7A-3820-482D-A4C2-46288D5DE239}" presName="sibTrans" presStyleCnt="0"/>
      <dgm:spPr/>
    </dgm:pt>
    <dgm:pt modelId="{39CCB662-0F81-4FFF-B60B-06AA9F2F3E1B}" type="pres">
      <dgm:prSet presAssocID="{446B28F5-ADCC-48EE-8043-04AFFB34140E}" presName="compNode" presStyleCnt="0"/>
      <dgm:spPr/>
    </dgm:pt>
    <dgm:pt modelId="{0485EE1C-54FA-4AC6-843B-79D7FD61B775}" type="pres">
      <dgm:prSet presAssocID="{446B28F5-ADCC-48EE-8043-04AFFB3414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are With Person"/>
        </a:ext>
      </dgm:extLst>
    </dgm:pt>
    <dgm:pt modelId="{53E56996-1A8E-4731-B717-CC5C0E7268BD}" type="pres">
      <dgm:prSet presAssocID="{446B28F5-ADCC-48EE-8043-04AFFB34140E}" presName="iconSpace" presStyleCnt="0"/>
      <dgm:spPr/>
    </dgm:pt>
    <dgm:pt modelId="{147836A4-727D-4466-884B-7BEC8C2EF4BA}" type="pres">
      <dgm:prSet presAssocID="{446B28F5-ADCC-48EE-8043-04AFFB34140E}" presName="parTx" presStyleLbl="revTx" presStyleIdx="4" presStyleCnt="6">
        <dgm:presLayoutVars>
          <dgm:chMax val="0"/>
          <dgm:chPref val="0"/>
        </dgm:presLayoutVars>
      </dgm:prSet>
      <dgm:spPr/>
    </dgm:pt>
    <dgm:pt modelId="{E9C3A8D1-455B-4994-BE1F-BAD7AF351ACB}" type="pres">
      <dgm:prSet presAssocID="{446B28F5-ADCC-48EE-8043-04AFFB34140E}" presName="txSpace" presStyleCnt="0"/>
      <dgm:spPr/>
    </dgm:pt>
    <dgm:pt modelId="{D3DCCDC9-1EE2-4FE4-ACFC-669E3D730EBA}" type="pres">
      <dgm:prSet presAssocID="{446B28F5-ADCC-48EE-8043-04AFFB34140E}" presName="desTx" presStyleLbl="revTx" presStyleIdx="5" presStyleCnt="6">
        <dgm:presLayoutVars/>
      </dgm:prSet>
      <dgm:spPr/>
    </dgm:pt>
  </dgm:ptLst>
  <dgm:cxnLst>
    <dgm:cxn modelId="{3231EB06-2E01-4963-A316-3C2EF26591CB}" srcId="{446B28F5-ADCC-48EE-8043-04AFFB34140E}" destId="{0F0475B7-B497-40AE-93E9-D61E3E5050D8}" srcOrd="0" destOrd="0" parTransId="{5EABB897-5AD8-437B-AD21-BA4D7D7120FA}" sibTransId="{EA65D527-C900-47A3-A101-9AB7BC5856A3}"/>
    <dgm:cxn modelId="{27CCCA1B-2B3E-47A4-B88E-8ACF3C7D2501}" type="presOf" srcId="{0F0475B7-B497-40AE-93E9-D61E3E5050D8}" destId="{D3DCCDC9-1EE2-4FE4-ACFC-669E3D730EBA}" srcOrd="0" destOrd="0" presId="urn:microsoft.com/office/officeart/2018/5/layout/CenteredIconLabelDescriptionList"/>
    <dgm:cxn modelId="{85079F1C-E484-4B97-B34D-0758C4EA0F1B}" type="presOf" srcId="{259ED20F-50AF-47FA-A294-99B5E35F7AF3}" destId="{9AF4C5BC-9152-4DF2-B094-FC9EDF2AF2D8}" srcOrd="0" destOrd="0" presId="urn:microsoft.com/office/officeart/2018/5/layout/CenteredIconLabelDescriptionList"/>
    <dgm:cxn modelId="{802B9126-1D17-42AA-B210-B5032645DB5A}" type="presOf" srcId="{29EE5C46-F864-4AF5-86B8-D090D03BFD40}" destId="{A620AA71-1A68-459E-A9FB-AB5E28B1F127}" srcOrd="0" destOrd="0" presId="urn:microsoft.com/office/officeart/2018/5/layout/CenteredIconLabelDescriptionList"/>
    <dgm:cxn modelId="{BB6D5827-724B-4E4E-B12E-6EB2FE743209}" type="presOf" srcId="{446B28F5-ADCC-48EE-8043-04AFFB34140E}" destId="{147836A4-727D-4466-884B-7BEC8C2EF4BA}" srcOrd="0" destOrd="0" presId="urn:microsoft.com/office/officeart/2018/5/layout/CenteredIconLabelDescriptionList"/>
    <dgm:cxn modelId="{DBF90A5C-9BE1-44B8-AF59-64913846ACDA}" srcId="{259ED20F-50AF-47FA-A294-99B5E35F7AF3}" destId="{807E676F-9E5B-4074-A1AF-39D5DF79671A}" srcOrd="1" destOrd="0" parTransId="{D61BB591-50D3-48BE-8BFF-2F698D2E0CAE}" sibTransId="{3956EF7A-3820-482D-A4C2-46288D5DE239}"/>
    <dgm:cxn modelId="{81EBD08A-BC64-4E1B-AE13-A9D55B2FD160}" type="presOf" srcId="{2A6A1297-7860-4220-8F47-E62D178F17C4}" destId="{DBB82238-EBFE-4CA8-8AA8-B69C7EB3B692}" srcOrd="0" destOrd="0" presId="urn:microsoft.com/office/officeart/2018/5/layout/CenteredIconLabelDescriptionList"/>
    <dgm:cxn modelId="{5D042BDE-9E61-465C-A79E-AB49FC99072D}" type="presOf" srcId="{807E676F-9E5B-4074-A1AF-39D5DF79671A}" destId="{26790D78-C35E-44FC-B0AA-00A246CBBEFD}" srcOrd="0" destOrd="0" presId="urn:microsoft.com/office/officeart/2018/5/layout/CenteredIconLabelDescriptionList"/>
    <dgm:cxn modelId="{7D7F87E5-05E3-48C8-8497-2DE5ED8D7AF7}" srcId="{807E676F-9E5B-4074-A1AF-39D5DF79671A}" destId="{29EE5C46-F864-4AF5-86B8-D090D03BFD40}" srcOrd="0" destOrd="0" parTransId="{A46C8CCD-C026-4049-B537-454DC2F7A706}" sibTransId="{819CD7CE-F167-4B4E-99BE-3787E4528E56}"/>
    <dgm:cxn modelId="{C770DBEF-AD6B-42F7-861B-C535F3E28923}" srcId="{259ED20F-50AF-47FA-A294-99B5E35F7AF3}" destId="{446B28F5-ADCC-48EE-8043-04AFFB34140E}" srcOrd="2" destOrd="0" parTransId="{84552790-E7D0-4D4A-B48F-1F66A688489B}" sibTransId="{F0D11E9F-BB60-4EEF-86BD-2BFA20911A3B}"/>
    <dgm:cxn modelId="{DF47C0F8-788B-41E1-BC23-8E5E48D7B77B}" srcId="{259ED20F-50AF-47FA-A294-99B5E35F7AF3}" destId="{2A6A1297-7860-4220-8F47-E62D178F17C4}" srcOrd="0" destOrd="0" parTransId="{97645820-09F3-4895-AC4B-D316B361AAA9}" sibTransId="{A5AFF7DA-61C6-448A-B2E0-49D1B041CF6A}"/>
    <dgm:cxn modelId="{494F6901-3D4C-46D1-B347-29AA868A4ABF}" type="presParOf" srcId="{9AF4C5BC-9152-4DF2-B094-FC9EDF2AF2D8}" destId="{6BCBA0B7-6304-4965-B976-467955CA576E}" srcOrd="0" destOrd="0" presId="urn:microsoft.com/office/officeart/2018/5/layout/CenteredIconLabelDescriptionList"/>
    <dgm:cxn modelId="{49B3CAE9-29EE-4F1B-AF5C-53DE43A4D528}" type="presParOf" srcId="{6BCBA0B7-6304-4965-B976-467955CA576E}" destId="{CFF17CC0-9A8B-4A91-83FA-414EFC310C8F}" srcOrd="0" destOrd="0" presId="urn:microsoft.com/office/officeart/2018/5/layout/CenteredIconLabelDescriptionList"/>
    <dgm:cxn modelId="{4CF0AFDD-F45C-4F91-8C5E-576131A2A8A4}" type="presParOf" srcId="{6BCBA0B7-6304-4965-B976-467955CA576E}" destId="{B9F56316-F44A-4FCF-96AB-9E028506747A}" srcOrd="1" destOrd="0" presId="urn:microsoft.com/office/officeart/2018/5/layout/CenteredIconLabelDescriptionList"/>
    <dgm:cxn modelId="{E15F514A-E43C-4357-BAD6-F4D4E3ABDEEC}" type="presParOf" srcId="{6BCBA0B7-6304-4965-B976-467955CA576E}" destId="{DBB82238-EBFE-4CA8-8AA8-B69C7EB3B692}" srcOrd="2" destOrd="0" presId="urn:microsoft.com/office/officeart/2018/5/layout/CenteredIconLabelDescriptionList"/>
    <dgm:cxn modelId="{7A45DB59-0EBC-448A-8279-1E99FC63A4B6}" type="presParOf" srcId="{6BCBA0B7-6304-4965-B976-467955CA576E}" destId="{E5ED957A-2F6C-4F56-BC21-2CEAAC16AADF}" srcOrd="3" destOrd="0" presId="urn:microsoft.com/office/officeart/2018/5/layout/CenteredIconLabelDescriptionList"/>
    <dgm:cxn modelId="{42137F0B-D88C-4C38-A5E3-1CE717143BF7}" type="presParOf" srcId="{6BCBA0B7-6304-4965-B976-467955CA576E}" destId="{30B190AA-C8F1-4B98-81CB-C3CE4005570B}" srcOrd="4" destOrd="0" presId="urn:microsoft.com/office/officeart/2018/5/layout/CenteredIconLabelDescriptionList"/>
    <dgm:cxn modelId="{3DEF9B7F-5EE4-46E5-A78D-885328497819}" type="presParOf" srcId="{9AF4C5BC-9152-4DF2-B094-FC9EDF2AF2D8}" destId="{E9760CFA-878C-4926-96D6-E0CFA079B0E6}" srcOrd="1" destOrd="0" presId="urn:microsoft.com/office/officeart/2018/5/layout/CenteredIconLabelDescriptionList"/>
    <dgm:cxn modelId="{18B4BC73-686D-4846-9374-2E364DEA8673}" type="presParOf" srcId="{9AF4C5BC-9152-4DF2-B094-FC9EDF2AF2D8}" destId="{3490F4C1-2D92-419D-AB97-1CA612D6D398}" srcOrd="2" destOrd="0" presId="urn:microsoft.com/office/officeart/2018/5/layout/CenteredIconLabelDescriptionList"/>
    <dgm:cxn modelId="{862A31B8-017B-4898-B5BE-5873DDB0C54F}" type="presParOf" srcId="{3490F4C1-2D92-419D-AB97-1CA612D6D398}" destId="{E7231E10-9DA9-48D8-86C5-8BCB10D3BF85}" srcOrd="0" destOrd="0" presId="urn:microsoft.com/office/officeart/2018/5/layout/CenteredIconLabelDescriptionList"/>
    <dgm:cxn modelId="{547D913F-346F-42F1-A388-C487EE660F88}" type="presParOf" srcId="{3490F4C1-2D92-419D-AB97-1CA612D6D398}" destId="{26400CB3-C54A-400B-BBB0-D2646B0FF404}" srcOrd="1" destOrd="0" presId="urn:microsoft.com/office/officeart/2018/5/layout/CenteredIconLabelDescriptionList"/>
    <dgm:cxn modelId="{BB18C96C-356C-4DC6-9FAE-80F706B0EB7C}" type="presParOf" srcId="{3490F4C1-2D92-419D-AB97-1CA612D6D398}" destId="{26790D78-C35E-44FC-B0AA-00A246CBBEFD}" srcOrd="2" destOrd="0" presId="urn:microsoft.com/office/officeart/2018/5/layout/CenteredIconLabelDescriptionList"/>
    <dgm:cxn modelId="{061861F5-572F-46AF-8168-9F58AEDF6D7E}" type="presParOf" srcId="{3490F4C1-2D92-419D-AB97-1CA612D6D398}" destId="{4CDF8090-8F1F-4D59-98A2-3E41770B3130}" srcOrd="3" destOrd="0" presId="urn:microsoft.com/office/officeart/2018/5/layout/CenteredIconLabelDescriptionList"/>
    <dgm:cxn modelId="{671B7A8F-6439-4E22-A3F9-00226DC3A1B7}" type="presParOf" srcId="{3490F4C1-2D92-419D-AB97-1CA612D6D398}" destId="{A620AA71-1A68-459E-A9FB-AB5E28B1F127}" srcOrd="4" destOrd="0" presId="urn:microsoft.com/office/officeart/2018/5/layout/CenteredIconLabelDescriptionList"/>
    <dgm:cxn modelId="{35196A9F-67EE-411A-A104-F69A9F2E185D}" type="presParOf" srcId="{9AF4C5BC-9152-4DF2-B094-FC9EDF2AF2D8}" destId="{66BD55AB-A844-4F65-83B1-7E5BA776E656}" srcOrd="3" destOrd="0" presId="urn:microsoft.com/office/officeart/2018/5/layout/CenteredIconLabelDescriptionList"/>
    <dgm:cxn modelId="{4BABECCE-1761-45B3-84B4-35B42118C73B}" type="presParOf" srcId="{9AF4C5BC-9152-4DF2-B094-FC9EDF2AF2D8}" destId="{39CCB662-0F81-4FFF-B60B-06AA9F2F3E1B}" srcOrd="4" destOrd="0" presId="urn:microsoft.com/office/officeart/2018/5/layout/CenteredIconLabelDescriptionList"/>
    <dgm:cxn modelId="{7F3B97FA-EB15-4A83-B8CF-C6719BB445D7}" type="presParOf" srcId="{39CCB662-0F81-4FFF-B60B-06AA9F2F3E1B}" destId="{0485EE1C-54FA-4AC6-843B-79D7FD61B775}" srcOrd="0" destOrd="0" presId="urn:microsoft.com/office/officeart/2018/5/layout/CenteredIconLabelDescriptionList"/>
    <dgm:cxn modelId="{44801D30-864A-48AF-8D76-7901DA2E90C9}" type="presParOf" srcId="{39CCB662-0F81-4FFF-B60B-06AA9F2F3E1B}" destId="{53E56996-1A8E-4731-B717-CC5C0E7268BD}" srcOrd="1" destOrd="0" presId="urn:microsoft.com/office/officeart/2018/5/layout/CenteredIconLabelDescriptionList"/>
    <dgm:cxn modelId="{0156A474-73E5-470B-B27C-48056276E3D6}" type="presParOf" srcId="{39CCB662-0F81-4FFF-B60B-06AA9F2F3E1B}" destId="{147836A4-727D-4466-884B-7BEC8C2EF4BA}" srcOrd="2" destOrd="0" presId="urn:microsoft.com/office/officeart/2018/5/layout/CenteredIconLabelDescriptionList"/>
    <dgm:cxn modelId="{A906DD7E-EC6C-4E30-8765-572246DCB214}" type="presParOf" srcId="{39CCB662-0F81-4FFF-B60B-06AA9F2F3E1B}" destId="{E9C3A8D1-455B-4994-BE1F-BAD7AF351ACB}" srcOrd="3" destOrd="0" presId="urn:microsoft.com/office/officeart/2018/5/layout/CenteredIconLabelDescriptionList"/>
    <dgm:cxn modelId="{F81AE28B-127F-4156-9693-F05E8EB3ABE7}" type="presParOf" srcId="{39CCB662-0F81-4FFF-B60B-06AA9F2F3E1B}" destId="{D3DCCDC9-1EE2-4FE4-ACFC-669E3D730EBA}"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82DBF-0328-4380-A0E3-79AA66806BAC}">
      <dsp:nvSpPr>
        <dsp:cNvPr id="0" name=""/>
        <dsp:cNvSpPr/>
      </dsp:nvSpPr>
      <dsp:spPr>
        <a:xfrm>
          <a:off x="3091" y="212497"/>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Triage within 24 business hours-rapid response</a:t>
          </a:r>
          <a:endParaRPr lang="en-US" sz="2500" kern="1200" dirty="0"/>
        </a:p>
      </dsp:txBody>
      <dsp:txXfrm>
        <a:off x="3091" y="212497"/>
        <a:ext cx="2452320" cy="1471392"/>
      </dsp:txXfrm>
    </dsp:sp>
    <dsp:sp modelId="{8858B26E-2759-4EE3-A8F1-64D331659F5B}">
      <dsp:nvSpPr>
        <dsp:cNvPr id="0" name=""/>
        <dsp:cNvSpPr/>
      </dsp:nvSpPr>
      <dsp:spPr>
        <a:xfrm>
          <a:off x="2700643" y="212497"/>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 person and virtual</a:t>
          </a:r>
          <a:endParaRPr lang="en-US" sz="2500" kern="1200" dirty="0"/>
        </a:p>
      </dsp:txBody>
      <dsp:txXfrm>
        <a:off x="2700643" y="212497"/>
        <a:ext cx="2452320" cy="1471392"/>
      </dsp:txXfrm>
    </dsp:sp>
    <dsp:sp modelId="{C9ECFE64-FBB5-4791-A49B-C37C7C9DC8F8}">
      <dsp:nvSpPr>
        <dsp:cNvPr id="0" name=""/>
        <dsp:cNvSpPr/>
      </dsp:nvSpPr>
      <dsp:spPr>
        <a:xfrm>
          <a:off x="5398196" y="212497"/>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latin typeface="Arial"/>
            </a:rPr>
            <a:t>Individual and relationship</a:t>
          </a:r>
          <a:r>
            <a:rPr lang="en-US" sz="2500" b="1" kern="1200" dirty="0"/>
            <a:t> counseling </a:t>
          </a:r>
          <a:endParaRPr lang="en-US" sz="2500" kern="1200" dirty="0"/>
        </a:p>
      </dsp:txBody>
      <dsp:txXfrm>
        <a:off x="5398196" y="212497"/>
        <a:ext cx="2452320" cy="1471392"/>
      </dsp:txXfrm>
    </dsp:sp>
    <dsp:sp modelId="{60A80622-F851-4887-91B2-C07FAACFFEEB}">
      <dsp:nvSpPr>
        <dsp:cNvPr id="0" name=""/>
        <dsp:cNvSpPr/>
      </dsp:nvSpPr>
      <dsp:spPr>
        <a:xfrm>
          <a:off x="8095748" y="212497"/>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Crisis Assistance</a:t>
          </a:r>
          <a:endParaRPr lang="en-US" sz="2500" kern="1200" dirty="0"/>
        </a:p>
      </dsp:txBody>
      <dsp:txXfrm>
        <a:off x="8095748" y="212497"/>
        <a:ext cx="2452320" cy="1471392"/>
      </dsp:txXfrm>
    </dsp:sp>
    <dsp:sp modelId="{9A583E4D-8B51-4F8E-9B8C-621F2CB6CAA5}">
      <dsp:nvSpPr>
        <dsp:cNvPr id="0" name=""/>
        <dsp:cNvSpPr/>
      </dsp:nvSpPr>
      <dsp:spPr>
        <a:xfrm>
          <a:off x="3091" y="1929122"/>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Outreach and Educational Workshops</a:t>
          </a:r>
          <a:endParaRPr lang="en-US" sz="2500" kern="1200" dirty="0"/>
        </a:p>
      </dsp:txBody>
      <dsp:txXfrm>
        <a:off x="3091" y="1929122"/>
        <a:ext cx="2452320" cy="1471392"/>
      </dsp:txXfrm>
    </dsp:sp>
    <dsp:sp modelId="{28939E4A-C6DA-4B52-BD50-D809011066C9}">
      <dsp:nvSpPr>
        <dsp:cNvPr id="0" name=""/>
        <dsp:cNvSpPr/>
      </dsp:nvSpPr>
      <dsp:spPr>
        <a:xfrm>
          <a:off x="2700643" y="1929122"/>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Services provided by licensed clinicians</a:t>
          </a:r>
          <a:endParaRPr lang="en-US" sz="2500" kern="1200" dirty="0"/>
        </a:p>
      </dsp:txBody>
      <dsp:txXfrm>
        <a:off x="2700643" y="1929122"/>
        <a:ext cx="2452320" cy="1471392"/>
      </dsp:txXfrm>
    </dsp:sp>
    <dsp:sp modelId="{B7E6CCF0-168D-473A-8969-3692C0401860}">
      <dsp:nvSpPr>
        <dsp:cNvPr id="0" name=""/>
        <dsp:cNvSpPr/>
      </dsp:nvSpPr>
      <dsp:spPr>
        <a:xfrm>
          <a:off x="5398196" y="1929122"/>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Psychiatrist on site Tuesdays-</a:t>
          </a:r>
          <a:r>
            <a:rPr lang="en-US" sz="2500" b="1" kern="1200" dirty="0">
              <a:latin typeface="Arial"/>
            </a:rPr>
            <a:t> 2</a:t>
          </a:r>
          <a:r>
            <a:rPr lang="en-US" sz="2500" b="1" kern="1200" dirty="0"/>
            <a:t> </a:t>
          </a:r>
          <a:r>
            <a:rPr lang="en-US" sz="2500" b="1" kern="1200" dirty="0">
              <a:latin typeface="Arial"/>
            </a:rPr>
            <a:t>PM-5 PM</a:t>
          </a:r>
          <a:endParaRPr lang="en-US" sz="2500" kern="1200" dirty="0"/>
        </a:p>
      </dsp:txBody>
      <dsp:txXfrm>
        <a:off x="5398196" y="1929122"/>
        <a:ext cx="2452320" cy="1471392"/>
      </dsp:txXfrm>
    </dsp:sp>
    <dsp:sp modelId="{84CCF7BC-35D0-4C6D-8B20-C137611605CB}">
      <dsp:nvSpPr>
        <dsp:cNvPr id="0" name=""/>
        <dsp:cNvSpPr/>
      </dsp:nvSpPr>
      <dsp:spPr>
        <a:xfrm>
          <a:off x="8098839" y="1929122"/>
          <a:ext cx="2452320" cy="14713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Case </a:t>
          </a:r>
          <a:r>
            <a:rPr lang="en-US" sz="2500" b="1" kern="1200" dirty="0">
              <a:latin typeface="Arial"/>
            </a:rPr>
            <a:t>Management</a:t>
          </a:r>
          <a:endParaRPr lang="en-US" sz="2500" kern="1200" dirty="0"/>
        </a:p>
      </dsp:txBody>
      <dsp:txXfrm>
        <a:off x="8098839" y="1929122"/>
        <a:ext cx="2452320" cy="1471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17CC0-9A8B-4A91-83FA-414EFC310C8F}">
      <dsp:nvSpPr>
        <dsp:cNvPr id="0" name=""/>
        <dsp:cNvSpPr/>
      </dsp:nvSpPr>
      <dsp:spPr>
        <a:xfrm>
          <a:off x="1075330" y="1151084"/>
          <a:ext cx="1228500" cy="1228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82238-EBFE-4CA8-8AA8-B69C7EB3B692}">
      <dsp:nvSpPr>
        <dsp:cNvPr id="0" name=""/>
        <dsp:cNvSpPr/>
      </dsp:nvSpPr>
      <dsp:spPr>
        <a:xfrm>
          <a:off x="3401" y="2460578"/>
          <a:ext cx="3510000" cy="52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Walk-in</a:t>
          </a:r>
        </a:p>
      </dsp:txBody>
      <dsp:txXfrm>
        <a:off x="3401" y="2460578"/>
        <a:ext cx="3510000" cy="526500"/>
      </dsp:txXfrm>
    </dsp:sp>
    <dsp:sp modelId="{30B190AA-C8F1-4B98-81CB-C3CE4005570B}">
      <dsp:nvSpPr>
        <dsp:cNvPr id="0" name=""/>
        <dsp:cNvSpPr/>
      </dsp:nvSpPr>
      <dsp:spPr>
        <a:xfrm>
          <a:off x="3401" y="3024750"/>
          <a:ext cx="3510000" cy="9926"/>
        </a:xfrm>
        <a:prstGeom prst="rect">
          <a:avLst/>
        </a:prstGeom>
        <a:noFill/>
        <a:ln>
          <a:noFill/>
        </a:ln>
        <a:effectLst/>
      </dsp:spPr>
      <dsp:style>
        <a:lnRef idx="0">
          <a:scrgbClr r="0" g="0" b="0"/>
        </a:lnRef>
        <a:fillRef idx="0">
          <a:scrgbClr r="0" g="0" b="0"/>
        </a:fillRef>
        <a:effectRef idx="0">
          <a:scrgbClr r="0" g="0" b="0"/>
        </a:effectRef>
        <a:fontRef idx="minor"/>
      </dsp:style>
    </dsp:sp>
    <dsp:sp modelId="{E7231E10-9DA9-48D8-86C5-8BCB10D3BF85}">
      <dsp:nvSpPr>
        <dsp:cNvPr id="0" name=""/>
        <dsp:cNvSpPr/>
      </dsp:nvSpPr>
      <dsp:spPr>
        <a:xfrm>
          <a:off x="5268401" y="1151579"/>
          <a:ext cx="1228500" cy="1228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90D78-C35E-44FC-B0AA-00A246CBBEFD}">
      <dsp:nvSpPr>
        <dsp:cNvPr id="0" name=""/>
        <dsp:cNvSpPr/>
      </dsp:nvSpPr>
      <dsp:spPr>
        <a:xfrm>
          <a:off x="4127651" y="2461073"/>
          <a:ext cx="3510000" cy="52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Call</a:t>
          </a:r>
        </a:p>
      </dsp:txBody>
      <dsp:txXfrm>
        <a:off x="4127651" y="2461073"/>
        <a:ext cx="3510000" cy="526500"/>
      </dsp:txXfrm>
    </dsp:sp>
    <dsp:sp modelId="{A620AA71-1A68-459E-A9FB-AB5E28B1F127}">
      <dsp:nvSpPr>
        <dsp:cNvPr id="0" name=""/>
        <dsp:cNvSpPr/>
      </dsp:nvSpPr>
      <dsp:spPr>
        <a:xfrm>
          <a:off x="4168385" y="3026236"/>
          <a:ext cx="3428532" cy="7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4168385" y="3026236"/>
        <a:ext cx="3428532" cy="7945"/>
      </dsp:txXfrm>
    </dsp:sp>
    <dsp:sp modelId="{0485EE1C-54FA-4AC6-843B-79D7FD61B775}">
      <dsp:nvSpPr>
        <dsp:cNvPr id="0" name=""/>
        <dsp:cNvSpPr/>
      </dsp:nvSpPr>
      <dsp:spPr>
        <a:xfrm>
          <a:off x="9392651" y="1151084"/>
          <a:ext cx="1228500" cy="1228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836A4-727D-4466-884B-7BEC8C2EF4BA}">
      <dsp:nvSpPr>
        <dsp:cNvPr id="0" name=""/>
        <dsp:cNvSpPr/>
      </dsp:nvSpPr>
      <dsp:spPr>
        <a:xfrm>
          <a:off x="8251901" y="2460578"/>
          <a:ext cx="3510000" cy="52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On-line</a:t>
          </a:r>
        </a:p>
      </dsp:txBody>
      <dsp:txXfrm>
        <a:off x="8251901" y="2460578"/>
        <a:ext cx="3510000" cy="526500"/>
      </dsp:txXfrm>
    </dsp:sp>
    <dsp:sp modelId="{D3DCCDC9-1EE2-4FE4-ACFC-669E3D730EBA}">
      <dsp:nvSpPr>
        <dsp:cNvPr id="0" name=""/>
        <dsp:cNvSpPr/>
      </dsp:nvSpPr>
      <dsp:spPr>
        <a:xfrm>
          <a:off x="8251901" y="3024750"/>
          <a:ext cx="3510000" cy="9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8251901" y="3024750"/>
        <a:ext cx="3510000" cy="99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02299" cy="35214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 name="Google Shape;4;n"/>
          <p:cNvSpPr txBox="1">
            <a:spLocks noGrp="1"/>
          </p:cNvSpPr>
          <p:nvPr>
            <p:ph type="dt" idx="10"/>
          </p:nvPr>
        </p:nvSpPr>
        <p:spPr>
          <a:xfrm>
            <a:off x="5231371" y="0"/>
            <a:ext cx="4002299" cy="35214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5;n"/>
          <p:cNvSpPr>
            <a:spLocks noGrp="1" noRot="1" noChangeAspect="1"/>
          </p:cNvSpPr>
          <p:nvPr>
            <p:ph type="sldImg" idx="3"/>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258"/>
            <a:ext cx="4002299" cy="35214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n"/>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923608" y="3373756"/>
            <a:ext cx="7388860"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 name="Google Shape;49;p1: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4: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5: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6: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5: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16617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1: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2: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6: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10028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923608" y="3373756"/>
            <a:ext cx="7388860"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3:notes"/>
          <p:cNvSpPr txBox="1">
            <a:spLocks noGrp="1"/>
          </p:cNvSpPr>
          <p:nvPr>
            <p:ph type="sldNum" idx="12"/>
          </p:nvPr>
        </p:nvSpPr>
        <p:spPr>
          <a:xfrm>
            <a:off x="5231371" y="6658258"/>
            <a:ext cx="4002299"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923608" y="3373756"/>
            <a:ext cx="7388860"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p17: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46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rgbClr val="D8D7D6"/>
                </a:solidFill>
                <a:latin typeface="Sen"/>
                <a:ea typeface="Sen"/>
                <a:cs typeface="Sen"/>
                <a:sym typeface="Se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2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4"/>
        <p:cNvGrpSpPr/>
        <p:nvPr/>
      </p:nvGrpSpPr>
      <p:grpSpPr>
        <a:xfrm>
          <a:off x="0" y="0"/>
          <a:ext cx="0" cy="0"/>
          <a:chOff x="0" y="0"/>
          <a:chExt cx="0" cy="0"/>
        </a:xfrm>
      </p:grpSpPr>
      <p:sp>
        <p:nvSpPr>
          <p:cNvPr id="35" name="Google Shape;35;p27"/>
          <p:cNvSpPr/>
          <p:nvPr/>
        </p:nvSpPr>
        <p:spPr>
          <a:xfrm>
            <a:off x="0" y="4219447"/>
            <a:ext cx="12192000" cy="109855"/>
          </a:xfrm>
          <a:custGeom>
            <a:avLst/>
            <a:gdLst/>
            <a:ahLst/>
            <a:cxnLst/>
            <a:rect l="l" t="t" r="r" b="b"/>
            <a:pathLst>
              <a:path w="12192000" h="109854" extrusionOk="0">
                <a:moveTo>
                  <a:pt x="12192000" y="0"/>
                </a:moveTo>
                <a:lnTo>
                  <a:pt x="0" y="0"/>
                </a:lnTo>
                <a:lnTo>
                  <a:pt x="0" y="109727"/>
                </a:lnTo>
                <a:lnTo>
                  <a:pt x="12192000" y="109727"/>
                </a:lnTo>
                <a:lnTo>
                  <a:pt x="12192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pic>
        <p:nvPicPr>
          <p:cNvPr id="36" name="Google Shape;36;p27"/>
          <p:cNvPicPr preferRelativeResize="0"/>
          <p:nvPr/>
        </p:nvPicPr>
        <p:blipFill rotWithShape="1">
          <a:blip r:embed="rId2">
            <a:alphaModFix/>
          </a:blip>
          <a:srcRect/>
          <a:stretch/>
        </p:blipFill>
        <p:spPr>
          <a:xfrm>
            <a:off x="0" y="0"/>
            <a:ext cx="12192000" cy="4219448"/>
          </a:xfrm>
          <a:prstGeom prst="rect">
            <a:avLst/>
          </a:prstGeom>
          <a:noFill/>
          <a:ln>
            <a:noFill/>
          </a:ln>
        </p:spPr>
      </p:pic>
      <p:sp>
        <p:nvSpPr>
          <p:cNvPr id="37" name="Google Shape;37;p27"/>
          <p:cNvSpPr/>
          <p:nvPr/>
        </p:nvSpPr>
        <p:spPr>
          <a:xfrm>
            <a:off x="0" y="0"/>
            <a:ext cx="12192000" cy="4219575"/>
          </a:xfrm>
          <a:custGeom>
            <a:avLst/>
            <a:gdLst/>
            <a:ahLst/>
            <a:cxnLst/>
            <a:rect l="l" t="t" r="r" b="b"/>
            <a:pathLst>
              <a:path w="12192000" h="4219575" extrusionOk="0">
                <a:moveTo>
                  <a:pt x="0" y="4219448"/>
                </a:moveTo>
                <a:lnTo>
                  <a:pt x="12192000" y="4219448"/>
                </a:lnTo>
                <a:lnTo>
                  <a:pt x="12192000" y="0"/>
                </a:lnTo>
                <a:lnTo>
                  <a:pt x="0" y="0"/>
                </a:lnTo>
                <a:lnTo>
                  <a:pt x="0" y="4219448"/>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38" name="Google Shape;38;p27"/>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2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2"/>
        <p:cNvGrpSpPr/>
        <p:nvPr/>
      </p:nvGrpSpPr>
      <p:grpSpPr>
        <a:xfrm>
          <a:off x="0" y="0"/>
          <a:ext cx="0" cy="0"/>
          <a:chOff x="0" y="0"/>
          <a:chExt cx="0" cy="0"/>
        </a:xfrm>
      </p:grpSpPr>
      <p:sp>
        <p:nvSpPr>
          <p:cNvPr id="43" name="Google Shape;43;p28"/>
          <p:cNvSpPr/>
          <p:nvPr/>
        </p:nvSpPr>
        <p:spPr>
          <a:xfrm>
            <a:off x="254000" y="254000"/>
            <a:ext cx="11684000" cy="6350000"/>
          </a:xfrm>
          <a:custGeom>
            <a:avLst/>
            <a:gdLst/>
            <a:ahLst/>
            <a:cxnLst/>
            <a:rect l="l" t="t" r="r" b="b"/>
            <a:pathLst>
              <a:path w="11684000" h="6350000" extrusionOk="0">
                <a:moveTo>
                  <a:pt x="11684000" y="0"/>
                </a:moveTo>
                <a:lnTo>
                  <a:pt x="0" y="0"/>
                </a:lnTo>
                <a:lnTo>
                  <a:pt x="0" y="6350000"/>
                </a:lnTo>
                <a:lnTo>
                  <a:pt x="11684000" y="6350000"/>
                </a:lnTo>
                <a:lnTo>
                  <a:pt x="11684000"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44" name="Google Shape;44;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5" name="Google Shape;45;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2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2" name="Google Shape;32;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3" name="Google Shape;33;p2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21317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1" i="0" u="none" strike="noStrike" cap="none">
                <a:solidFill>
                  <a:srgbClr val="D8D8D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4" name="Google Shape;14;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app.uwill.com/login" TargetMode="Externa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9.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dirty="0"/>
          </a:p>
        </p:txBody>
      </p:sp>
      <p:sp>
        <p:nvSpPr>
          <p:cNvPr id="52" name="Google Shape;52;p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dirty="0"/>
          </a:p>
        </p:txBody>
      </p:sp>
      <p:pic>
        <p:nvPicPr>
          <p:cNvPr id="53" name="Google Shape;53;p1"/>
          <p:cNvPicPr preferRelativeResize="0"/>
          <p:nvPr/>
        </p:nvPicPr>
        <p:blipFill>
          <a:blip r:embed="rId3"/>
          <a:stretch>
            <a:fillRect/>
          </a:stretch>
        </p:blipFill>
        <p:spPr>
          <a:xfrm>
            <a:off x="104733" y="291845"/>
            <a:ext cx="9515937" cy="6312612"/>
          </a:xfrm>
          <a:prstGeom prst="rect">
            <a:avLst/>
          </a:prstGeom>
          <a:noFill/>
          <a:ln>
            <a:noFill/>
          </a:ln>
        </p:spPr>
      </p:pic>
      <p:sp>
        <p:nvSpPr>
          <p:cNvPr id="54" name="Google Shape;54;p1"/>
          <p:cNvSpPr/>
          <p:nvPr/>
        </p:nvSpPr>
        <p:spPr>
          <a:xfrm>
            <a:off x="4145267" y="486867"/>
            <a:ext cx="7793355" cy="6117590"/>
          </a:xfrm>
          <a:custGeom>
            <a:avLst/>
            <a:gdLst/>
            <a:ahLst/>
            <a:cxnLst/>
            <a:rect l="l" t="t" r="r" b="b"/>
            <a:pathLst>
              <a:path w="7793355" h="6117590" extrusionOk="0">
                <a:moveTo>
                  <a:pt x="5358599" y="0"/>
                </a:moveTo>
                <a:lnTo>
                  <a:pt x="0" y="6117132"/>
                </a:lnTo>
                <a:lnTo>
                  <a:pt x="7792732" y="6117132"/>
                </a:lnTo>
                <a:lnTo>
                  <a:pt x="7792732" y="2434132"/>
                </a:lnTo>
                <a:lnTo>
                  <a:pt x="5358599"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55" name="Google Shape;55;p1"/>
          <p:cNvSpPr/>
          <p:nvPr/>
        </p:nvSpPr>
        <p:spPr>
          <a:xfrm>
            <a:off x="9271000" y="291845"/>
            <a:ext cx="2667000" cy="266700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56" name="Google Shape;56;p1"/>
          <p:cNvSpPr txBox="1"/>
          <p:nvPr/>
        </p:nvSpPr>
        <p:spPr>
          <a:xfrm>
            <a:off x="6369036" y="2969233"/>
            <a:ext cx="5043342" cy="1199411"/>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None/>
            </a:pPr>
            <a:r>
              <a:rPr lang="en-US" sz="4500" b="1" dirty="0">
                <a:solidFill>
                  <a:srgbClr val="FFFFFF"/>
                </a:solidFill>
                <a:latin typeface="Open Sans"/>
                <a:ea typeface="Open Sans"/>
                <a:cs typeface="Open Sans"/>
                <a:sym typeface="Open Sans"/>
              </a:rPr>
              <a:t>Counseling Services</a:t>
            </a:r>
            <a:endParaRPr sz="4500" dirty="0">
              <a:latin typeface="Open Sans"/>
              <a:ea typeface="Open Sans"/>
              <a:cs typeface="Open Sans"/>
              <a:sym typeface="Open Sans"/>
            </a:endParaRPr>
          </a:p>
        </p:txBody>
      </p:sp>
      <p:sp>
        <p:nvSpPr>
          <p:cNvPr id="57" name="Google Shape;57;p1"/>
          <p:cNvSpPr txBox="1"/>
          <p:nvPr/>
        </p:nvSpPr>
        <p:spPr>
          <a:xfrm>
            <a:off x="7425567" y="4276704"/>
            <a:ext cx="4125675" cy="336631"/>
          </a:xfrm>
          <a:prstGeom prst="rect">
            <a:avLst/>
          </a:prstGeom>
          <a:noFill/>
          <a:ln>
            <a:noFill/>
          </a:ln>
        </p:spPr>
        <p:txBody>
          <a:bodyPr spcFirstLastPara="1" wrap="square" lIns="0" tIns="13325" rIns="0" bIns="0" anchor="t" anchorCtr="0">
            <a:spAutoFit/>
          </a:bodyPr>
          <a:lstStyle/>
          <a:p>
            <a:pPr marL="12700" lvl="0" indent="0" algn="r" rtl="0">
              <a:lnSpc>
                <a:spcPct val="100000"/>
              </a:lnSpc>
              <a:spcBef>
                <a:spcPts val="0"/>
              </a:spcBef>
              <a:spcAft>
                <a:spcPts val="0"/>
              </a:spcAft>
              <a:buNone/>
            </a:pPr>
            <a:r>
              <a:rPr lang="en-US" sz="2100" dirty="0">
                <a:solidFill>
                  <a:srgbClr val="D8D7D6"/>
                </a:solidFill>
                <a:latin typeface="Open Sans"/>
                <a:ea typeface="Open Sans"/>
                <a:cs typeface="Open Sans"/>
                <a:sym typeface="Open Sans"/>
              </a:rPr>
              <a:t>SDC, Second Floor, Suite 2260 </a:t>
            </a:r>
            <a:endParaRPr sz="2100" dirty="0">
              <a:latin typeface="Open Sans"/>
              <a:ea typeface="Open Sans"/>
              <a:cs typeface="Open Sans"/>
              <a:sym typeface="Open Sans"/>
            </a:endParaRPr>
          </a:p>
        </p:txBody>
      </p:sp>
      <p:pic>
        <p:nvPicPr>
          <p:cNvPr id="58" name="Google Shape;58;p1" descr="Logo, company name&#10;&#10;Description automatically generated"/>
          <p:cNvPicPr preferRelativeResize="0"/>
          <p:nvPr/>
        </p:nvPicPr>
        <p:blipFill rotWithShape="1">
          <a:blip r:embed="rId4">
            <a:alphaModFix/>
          </a:blip>
          <a:srcRect/>
          <a:stretch/>
        </p:blipFill>
        <p:spPr>
          <a:xfrm>
            <a:off x="8763000" y="4865860"/>
            <a:ext cx="2649378" cy="12255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8" name="Google Shape;258;p17"/>
          <p:cNvGrpSpPr/>
          <p:nvPr/>
        </p:nvGrpSpPr>
        <p:grpSpPr>
          <a:xfrm>
            <a:off x="273050" y="275137"/>
            <a:ext cx="11645937" cy="1119505"/>
            <a:chOff x="292100" y="254001"/>
            <a:chExt cx="11645937" cy="1119505"/>
          </a:xfrm>
        </p:grpSpPr>
        <p:sp>
          <p:nvSpPr>
            <p:cNvPr id="259" name="Google Shape;259;p17"/>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260" name="Google Shape;260;p17"/>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261" name="Google Shape;261;p17"/>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62" name="Google Shape;262;p17"/>
          <p:cNvSpPr txBox="1">
            <a:spLocks noGrp="1"/>
          </p:cNvSpPr>
          <p:nvPr>
            <p:ph type="title"/>
          </p:nvPr>
        </p:nvSpPr>
        <p:spPr>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How You Can Help</a:t>
            </a:r>
            <a:endParaRPr dirty="0">
              <a:latin typeface="Open Sans"/>
              <a:ea typeface="Open Sans"/>
              <a:cs typeface="Open Sans"/>
              <a:sym typeface="Open Sans"/>
            </a:endParaRPr>
          </a:p>
        </p:txBody>
      </p:sp>
      <p:sp>
        <p:nvSpPr>
          <p:cNvPr id="8" name="Text Placeholder 7">
            <a:extLst>
              <a:ext uri="{FF2B5EF4-FFF2-40B4-BE49-F238E27FC236}">
                <a16:creationId xmlns:a16="http://schemas.microsoft.com/office/drawing/2014/main" id="{AD399CF6-426C-42DD-8DA5-5F606D1443BE}"/>
              </a:ext>
            </a:extLst>
          </p:cNvPr>
          <p:cNvSpPr>
            <a:spLocks noGrp="1"/>
          </p:cNvSpPr>
          <p:nvPr>
            <p:ph type="body" idx="1"/>
          </p:nvPr>
        </p:nvSpPr>
        <p:spPr>
          <a:xfrm>
            <a:off x="270623" y="2077973"/>
            <a:ext cx="11100957" cy="4185761"/>
          </a:xfrm>
        </p:spPr>
        <p:style>
          <a:lnRef idx="2">
            <a:schemeClr val="accent2"/>
          </a:lnRef>
          <a:fillRef idx="1">
            <a:schemeClr val="lt1"/>
          </a:fillRef>
          <a:effectRef idx="0">
            <a:schemeClr val="accent2"/>
          </a:effectRef>
          <a:fontRef idx="minor">
            <a:schemeClr val="dk1"/>
          </a:fontRef>
        </p:style>
        <p:txBody>
          <a:bodyPr/>
          <a:lstStyle/>
          <a:p>
            <a:pPr marL="571500" indent="-342900">
              <a:buFont typeface="Arial" panose="020B0604020202020204" pitchFamily="34" charset="0"/>
              <a:buChar char="•"/>
            </a:pPr>
            <a:r>
              <a:rPr lang="en-US" sz="3600" dirty="0"/>
              <a:t>Be aware of the signs and symptoms of a mental health crisis.</a:t>
            </a:r>
          </a:p>
          <a:p>
            <a:pPr marL="571500" indent="-342900">
              <a:buFont typeface="Arial" panose="020B0604020202020204" pitchFamily="34" charset="0"/>
              <a:buChar char="•"/>
            </a:pPr>
            <a:endParaRPr lang="en-US" sz="3600" dirty="0"/>
          </a:p>
          <a:p>
            <a:pPr marL="571500" indent="-342900">
              <a:buFont typeface="Arial" panose="020B0604020202020204" pitchFamily="34" charset="0"/>
              <a:buChar char="•"/>
            </a:pPr>
            <a:r>
              <a:rPr lang="en-US" sz="3600" dirty="0"/>
              <a:t>Encourage others to seek help when needed.</a:t>
            </a:r>
          </a:p>
          <a:p>
            <a:pPr marL="571500" indent="-342900">
              <a:buFont typeface="Arial" panose="020B0604020202020204" pitchFamily="34" charset="0"/>
              <a:buChar char="•"/>
            </a:pPr>
            <a:endParaRPr lang="en-US" sz="3600" dirty="0"/>
          </a:p>
          <a:p>
            <a:pPr marL="571500" indent="-342900">
              <a:buFont typeface="Arial" panose="020B0604020202020204" pitchFamily="34" charset="0"/>
              <a:buChar char="•"/>
            </a:pPr>
            <a:r>
              <a:rPr lang="en-US" sz="3600" dirty="0"/>
              <a:t>Call UMES Counseling Services (410-651-6449)</a:t>
            </a:r>
          </a:p>
          <a:p>
            <a:pPr marL="228600" indent="0"/>
            <a:r>
              <a:rPr lang="en-US" sz="3600" dirty="0"/>
              <a:t>   or fill out an electronic referral form.</a:t>
            </a:r>
            <a:endParaRPr lang="en-US" dirty="0"/>
          </a:p>
          <a:p>
            <a:endParaRPr lang="en-US" dirty="0"/>
          </a:p>
        </p:txBody>
      </p:sp>
    </p:spTree>
    <p:extLst>
      <p:ext uri="{BB962C8B-B14F-4D97-AF65-F5344CB8AC3E}">
        <p14:creationId xmlns:p14="http://schemas.microsoft.com/office/powerpoint/2010/main" val="412486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77186D-5595-4158-A03A-27D0EC87AF14}"/>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5764C900-9948-4D87-95DC-98DF45236C92}"/>
              </a:ext>
            </a:extLst>
          </p:cNvPr>
          <p:cNvSpPr>
            <a:spLocks noGrp="1"/>
          </p:cNvSpPr>
          <p:nvPr>
            <p:ph type="body" idx="2"/>
          </p:nvPr>
        </p:nvSpPr>
        <p:spPr/>
        <p:txBody>
          <a:bodyPr/>
          <a:lstStyle/>
          <a:p>
            <a:endParaRPr lang="en-US" dirty="0"/>
          </a:p>
        </p:txBody>
      </p:sp>
      <p:sp>
        <p:nvSpPr>
          <p:cNvPr id="8" name="TextBox 7">
            <a:extLst>
              <a:ext uri="{FF2B5EF4-FFF2-40B4-BE49-F238E27FC236}">
                <a16:creationId xmlns:a16="http://schemas.microsoft.com/office/drawing/2014/main" id="{FBC84D49-34E1-4C2D-8502-48862C8EDCCD}"/>
              </a:ext>
            </a:extLst>
          </p:cNvPr>
          <p:cNvSpPr txBox="1"/>
          <p:nvPr/>
        </p:nvSpPr>
        <p:spPr>
          <a:xfrm>
            <a:off x="2865860" y="986892"/>
            <a:ext cx="6094520" cy="307777"/>
          </a:xfrm>
          <a:prstGeom prst="rect">
            <a:avLst/>
          </a:prstGeom>
          <a:noFill/>
        </p:spPr>
        <p:txBody>
          <a:bodyPr wrap="square">
            <a:spAutoFit/>
          </a:bodyPr>
          <a:lstStyle/>
          <a:p>
            <a:r>
              <a:rPr lang="en-US" dirty="0">
                <a:hlinkClick r:id="rId2"/>
              </a:rPr>
              <a:t>https://app.uwill.com/login</a:t>
            </a:r>
            <a:r>
              <a:rPr lang="en-US" dirty="0"/>
              <a:t>.  </a:t>
            </a:r>
          </a:p>
        </p:txBody>
      </p:sp>
      <p:pic>
        <p:nvPicPr>
          <p:cNvPr id="12" name="Picture 11">
            <a:extLst>
              <a:ext uri="{FF2B5EF4-FFF2-40B4-BE49-F238E27FC236}">
                <a16:creationId xmlns:a16="http://schemas.microsoft.com/office/drawing/2014/main" id="{E69B1DAB-AC6D-417B-8649-AE7EB174EB2D}"/>
              </a:ext>
            </a:extLst>
          </p:cNvPr>
          <p:cNvPicPr>
            <a:picLocks noChangeAspect="1"/>
          </p:cNvPicPr>
          <p:nvPr/>
        </p:nvPicPr>
        <p:blipFill>
          <a:blip r:embed="rId3"/>
          <a:stretch>
            <a:fillRect/>
          </a:stretch>
        </p:blipFill>
        <p:spPr>
          <a:xfrm>
            <a:off x="0" y="0"/>
            <a:ext cx="6278880" cy="6858000"/>
          </a:xfrm>
          <a:prstGeom prst="rect">
            <a:avLst/>
          </a:prstGeom>
        </p:spPr>
      </p:pic>
      <p:pic>
        <p:nvPicPr>
          <p:cNvPr id="14" name="Picture 13">
            <a:extLst>
              <a:ext uri="{FF2B5EF4-FFF2-40B4-BE49-F238E27FC236}">
                <a16:creationId xmlns:a16="http://schemas.microsoft.com/office/drawing/2014/main" id="{0E89A2DB-000D-40B2-A48E-9F1284FC85F8}"/>
              </a:ext>
            </a:extLst>
          </p:cNvPr>
          <p:cNvPicPr>
            <a:picLocks noChangeAspect="1"/>
          </p:cNvPicPr>
          <p:nvPr/>
        </p:nvPicPr>
        <p:blipFill>
          <a:blip r:embed="rId4"/>
          <a:stretch>
            <a:fillRect/>
          </a:stretch>
        </p:blipFill>
        <p:spPr>
          <a:xfrm>
            <a:off x="6278880" y="0"/>
            <a:ext cx="5913120" cy="6858000"/>
          </a:xfrm>
          <a:prstGeom prst="rect">
            <a:avLst/>
          </a:prstGeom>
        </p:spPr>
      </p:pic>
    </p:spTree>
    <p:extLst>
      <p:ext uri="{BB962C8B-B14F-4D97-AF65-F5344CB8AC3E}">
        <p14:creationId xmlns:p14="http://schemas.microsoft.com/office/powerpoint/2010/main" val="126312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14"/>
          <p:cNvGrpSpPr/>
          <p:nvPr/>
        </p:nvGrpSpPr>
        <p:grpSpPr>
          <a:xfrm>
            <a:off x="273050" y="275137"/>
            <a:ext cx="11645937" cy="1119505"/>
            <a:chOff x="292100" y="254001"/>
            <a:chExt cx="11645937" cy="1119505"/>
          </a:xfrm>
        </p:grpSpPr>
        <p:sp>
          <p:nvSpPr>
            <p:cNvPr id="216" name="Google Shape;216;p1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217" name="Google Shape;217;p1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218" name="Google Shape;218;p14"/>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19" name="Google Shape;219;p14"/>
          <p:cNvSpPr txBox="1">
            <a:spLocks noGrp="1"/>
          </p:cNvSpPr>
          <p:nvPr>
            <p:ph type="title"/>
          </p:nvPr>
        </p:nvSpPr>
        <p:spPr>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Referrals</a:t>
            </a:r>
            <a:endParaRPr dirty="0">
              <a:latin typeface="Open Sans"/>
              <a:ea typeface="Open Sans"/>
              <a:cs typeface="Open Sans"/>
              <a:sym typeface="Open Sans"/>
            </a:endParaRPr>
          </a:p>
        </p:txBody>
      </p:sp>
      <p:pic>
        <p:nvPicPr>
          <p:cNvPr id="8" name="Picture 7">
            <a:extLst>
              <a:ext uri="{FF2B5EF4-FFF2-40B4-BE49-F238E27FC236}">
                <a16:creationId xmlns:a16="http://schemas.microsoft.com/office/drawing/2014/main" id="{6B3C8FB5-0B49-4C80-912A-B671462F8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7483" y="1530193"/>
            <a:ext cx="2140870" cy="1390618"/>
          </a:xfrm>
          <a:prstGeom prst="rect">
            <a:avLst/>
          </a:prstGeom>
          <a:solidFill>
            <a:srgbClr val="530901"/>
          </a:solidFill>
        </p:spPr>
      </p:pic>
      <p:graphicFrame>
        <p:nvGraphicFramePr>
          <p:cNvPr id="221" name="Text Placeholder 2">
            <a:extLst>
              <a:ext uri="{FF2B5EF4-FFF2-40B4-BE49-F238E27FC236}">
                <a16:creationId xmlns:a16="http://schemas.microsoft.com/office/drawing/2014/main" id="{578E602A-0BBD-F749-38BF-0775D59E1591}"/>
              </a:ext>
            </a:extLst>
          </p:cNvPr>
          <p:cNvGraphicFramePr/>
          <p:nvPr/>
        </p:nvGraphicFramePr>
        <p:xfrm>
          <a:off x="153684" y="2116852"/>
          <a:ext cx="11765303" cy="41857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 You to All Coaches Team Managers - North Adelaide Rockets ..."/>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6530"/>
            <a:ext cx="5943600" cy="3964940"/>
          </a:xfrm>
          <a:prstGeom prst="rect">
            <a:avLst/>
          </a:prstGeom>
          <a:noFill/>
          <a:ln>
            <a:noFill/>
          </a:ln>
        </p:spPr>
      </p:pic>
    </p:spTree>
    <p:extLst>
      <p:ext uri="{BB962C8B-B14F-4D97-AF65-F5344CB8AC3E}">
        <p14:creationId xmlns:p14="http://schemas.microsoft.com/office/powerpoint/2010/main" val="227871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5"/>
          <p:cNvGrpSpPr/>
          <p:nvPr/>
        </p:nvGrpSpPr>
        <p:grpSpPr>
          <a:xfrm>
            <a:off x="273050" y="275137"/>
            <a:ext cx="11645937" cy="1119505"/>
            <a:chOff x="292100" y="254001"/>
            <a:chExt cx="11645937" cy="1119505"/>
          </a:xfrm>
        </p:grpSpPr>
        <p:sp>
          <p:nvSpPr>
            <p:cNvPr id="97" name="Google Shape;97;p5"/>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98" name="Google Shape;98;p5"/>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99" name="Google Shape;99;p5"/>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00" name="Google Shape;100;p5"/>
          <p:cNvSpPr txBox="1">
            <a:spLocks noGrp="1"/>
          </p:cNvSpPr>
          <p:nvPr>
            <p:ph type="title"/>
          </p:nvPr>
        </p:nvSpPr>
        <p:spPr>
          <a:xfrm>
            <a:off x="608320" y="614264"/>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Meet the Team</a:t>
            </a:r>
            <a:endParaRPr dirty="0">
              <a:latin typeface="Open Sans"/>
              <a:ea typeface="Open Sans"/>
              <a:cs typeface="Open Sans"/>
              <a:sym typeface="Open Sans"/>
            </a:endParaRPr>
          </a:p>
        </p:txBody>
      </p:sp>
      <p:pic>
        <p:nvPicPr>
          <p:cNvPr id="9" name="Picture 8">
            <a:extLst>
              <a:ext uri="{FF2B5EF4-FFF2-40B4-BE49-F238E27FC236}">
                <a16:creationId xmlns:a16="http://schemas.microsoft.com/office/drawing/2014/main" id="{180C2F52-5659-4F49-9E6A-CFDAD3808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196" b="16684"/>
          <a:stretch/>
        </p:blipFill>
        <p:spPr>
          <a:xfrm>
            <a:off x="1026942" y="2013651"/>
            <a:ext cx="2092028" cy="1987985"/>
          </a:xfrm>
          <a:prstGeom prst="rect">
            <a:avLst/>
          </a:prstGeom>
        </p:spPr>
      </p:pic>
      <p:pic>
        <p:nvPicPr>
          <p:cNvPr id="10" name="Picture 9" descr="https://www.umes.edu/uploadedImages/_WEBSITES/CounselingCenter/Content/deborah_williams_pp_06.jpg">
            <a:extLst>
              <a:ext uri="{FF2B5EF4-FFF2-40B4-BE49-F238E27FC236}">
                <a16:creationId xmlns:a16="http://schemas.microsoft.com/office/drawing/2014/main" id="{F823A383-0AB4-419E-90CB-C788BB1E987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89123" y="1975223"/>
            <a:ext cx="1746914" cy="2108717"/>
          </a:xfrm>
          <a:prstGeom prst="rect">
            <a:avLst/>
          </a:prstGeom>
          <a:noFill/>
          <a:ln>
            <a:noFill/>
          </a:ln>
        </p:spPr>
      </p:pic>
      <p:pic>
        <p:nvPicPr>
          <p:cNvPr id="14" name="Picture 13">
            <a:extLst>
              <a:ext uri="{FF2B5EF4-FFF2-40B4-BE49-F238E27FC236}">
                <a16:creationId xmlns:a16="http://schemas.microsoft.com/office/drawing/2014/main" id="{323C4B75-48C5-4BE7-B326-E1A2B364956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942" y="4487973"/>
            <a:ext cx="2092028" cy="1803644"/>
          </a:xfrm>
          <a:prstGeom prst="rect">
            <a:avLst/>
          </a:prstGeom>
          <a:noFill/>
          <a:ln>
            <a:noFill/>
          </a:ln>
        </p:spPr>
      </p:pic>
      <p:pic>
        <p:nvPicPr>
          <p:cNvPr id="15" name="Picture 14" descr="A picture containing person, person, outdoor, standing&#10;&#10;Description automatically generated">
            <a:extLst>
              <a:ext uri="{FF2B5EF4-FFF2-40B4-BE49-F238E27FC236}">
                <a16:creationId xmlns:a16="http://schemas.microsoft.com/office/drawing/2014/main" id="{00D5E8A8-B0D0-48C4-B632-0267BED98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2199" y="4587359"/>
            <a:ext cx="1833160" cy="1810359"/>
          </a:xfrm>
          <a:prstGeom prst="rect">
            <a:avLst/>
          </a:prstGeom>
        </p:spPr>
      </p:pic>
      <p:pic>
        <p:nvPicPr>
          <p:cNvPr id="2" name="Picture 1" descr="A person in a white suit&#10;&#10;AI-generated content may be incorrect.">
            <a:extLst>
              <a:ext uri="{FF2B5EF4-FFF2-40B4-BE49-F238E27FC236}">
                <a16:creationId xmlns:a16="http://schemas.microsoft.com/office/drawing/2014/main" id="{55B0D22E-1D27-A4E5-8FF6-497A8F8D605B}"/>
              </a:ext>
            </a:extLst>
          </p:cNvPr>
          <p:cNvPicPr>
            <a:picLocks noChangeAspect="1"/>
          </p:cNvPicPr>
          <p:nvPr/>
        </p:nvPicPr>
        <p:blipFill>
          <a:blip r:embed="rId8"/>
          <a:stretch>
            <a:fillRect/>
          </a:stretch>
        </p:blipFill>
        <p:spPr>
          <a:xfrm>
            <a:off x="8172506" y="1977341"/>
            <a:ext cx="2155191" cy="2112380"/>
          </a:xfrm>
          <a:prstGeom prst="rect">
            <a:avLst/>
          </a:prstGeom>
        </p:spPr>
      </p:pic>
      <p:pic>
        <p:nvPicPr>
          <p:cNvPr id="3" name="Picture 2" descr="A person sitting at a desk&#10;&#10;AI-generated content may be incorrect.">
            <a:extLst>
              <a:ext uri="{FF2B5EF4-FFF2-40B4-BE49-F238E27FC236}">
                <a16:creationId xmlns:a16="http://schemas.microsoft.com/office/drawing/2014/main" id="{D6B347BD-D2AE-4541-3ADA-30DD46855A97}"/>
              </a:ext>
            </a:extLst>
          </p:cNvPr>
          <p:cNvPicPr>
            <a:picLocks noChangeAspect="1"/>
          </p:cNvPicPr>
          <p:nvPr/>
        </p:nvPicPr>
        <p:blipFill>
          <a:blip r:embed="rId9"/>
          <a:stretch>
            <a:fillRect/>
          </a:stretch>
        </p:blipFill>
        <p:spPr>
          <a:xfrm>
            <a:off x="8176911" y="4590144"/>
            <a:ext cx="2165671" cy="18542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6"/>
          <p:cNvGrpSpPr/>
          <p:nvPr/>
        </p:nvGrpSpPr>
        <p:grpSpPr>
          <a:xfrm>
            <a:off x="273050" y="275137"/>
            <a:ext cx="11645937" cy="1119505"/>
            <a:chOff x="292100" y="254001"/>
            <a:chExt cx="11645937" cy="1119505"/>
          </a:xfrm>
        </p:grpSpPr>
        <p:sp>
          <p:nvSpPr>
            <p:cNvPr id="109" name="Google Shape;109;p6"/>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110" name="Google Shape;110;p6"/>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111" name="Google Shape;111;p6"/>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12" name="Google Shape;112;p6"/>
          <p:cNvSpPr txBox="1">
            <a:spLocks noGrp="1"/>
          </p:cNvSpPr>
          <p:nvPr>
            <p:ph type="title"/>
          </p:nvPr>
        </p:nvSpPr>
        <p:spPr>
          <a:xfrm>
            <a:off x="598674" y="382770"/>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What is Counseling Services?</a:t>
            </a:r>
            <a:endParaRPr dirty="0">
              <a:latin typeface="Open Sans"/>
              <a:ea typeface="Open Sans"/>
              <a:cs typeface="Open Sans"/>
              <a:sym typeface="Open Sans"/>
            </a:endParaRPr>
          </a:p>
        </p:txBody>
      </p:sp>
      <p:sp>
        <p:nvSpPr>
          <p:cNvPr id="2" name="Rectangle 1">
            <a:extLst>
              <a:ext uri="{FF2B5EF4-FFF2-40B4-BE49-F238E27FC236}">
                <a16:creationId xmlns:a16="http://schemas.microsoft.com/office/drawing/2014/main" id="{AC79F2B9-8965-420D-B31E-6573A3B9DFA1}"/>
              </a:ext>
            </a:extLst>
          </p:cNvPr>
          <p:cNvSpPr/>
          <p:nvPr/>
        </p:nvSpPr>
        <p:spPr>
          <a:xfrm>
            <a:off x="496148" y="1962872"/>
            <a:ext cx="8791382" cy="4955203"/>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b="1" dirty="0">
                <a:solidFill>
                  <a:srgbClr val="530901"/>
                </a:solidFill>
              </a:rPr>
              <a:t>Collaborative approach between counselor and student</a:t>
            </a:r>
          </a:p>
          <a:p>
            <a:endParaRPr lang="en-US" sz="2400" b="1" dirty="0">
              <a:solidFill>
                <a:srgbClr val="530901"/>
              </a:solidFill>
            </a:endParaRPr>
          </a:p>
          <a:p>
            <a:pPr marL="342900" indent="-342900">
              <a:buFont typeface="Arial" panose="020B0604020202020204" pitchFamily="34" charset="0"/>
              <a:buChar char="•"/>
            </a:pPr>
            <a:r>
              <a:rPr lang="en-US" sz="2400" b="1" dirty="0">
                <a:solidFill>
                  <a:srgbClr val="530901"/>
                </a:solidFill>
              </a:rPr>
              <a:t>Helps student to find balance with school, work, social life</a:t>
            </a:r>
          </a:p>
          <a:p>
            <a:pPr marL="342900" indent="-342900">
              <a:buFont typeface="Arial" panose="020B0604020202020204" pitchFamily="34" charset="0"/>
              <a:buChar char="•"/>
            </a:pPr>
            <a:endParaRPr lang="en-US" sz="2400" b="1" dirty="0">
              <a:solidFill>
                <a:srgbClr val="530901"/>
              </a:solidFill>
            </a:endParaRPr>
          </a:p>
          <a:p>
            <a:pPr marL="342900" lvl="0" indent="-342900">
              <a:buFont typeface="Arial" panose="020B0604020202020204" pitchFamily="34" charset="0"/>
              <a:buChar char="•"/>
            </a:pPr>
            <a:r>
              <a:rPr lang="en-US" sz="2400" b="1" dirty="0">
                <a:solidFill>
                  <a:srgbClr val="530901"/>
                </a:solidFill>
              </a:rPr>
              <a:t>Counselors focus on concerns and offer support and encouragement</a:t>
            </a:r>
          </a:p>
          <a:p>
            <a:pPr marL="342900" indent="-342900">
              <a:buFont typeface="Arial" panose="020B0604020202020204" pitchFamily="34" charset="0"/>
              <a:buChar char="•"/>
            </a:pPr>
            <a:endParaRPr lang="en-US" sz="2400" b="1" dirty="0">
              <a:solidFill>
                <a:srgbClr val="530901"/>
              </a:solidFill>
            </a:endParaRPr>
          </a:p>
          <a:p>
            <a:pPr marL="342900" indent="-342900">
              <a:buFont typeface="Arial" panose="020B0604020202020204" pitchFamily="34" charset="0"/>
              <a:buChar char="•"/>
            </a:pPr>
            <a:r>
              <a:rPr lang="en-US" sz="2400" b="1" dirty="0">
                <a:solidFill>
                  <a:srgbClr val="530901"/>
                </a:solidFill>
              </a:rPr>
              <a:t>Counseling plan is person-centered and based on needs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solidFill>
                  <a:srgbClr val="530901"/>
                </a:solidFill>
              </a:rPr>
              <a:t>Available to all currently enrolled students at no cost</a:t>
            </a:r>
          </a:p>
          <a:p>
            <a:pPr marL="342900" indent="-342900">
              <a:buFont typeface="Arial" panose="020B0604020202020204" pitchFamily="34" charset="0"/>
              <a:buChar char="•"/>
            </a:pPr>
            <a:endParaRPr lang="en-US" sz="2400" b="1" dirty="0">
              <a:solidFill>
                <a:srgbClr val="530901"/>
              </a:solidFill>
            </a:endParaRPr>
          </a:p>
          <a:p>
            <a:pPr marL="342900" lvl="0" indent="-342900">
              <a:buFont typeface="Arial" panose="020B0604020202020204" pitchFamily="34" charset="0"/>
              <a:buChar char="•"/>
            </a:pPr>
            <a:r>
              <a:rPr lang="en-US" sz="2400" b="1" dirty="0">
                <a:solidFill>
                  <a:srgbClr val="530901"/>
                </a:solidFill>
              </a:rPr>
              <a:t>Counseling services are private and confidential</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5"/>
          <p:cNvGrpSpPr/>
          <p:nvPr/>
        </p:nvGrpSpPr>
        <p:grpSpPr>
          <a:xfrm>
            <a:off x="228959" y="275137"/>
            <a:ext cx="11690028" cy="1119505"/>
            <a:chOff x="248009" y="254001"/>
            <a:chExt cx="11690028" cy="1119505"/>
          </a:xfrm>
        </p:grpSpPr>
        <p:sp>
          <p:nvSpPr>
            <p:cNvPr id="227" name="Google Shape;227;p15"/>
            <p:cNvSpPr/>
            <p:nvPr/>
          </p:nvSpPr>
          <p:spPr>
            <a:xfrm>
              <a:off x="248009"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228" name="Google Shape;228;p15"/>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229" name="Google Shape;229;p15"/>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30" name="Google Shape;230;p15"/>
          <p:cNvSpPr txBox="1">
            <a:spLocks noGrp="1"/>
          </p:cNvSpPr>
          <p:nvPr>
            <p:ph type="title"/>
          </p:nvPr>
        </p:nvSpPr>
        <p:spPr>
          <a:xfrm>
            <a:off x="657667" y="559751"/>
            <a:ext cx="723763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t>What’s discussed in counseling….</a:t>
            </a:r>
            <a:endParaRPr dirty="0">
              <a:latin typeface="Open Sans"/>
              <a:ea typeface="Open Sans"/>
              <a:cs typeface="Open Sans"/>
              <a:sym typeface="Open Sans"/>
            </a:endParaRPr>
          </a:p>
        </p:txBody>
      </p:sp>
      <p:sp>
        <p:nvSpPr>
          <p:cNvPr id="3" name="Rectangle 2">
            <a:extLst>
              <a:ext uri="{FF2B5EF4-FFF2-40B4-BE49-F238E27FC236}">
                <a16:creationId xmlns:a16="http://schemas.microsoft.com/office/drawing/2014/main" id="{3BE0CE03-08DA-460F-A5EE-24CBA11BF884}"/>
              </a:ext>
            </a:extLst>
          </p:cNvPr>
          <p:cNvSpPr/>
          <p:nvPr/>
        </p:nvSpPr>
        <p:spPr>
          <a:xfrm>
            <a:off x="1963972" y="4199867"/>
            <a:ext cx="7776376" cy="1292662"/>
          </a:xfrm>
          <a:prstGeom prst="rect">
            <a:avLst/>
          </a:prstGeom>
        </p:spPr>
        <p:txBody>
          <a:bodyPr wrap="square">
            <a:spAutoFit/>
          </a:bodyPr>
          <a:lstStyle/>
          <a:p>
            <a:endParaRPr lang="en-US" dirty="0">
              <a:solidFill>
                <a:srgbClr val="0D0D0D"/>
              </a:solidFill>
              <a:latin typeface="Open Sans" panose="020B0604020202020204" charset="0"/>
            </a:endParaRPr>
          </a:p>
          <a:p>
            <a:r>
              <a:rPr lang="en-US" sz="1600" dirty="0">
                <a:solidFill>
                  <a:schemeClr val="bg1"/>
                </a:solidFill>
                <a:latin typeface="Arial" panose="020B0604020202020204" pitchFamily="34" charset="0"/>
                <a:cs typeface="Arial" panose="020B0604020202020204" pitchFamily="34" charset="0"/>
              </a:rPr>
              <a:t>“As many as 75% of students who struggle with depression and anxiety are reluctant to seek help. This increases the risk of harmful outcomes, such as dropping out of college, poor academic performance, suicide and substance abuse (Mayo Clinic) .”</a:t>
            </a:r>
          </a:p>
        </p:txBody>
      </p:sp>
      <p:pic>
        <p:nvPicPr>
          <p:cNvPr id="2" name="Picture 2" descr="Shh Emoji [Free Download All Emojis] | Emoji Island">
            <a:extLst>
              <a:ext uri="{FF2B5EF4-FFF2-40B4-BE49-F238E27FC236}">
                <a16:creationId xmlns:a16="http://schemas.microsoft.com/office/drawing/2014/main" id="{6F1EA656-52D6-8397-EB79-840C653D8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568" y="1825625"/>
            <a:ext cx="4237513" cy="39245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6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1"/>
          <p:cNvGrpSpPr/>
          <p:nvPr/>
        </p:nvGrpSpPr>
        <p:grpSpPr>
          <a:xfrm>
            <a:off x="273050" y="275137"/>
            <a:ext cx="11645937" cy="1119505"/>
            <a:chOff x="292100" y="254001"/>
            <a:chExt cx="11645937" cy="1119505"/>
          </a:xfrm>
        </p:grpSpPr>
        <p:sp>
          <p:nvSpPr>
            <p:cNvPr id="182" name="Google Shape;182;p11"/>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183" name="Google Shape;183;p11"/>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184" name="Google Shape;184;p11"/>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85" name="Google Shape;185;p11"/>
          <p:cNvSpPr txBox="1">
            <a:spLocks noGrp="1"/>
          </p:cNvSpPr>
          <p:nvPr>
            <p:ph type="title"/>
          </p:nvPr>
        </p:nvSpPr>
        <p:spPr>
          <a:xfrm>
            <a:off x="598674" y="382770"/>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Common Concerns of Students</a:t>
            </a:r>
            <a:endParaRPr dirty="0">
              <a:latin typeface="Open Sans"/>
              <a:ea typeface="Open Sans"/>
              <a:cs typeface="Open Sans"/>
              <a:sym typeface="Open Sans"/>
            </a:endParaRPr>
          </a:p>
        </p:txBody>
      </p:sp>
      <p:sp>
        <p:nvSpPr>
          <p:cNvPr id="8" name="Content Placeholder 2">
            <a:extLst>
              <a:ext uri="{FF2B5EF4-FFF2-40B4-BE49-F238E27FC236}">
                <a16:creationId xmlns:a16="http://schemas.microsoft.com/office/drawing/2014/main" id="{3807E63F-5DBE-4DE4-919F-C2F6F75A1E88}"/>
              </a:ext>
            </a:extLst>
          </p:cNvPr>
          <p:cNvSpPr txBox="1">
            <a:spLocks/>
          </p:cNvSpPr>
          <p:nvPr/>
        </p:nvSpPr>
        <p:spPr>
          <a:xfrm>
            <a:off x="716437" y="2249215"/>
            <a:ext cx="3547831" cy="3944851"/>
          </a:xfrm>
          <a:prstGeom prst="rect">
            <a:avLst/>
          </a:prstGeom>
          <a:noFill/>
          <a:ln>
            <a:noFill/>
          </a:ln>
        </p:spPr>
        <p:txBody>
          <a:bodyPr spcFirstLastPara="1" wrap="square" lIns="0" tIns="0" rIns="0" bIns="0" anchor="t" anchorCtr="0">
            <a:normAutofit fontScale="92500" lnSpcReduction="20000"/>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571500" indent="-342900">
              <a:buFont typeface="Arial" panose="020B0604020202020204" pitchFamily="34" charset="0"/>
              <a:buChar char="•"/>
            </a:pPr>
            <a:r>
              <a:rPr lang="en-US" b="1" dirty="0">
                <a:solidFill>
                  <a:schemeClr val="accent2">
                    <a:lumMod val="50000"/>
                  </a:schemeClr>
                </a:solidFill>
                <a:latin typeface="+mn-lt"/>
              </a:rPr>
              <a:t>Test anxiety</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Study skills</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Depression</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Grief and loss issues</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Sexual Identity and orientation</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Relationships</a:t>
            </a:r>
          </a:p>
          <a:p>
            <a:pPr marL="571500" indent="-342900">
              <a:buFont typeface="Arial" panose="020B0604020202020204" pitchFamily="34" charset="0"/>
              <a:buChar char="•"/>
            </a:pPr>
            <a:endParaRPr lang="en-US" b="1" dirty="0">
              <a:solidFill>
                <a:schemeClr val="accent2">
                  <a:lumMod val="50000"/>
                </a:schemeClr>
              </a:solidFill>
              <a:latin typeface="+mn-lt"/>
            </a:endParaRPr>
          </a:p>
          <a:p>
            <a:pPr marL="571500" indent="-342900">
              <a:buFont typeface="Arial" panose="020B0604020202020204" pitchFamily="34" charset="0"/>
              <a:buChar char="•"/>
            </a:pPr>
            <a:r>
              <a:rPr lang="en-US" b="1" dirty="0">
                <a:solidFill>
                  <a:schemeClr val="accent2">
                    <a:lumMod val="50000"/>
                  </a:schemeClr>
                </a:solidFill>
                <a:latin typeface="+mn-lt"/>
              </a:rPr>
              <a:t>Parenting and unexpected pregnancy support</a:t>
            </a:r>
          </a:p>
        </p:txBody>
      </p:sp>
      <p:pic>
        <p:nvPicPr>
          <p:cNvPr id="9" name="Picture 2" descr="World Mental Health Day: 7 reasons people don't seek treatment for mental  disorders | The Times of India">
            <a:extLst>
              <a:ext uri="{FF2B5EF4-FFF2-40B4-BE49-F238E27FC236}">
                <a16:creationId xmlns:a16="http://schemas.microsoft.com/office/drawing/2014/main" id="{26C216D1-FC7C-4870-AD6F-B44A777E1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939" y="2249225"/>
            <a:ext cx="2695306" cy="35671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3668BB08-9DA0-4B89-8E03-28BE88B0AD2E}"/>
              </a:ext>
            </a:extLst>
          </p:cNvPr>
          <p:cNvSpPr txBox="1">
            <a:spLocks/>
          </p:cNvSpPr>
          <p:nvPr/>
        </p:nvSpPr>
        <p:spPr>
          <a:xfrm>
            <a:off x="7239296" y="2249226"/>
            <a:ext cx="4091314" cy="4185711"/>
          </a:xfrm>
          <a:prstGeom prst="rect">
            <a:avLst/>
          </a:prstGeom>
        </p:spPr>
        <p:txBody>
          <a:bodyPr lIns="91440" tIns="45720" rIns="91440" bIns="45720" anchor="t">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000" b="1" dirty="0">
                <a:solidFill>
                  <a:schemeClr val="accent2">
                    <a:lumMod val="50000"/>
                  </a:schemeClr>
                </a:solidFill>
                <a:latin typeface="+mj-lt"/>
              </a:rPr>
              <a:t>Traumatic Experience</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Alcohol and Substance Abuse</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Family issues</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Suicide Ideation</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Stress Management</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Sexual Assault or Harassment</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Anger Management</a:t>
            </a:r>
          </a:p>
          <a:p>
            <a:pPr marL="285750" indent="-285750">
              <a:buFont typeface="Arial" panose="020B0604020202020204" pitchFamily="34" charset="0"/>
              <a:buChar char="•"/>
            </a:pPr>
            <a:endParaRPr lang="en-US" sz="2000" b="1" dirty="0">
              <a:solidFill>
                <a:schemeClr val="accent2">
                  <a:lumMod val="50000"/>
                </a:schemeClr>
              </a:solidFill>
              <a:latin typeface="+mj-lt"/>
            </a:endParaRPr>
          </a:p>
          <a:p>
            <a:pPr marL="285750" indent="-285750">
              <a:buFont typeface="Arial" panose="020B0604020202020204" pitchFamily="34" charset="0"/>
              <a:buChar char="•"/>
            </a:pPr>
            <a:r>
              <a:rPr lang="en-US" sz="2000" b="1" dirty="0">
                <a:solidFill>
                  <a:schemeClr val="accent2">
                    <a:lumMod val="50000"/>
                  </a:schemeClr>
                </a:solidFill>
                <a:latin typeface="+mj-lt"/>
              </a:rPr>
              <a:t>Pandemic related grief/stress</a:t>
            </a:r>
          </a:p>
          <a:p>
            <a:endParaRPr lang="en-US" sz="2000" b="1" dirty="0">
              <a:solidFill>
                <a:schemeClr val="accent2">
                  <a:lumMod val="50000"/>
                </a:schemeClr>
              </a:solidFill>
              <a:latin typeface="+mj-lt"/>
            </a:endParaRPr>
          </a:p>
          <a:p>
            <a:endParaRPr lang="en-US" b="1" i="1" dirty="0">
              <a:solidFill>
                <a:srgbClr val="C00000"/>
              </a:solidFill>
            </a:endParaRPr>
          </a:p>
          <a:p>
            <a:endParaRPr lang="en-US" b="1" i="1" dirty="0">
              <a:solidFill>
                <a:srgbClr val="C00000"/>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12"/>
          <p:cNvGrpSpPr/>
          <p:nvPr/>
        </p:nvGrpSpPr>
        <p:grpSpPr>
          <a:xfrm>
            <a:off x="273050" y="275137"/>
            <a:ext cx="11645937" cy="1119505"/>
            <a:chOff x="292100" y="254001"/>
            <a:chExt cx="11645937" cy="1119505"/>
          </a:xfrm>
        </p:grpSpPr>
        <p:sp>
          <p:nvSpPr>
            <p:cNvPr id="193" name="Google Shape;193;p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194" name="Google Shape;194;p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195" name="Google Shape;195;p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96" name="Google Shape;196;p12"/>
          <p:cNvSpPr txBox="1">
            <a:spLocks noGrp="1"/>
          </p:cNvSpPr>
          <p:nvPr>
            <p:ph type="title"/>
          </p:nvPr>
        </p:nvSpPr>
        <p:spPr>
          <a:xfrm>
            <a:off x="1135464" y="382770"/>
            <a:ext cx="5603279" cy="566822"/>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sz="3600" dirty="0">
                <a:latin typeface="Open Sans"/>
                <a:ea typeface="Open Sans"/>
                <a:cs typeface="Open Sans"/>
                <a:sym typeface="Open Sans"/>
              </a:rPr>
              <a:t>Services </a:t>
            </a:r>
            <a:endParaRPr sz="3600" dirty="0">
              <a:latin typeface="Open Sans"/>
              <a:ea typeface="Open Sans"/>
              <a:cs typeface="Open Sans"/>
              <a:sym typeface="Open Sans"/>
            </a:endParaRPr>
          </a:p>
        </p:txBody>
      </p:sp>
      <p:pic>
        <p:nvPicPr>
          <p:cNvPr id="10" name="Picture 6" descr="Social Distancing and Mental Health | by Washington State Department of  Health | Public Health Connection | Medium">
            <a:extLst>
              <a:ext uri="{FF2B5EF4-FFF2-40B4-BE49-F238E27FC236}">
                <a16:creationId xmlns:a16="http://schemas.microsoft.com/office/drawing/2014/main" id="{0320262D-9D2A-47FC-8C6D-8B4E7E82F8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8" b="-7"/>
          <a:stretch/>
        </p:blipFill>
        <p:spPr bwMode="auto">
          <a:xfrm>
            <a:off x="278710" y="1398392"/>
            <a:ext cx="2582477" cy="16299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8" name="Text Placeholder 2">
            <a:extLst>
              <a:ext uri="{FF2B5EF4-FFF2-40B4-BE49-F238E27FC236}">
                <a16:creationId xmlns:a16="http://schemas.microsoft.com/office/drawing/2014/main" id="{E383C5BA-4176-BA3D-BCE8-7B917F6191D3}"/>
              </a:ext>
            </a:extLst>
          </p:cNvPr>
          <p:cNvGraphicFramePr/>
          <p:nvPr>
            <p:extLst>
              <p:ext uri="{D42A27DB-BD31-4B8C-83A1-F6EECF244321}">
                <p14:modId xmlns:p14="http://schemas.microsoft.com/office/powerpoint/2010/main" val="395595618"/>
              </p:ext>
            </p:extLst>
          </p:nvPr>
        </p:nvGraphicFramePr>
        <p:xfrm>
          <a:off x="820420" y="3031821"/>
          <a:ext cx="10551160" cy="3613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6"/>
          <p:cNvGrpSpPr/>
          <p:nvPr/>
        </p:nvGrpSpPr>
        <p:grpSpPr>
          <a:xfrm>
            <a:off x="273050" y="275137"/>
            <a:ext cx="11645937" cy="1119505"/>
            <a:chOff x="292100" y="254001"/>
            <a:chExt cx="11645937" cy="1119505"/>
          </a:xfrm>
        </p:grpSpPr>
        <p:sp>
          <p:nvSpPr>
            <p:cNvPr id="109" name="Google Shape;109;p6"/>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110" name="Google Shape;110;p6"/>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111" name="Google Shape;111;p6"/>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12" name="Google Shape;112;p6"/>
          <p:cNvSpPr txBox="1">
            <a:spLocks noGrp="1"/>
          </p:cNvSpPr>
          <p:nvPr>
            <p:ph type="title"/>
          </p:nvPr>
        </p:nvSpPr>
        <p:spPr>
          <a:xfrm>
            <a:off x="598674" y="382770"/>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solidFill>
                  <a:schemeClr val="bg1">
                    <a:lumMod val="65000"/>
                  </a:schemeClr>
                </a:solidFill>
              </a:rPr>
              <a:t>Relaxation Zone</a:t>
            </a:r>
            <a:endParaRPr dirty="0">
              <a:solidFill>
                <a:schemeClr val="bg1">
                  <a:lumMod val="65000"/>
                </a:schemeClr>
              </a:solidFill>
              <a:latin typeface="Open Sans"/>
              <a:ea typeface="Open Sans"/>
              <a:cs typeface="Open Sans"/>
              <a:sym typeface="Open Sans"/>
            </a:endParaRPr>
          </a:p>
        </p:txBody>
      </p:sp>
      <p:pic>
        <p:nvPicPr>
          <p:cNvPr id="4" name="Picture 3">
            <a:extLst>
              <a:ext uri="{FF2B5EF4-FFF2-40B4-BE49-F238E27FC236}">
                <a16:creationId xmlns:a16="http://schemas.microsoft.com/office/drawing/2014/main" id="{A783D739-56C7-4408-AAC2-3E99EB393DF4}"/>
              </a:ext>
            </a:extLst>
          </p:cNvPr>
          <p:cNvPicPr>
            <a:picLocks noChangeAspect="1"/>
          </p:cNvPicPr>
          <p:nvPr/>
        </p:nvPicPr>
        <p:blipFill>
          <a:blip r:embed="rId4"/>
          <a:stretch>
            <a:fillRect/>
          </a:stretch>
        </p:blipFill>
        <p:spPr>
          <a:xfrm>
            <a:off x="124288" y="1645920"/>
            <a:ext cx="11922710" cy="2659750"/>
          </a:xfrm>
          <a:prstGeom prst="rect">
            <a:avLst/>
          </a:prstGeom>
        </p:spPr>
      </p:pic>
      <p:pic>
        <p:nvPicPr>
          <p:cNvPr id="13" name="Picture 12">
            <a:extLst>
              <a:ext uri="{FF2B5EF4-FFF2-40B4-BE49-F238E27FC236}">
                <a16:creationId xmlns:a16="http://schemas.microsoft.com/office/drawing/2014/main" id="{1BC72F71-A1FD-42BA-ADDA-A22BC885AE49}"/>
              </a:ext>
            </a:extLst>
          </p:cNvPr>
          <p:cNvPicPr>
            <a:picLocks noChangeAspect="1"/>
          </p:cNvPicPr>
          <p:nvPr/>
        </p:nvPicPr>
        <p:blipFill>
          <a:blip r:embed="rId5"/>
          <a:stretch>
            <a:fillRect/>
          </a:stretch>
        </p:blipFill>
        <p:spPr>
          <a:xfrm>
            <a:off x="124288" y="4198250"/>
            <a:ext cx="11922710" cy="2659750"/>
          </a:xfrm>
          <a:prstGeom prst="rect">
            <a:avLst/>
          </a:prstGeom>
        </p:spPr>
      </p:pic>
    </p:spTree>
    <p:extLst>
      <p:ext uri="{BB962C8B-B14F-4D97-AF65-F5344CB8AC3E}">
        <p14:creationId xmlns:p14="http://schemas.microsoft.com/office/powerpoint/2010/main" val="294266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D345-6E1B-4DF8-BB4A-51D5C87BAA9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9798668-F050-414C-8F19-B1FE10A022FC}"/>
              </a:ext>
            </a:extLst>
          </p:cNvPr>
          <p:cNvSpPr>
            <a:spLocks noGrp="1"/>
          </p:cNvSpPr>
          <p:nvPr>
            <p:ph type="body" idx="1"/>
          </p:nvPr>
        </p:nvSpPr>
        <p:spPr>
          <a:xfrm>
            <a:off x="3011079" y="636912"/>
            <a:ext cx="4470906" cy="507236"/>
          </a:xfrm>
        </p:spPr>
        <p:txBody>
          <a:bodyPr/>
          <a:lstStyle/>
          <a:p>
            <a:endParaRPr lang="en-US" dirty="0"/>
          </a:p>
        </p:txBody>
      </p:sp>
      <p:grpSp>
        <p:nvGrpSpPr>
          <p:cNvPr id="4" name="Google Shape;204;p13">
            <a:extLst>
              <a:ext uri="{FF2B5EF4-FFF2-40B4-BE49-F238E27FC236}">
                <a16:creationId xmlns:a16="http://schemas.microsoft.com/office/drawing/2014/main" id="{249A3CBF-4F7B-4187-92B4-953B96D6F4FD}"/>
              </a:ext>
            </a:extLst>
          </p:cNvPr>
          <p:cNvGrpSpPr/>
          <p:nvPr/>
        </p:nvGrpSpPr>
        <p:grpSpPr>
          <a:xfrm>
            <a:off x="285912" y="256758"/>
            <a:ext cx="11633075" cy="1137884"/>
            <a:chOff x="304962" y="235622"/>
            <a:chExt cx="11633075" cy="1137884"/>
          </a:xfrm>
        </p:grpSpPr>
        <p:sp>
          <p:nvSpPr>
            <p:cNvPr id="5" name="Google Shape;205;p13">
              <a:extLst>
                <a:ext uri="{FF2B5EF4-FFF2-40B4-BE49-F238E27FC236}">
                  <a16:creationId xmlns:a16="http://schemas.microsoft.com/office/drawing/2014/main" id="{849E4646-0DCD-49EC-8FEB-BBEAC58B98B3}"/>
                </a:ext>
              </a:extLst>
            </p:cNvPr>
            <p:cNvSpPr/>
            <p:nvPr/>
          </p:nvSpPr>
          <p:spPr>
            <a:xfrm>
              <a:off x="304962" y="235622"/>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rtl="0">
                <a:spcBef>
                  <a:spcPts val="0"/>
                </a:spcBef>
                <a:spcAft>
                  <a:spcPts val="0"/>
                </a:spcAft>
                <a:buNone/>
              </a:pPr>
              <a:r>
                <a:rPr lang="en-US" sz="2800" b="1" dirty="0">
                  <a:solidFill>
                    <a:schemeClr val="bg1">
                      <a:lumMod val="85000"/>
                    </a:schemeClr>
                  </a:solidFill>
                  <a:latin typeface="Open Sans" panose="020B0604020202020204" charset="0"/>
                  <a:ea typeface="Open Sans" panose="020B0604020202020204" charset="0"/>
                  <a:cs typeface="Open Sans" panose="020B0604020202020204" charset="0"/>
                </a:rPr>
                <a:t>	Outreach Activities</a:t>
              </a:r>
              <a:endParaRPr sz="2800" b="1" dirty="0">
                <a:solidFill>
                  <a:schemeClr val="bg1">
                    <a:lumMod val="85000"/>
                  </a:schemeClr>
                </a:solidFill>
                <a:latin typeface="Open Sans" panose="020B0604020202020204" charset="0"/>
                <a:ea typeface="Open Sans" panose="020B0604020202020204" charset="0"/>
                <a:cs typeface="Open Sans" panose="020B0604020202020204" charset="0"/>
              </a:endParaRPr>
            </a:p>
          </p:txBody>
        </p:sp>
        <p:sp>
          <p:nvSpPr>
            <p:cNvPr id="6" name="Google Shape;206;p13">
              <a:extLst>
                <a:ext uri="{FF2B5EF4-FFF2-40B4-BE49-F238E27FC236}">
                  <a16:creationId xmlns:a16="http://schemas.microsoft.com/office/drawing/2014/main" id="{FCE82217-DCF0-4B23-934C-4626DC6ECA8F}"/>
                </a:ext>
              </a:extLst>
            </p:cNvPr>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1026" name="Picture 2" descr="Image">
            <a:extLst>
              <a:ext uri="{FF2B5EF4-FFF2-40B4-BE49-F238E27FC236}">
                <a16:creationId xmlns:a16="http://schemas.microsoft.com/office/drawing/2014/main" id="{6396EFE0-1830-427A-B6C8-999B6E42E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87" y="1480132"/>
            <a:ext cx="1847688" cy="2489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C3E6ADD2-046E-4E6E-A90A-4C564BA8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88" y="1502275"/>
            <a:ext cx="2803226" cy="3091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1C90C188-6D5E-49D8-97AB-69F3BAE13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4718" y="1502275"/>
            <a:ext cx="2201977" cy="13946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id="{F9C6FFB0-6BC2-4504-A8B9-F834A5435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04" y="4213082"/>
            <a:ext cx="1934775" cy="22549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84E4201B-CCF5-47F8-B683-9E5D96BFF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437" y="4946910"/>
            <a:ext cx="2803225" cy="15283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a:extLst>
              <a:ext uri="{FF2B5EF4-FFF2-40B4-BE49-F238E27FC236}">
                <a16:creationId xmlns:a16="http://schemas.microsoft.com/office/drawing/2014/main" id="{20D18258-5556-4713-A9BC-A7649CAF16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0187" y="4942454"/>
            <a:ext cx="2585398" cy="15209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a:extLst>
              <a:ext uri="{FF2B5EF4-FFF2-40B4-BE49-F238E27FC236}">
                <a16:creationId xmlns:a16="http://schemas.microsoft.com/office/drawing/2014/main" id="{595C8665-ED2F-448D-AE1E-E5A522EC92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5580" y="1499356"/>
            <a:ext cx="2421232" cy="315084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a:extLst>
              <a:ext uri="{FF2B5EF4-FFF2-40B4-BE49-F238E27FC236}">
                <a16:creationId xmlns:a16="http://schemas.microsoft.com/office/drawing/2014/main" id="{C553ACA3-3288-4999-B188-9C5B9928B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5000" y="3148040"/>
            <a:ext cx="2450169" cy="324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grpSp>
        <p:nvGrpSpPr>
          <p:cNvPr id="204" name="Google Shape;204;p13"/>
          <p:cNvGrpSpPr/>
          <p:nvPr/>
        </p:nvGrpSpPr>
        <p:grpSpPr>
          <a:xfrm>
            <a:off x="273050" y="275137"/>
            <a:ext cx="11645937" cy="1119505"/>
            <a:chOff x="292100" y="254001"/>
            <a:chExt cx="11645937" cy="1119505"/>
          </a:xfrm>
        </p:grpSpPr>
        <p:sp>
          <p:nvSpPr>
            <p:cNvPr id="205" name="Google Shape;205;p13"/>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sp>
          <p:nvSpPr>
            <p:cNvPr id="206" name="Google Shape;206;p13"/>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p>
          </p:txBody>
        </p:sp>
      </p:grpSp>
      <p:pic>
        <p:nvPicPr>
          <p:cNvPr id="207" name="Google Shape;207;p13"/>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08" name="Google Shape;208;p13"/>
          <p:cNvSpPr txBox="1">
            <a:spLocks noGrp="1"/>
          </p:cNvSpPr>
          <p:nvPr>
            <p:ph type="title"/>
          </p:nvPr>
        </p:nvSpPr>
        <p:spPr>
          <a:xfrm>
            <a:off x="636104" y="382770"/>
            <a:ext cx="713629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Support Groups and Workshops</a:t>
            </a:r>
            <a:endParaRPr dirty="0">
              <a:latin typeface="Open Sans"/>
              <a:ea typeface="Open Sans"/>
              <a:cs typeface="Open Sans"/>
              <a:sym typeface="Open Sans"/>
            </a:endParaRPr>
          </a:p>
        </p:txBody>
      </p:sp>
      <p:pic>
        <p:nvPicPr>
          <p:cNvPr id="9" name="Picture 8">
            <a:extLst>
              <a:ext uri="{FF2B5EF4-FFF2-40B4-BE49-F238E27FC236}">
                <a16:creationId xmlns:a16="http://schemas.microsoft.com/office/drawing/2014/main" id="{B234EAA8-7053-4027-84E2-6D01589D7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851" y="2299430"/>
            <a:ext cx="2511669" cy="2804747"/>
          </a:xfrm>
          <a:prstGeom prst="rect">
            <a:avLst/>
          </a:prstGeom>
        </p:spPr>
      </p:pic>
      <p:pic>
        <p:nvPicPr>
          <p:cNvPr id="10" name="Picture 9">
            <a:extLst>
              <a:ext uri="{FF2B5EF4-FFF2-40B4-BE49-F238E27FC236}">
                <a16:creationId xmlns:a16="http://schemas.microsoft.com/office/drawing/2014/main" id="{9F24E7CA-270D-4F1E-B793-6BD2BE7F5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4196" y="2299430"/>
            <a:ext cx="2699970" cy="2818179"/>
          </a:xfrm>
          <a:prstGeom prst="rect">
            <a:avLst/>
          </a:prstGeom>
        </p:spPr>
      </p:pic>
      <p:pic>
        <p:nvPicPr>
          <p:cNvPr id="11" name="Picture 10">
            <a:extLst>
              <a:ext uri="{FF2B5EF4-FFF2-40B4-BE49-F238E27FC236}">
                <a16:creationId xmlns:a16="http://schemas.microsoft.com/office/drawing/2014/main" id="{AE6CBB02-D210-4247-9348-B284EA669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7811" y="2309485"/>
            <a:ext cx="2458916" cy="28181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634</TotalTime>
  <Words>273</Words>
  <Application>Microsoft Office PowerPoint</Application>
  <PresentationFormat>Widescreen</PresentationFormat>
  <Paragraphs>81</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Sen</vt:lpstr>
      <vt:lpstr>Open Sans</vt:lpstr>
      <vt:lpstr>Calibri</vt:lpstr>
      <vt:lpstr>Arial</vt:lpstr>
      <vt:lpstr>Office Theme</vt:lpstr>
      <vt:lpstr>PowerPoint Presentation</vt:lpstr>
      <vt:lpstr>Meet the Team</vt:lpstr>
      <vt:lpstr>What is Counseling Services?</vt:lpstr>
      <vt:lpstr>What’s discussed in counseling….</vt:lpstr>
      <vt:lpstr>Common Concerns of Students</vt:lpstr>
      <vt:lpstr>Services </vt:lpstr>
      <vt:lpstr>Relaxation Zone</vt:lpstr>
      <vt:lpstr>PowerPoint Presentation</vt:lpstr>
      <vt:lpstr>Support Groups and Workshops</vt:lpstr>
      <vt:lpstr>How You Can Help</vt:lpstr>
      <vt:lpstr>PowerPoint Presentation</vt:lpstr>
      <vt:lpstr>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 Alissa A</dc:creator>
  <cp:lastModifiedBy>Williams, Deborah</cp:lastModifiedBy>
  <cp:revision>122</cp:revision>
  <cp:lastPrinted>2022-08-23T22:03:05Z</cp:lastPrinted>
  <dcterms:created xsi:type="dcterms:W3CDTF">2022-06-20T17:35:54Z</dcterms:created>
  <dcterms:modified xsi:type="dcterms:W3CDTF">2025-08-06T03:57:51Z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2022-06-17T00:00:00Z</vt:filetime>
  </property>
  <property fmtid="{D5CDD505-2E9C-101B-9397-08002B2CF9AE}" pid="3" name="Creator">
    <vt:lpwstr>Adobe InDesign 17.3 (Macintosh)</vt:lpwstr>
  </property>
  <property fmtid="{D5CDD505-2E9C-101B-9397-08002B2CF9AE}" pid="4" name="LastSaved">
    <vt:filetime>2022-06-17T00:00:00Z</vt:filetime>
  </property>
</Properties>
</file>