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95" r:id="rId4"/>
    <p:sldId id="281" r:id="rId5"/>
    <p:sldId id="299" r:id="rId6"/>
    <p:sldId id="300" r:id="rId7"/>
    <p:sldId id="282" r:id="rId8"/>
    <p:sldId id="283" r:id="rId9"/>
    <p:sldId id="284" r:id="rId10"/>
    <p:sldId id="301" r:id="rId11"/>
    <p:sldId id="302" r:id="rId12"/>
    <p:sldId id="286" r:id="rId13"/>
    <p:sldId id="287" r:id="rId14"/>
    <p:sldId id="298" r:id="rId15"/>
    <p:sldId id="294" r:id="rId16"/>
    <p:sldId id="290" r:id="rId17"/>
    <p:sldId id="289" r:id="rId18"/>
    <p:sldId id="292" r:id="rId19"/>
    <p:sldId id="291" r:id="rId20"/>
    <p:sldId id="288" r:id="rId21"/>
    <p:sldId id="29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hyperlink" Target="https://stg15.umes.edu/uploadedFiles/_WEBSITES/Grad/Content/Dissertation%20Approval%20Sheet.pdf" TargetMode="External"/><Relationship Id="rId1" Type="http://schemas.openxmlformats.org/officeDocument/2006/relationships/hyperlink" Target="https://stg15.umes.edu/uploadedFiles/_WEBSITES/Grad/Content/Report%20on%20Dissertation%20Defense.pdf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g15.umes.edu/uploadedFiles/_WEBSITES/Grad/Content/Dissertation%20Approval%20Sheet.pdf" TargetMode="External"/><Relationship Id="rId2" Type="http://schemas.openxmlformats.org/officeDocument/2006/relationships/hyperlink" Target="https://www.umes.edu/uploadedFiles/_WEBSITES/Grad/Content/Candidacy%20for%20Doctor%20of%20Education.pdf" TargetMode="External"/><Relationship Id="rId1" Type="http://schemas.openxmlformats.org/officeDocument/2006/relationships/hyperlink" Target="https://www.umes.edu/uploadedFiles/_WEBSITES/Grad/Content/Candidacy%20for%20Doctor%20of%20Philosophy.pdf" TargetMode="Externa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es.edu/grad" TargetMode="External"/><Relationship Id="rId1" Type="http://schemas.openxmlformats.org/officeDocument/2006/relationships/hyperlink" Target="https://stg15.umes.edu/uploadedFiles/_WEBSITES/Grad/Content/Nomination%20of%20Dissertation%20Examining%20Committee.pdf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stg15.umes.edu/uploadedFiles/_WEBSITES/Grad/Content/Report%20of%20Proposal%20Defense.pdf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umes.edu/grad" TargetMode="External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hyperlink" Target="https://stg15.umes.edu/uploadedFiles/_WEBSITES/Grad/Content/Dissertation%20Approval%20Sheet.pdf" TargetMode="External"/><Relationship Id="rId1" Type="http://schemas.openxmlformats.org/officeDocument/2006/relationships/hyperlink" Target="https://stg15.umes.edu/uploadedFiles/_WEBSITES/Grad/Content/Report%20on%20Dissertation%20Defense.pdf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g15.umes.edu/uploadedFiles/_WEBSITES/Grad/Content/Dissertation%20Approval%20Sheet.pdf" TargetMode="External"/><Relationship Id="rId2" Type="http://schemas.openxmlformats.org/officeDocument/2006/relationships/hyperlink" Target="https://www.umes.edu/uploadedFiles/_WEBSITES/Grad/Content/Candidacy%20for%20Doctor%20of%20Education.pdf" TargetMode="External"/><Relationship Id="rId1" Type="http://schemas.openxmlformats.org/officeDocument/2006/relationships/hyperlink" Target="https://www.umes.edu/uploadedFiles/_WEBSITES/Grad/Content/Candidacy%20for%20Doctor%20of%20Philosophy.pdf" TargetMode="External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s://stg15.umes.edu/uploadedFiles/_WEBSITES/Grad/Content/Nomination%20of%20Dissertation%20Examining%20Committee.pdf" TargetMode="External"/><Relationship Id="rId1" Type="http://schemas.openxmlformats.org/officeDocument/2006/relationships/hyperlink" Target="http://www.umes.edu/grad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stg15.umes.edu/uploadedFiles/_WEBSITES/Grad/Content/Report%20of%20Proposal%20Defense.pdf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umes.edu/gra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606FB-FE55-4A05-AFFC-4321D79F84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4BB4F4-3E5F-4AFC-B606-DE15B5A9827D}">
      <dgm:prSet custT="1"/>
      <dgm:spPr/>
      <dgm:t>
        <a:bodyPr/>
        <a:lstStyle/>
        <a:p>
          <a:pPr rtl="0"/>
          <a:r>
            <a:rPr lang="en-US" sz="2100" dirty="0"/>
            <a:t>Credit Requirements</a:t>
          </a:r>
        </a:p>
      </dgm:t>
    </dgm:pt>
    <dgm:pt modelId="{1534EE12-4360-4B76-8878-739597A73A9F}" type="parTrans" cxnId="{F9695D9C-07E9-4EB6-B5DB-BCAE77E039F8}">
      <dgm:prSet/>
      <dgm:spPr/>
      <dgm:t>
        <a:bodyPr/>
        <a:lstStyle/>
        <a:p>
          <a:endParaRPr lang="en-US"/>
        </a:p>
      </dgm:t>
    </dgm:pt>
    <dgm:pt modelId="{F232A0FF-4047-444C-A767-E4C81697C90C}" type="sibTrans" cxnId="{F9695D9C-07E9-4EB6-B5DB-BCAE77E039F8}">
      <dgm:prSet/>
      <dgm:spPr/>
      <dgm:t>
        <a:bodyPr/>
        <a:lstStyle/>
        <a:p>
          <a:endParaRPr lang="en-US"/>
        </a:p>
      </dgm:t>
    </dgm:pt>
    <dgm:pt modelId="{B78AE6C7-F54F-4D3A-8958-5AB4D456455A}">
      <dgm:prSet custT="1"/>
      <dgm:spPr/>
      <dgm:t>
        <a:bodyPr/>
        <a:lstStyle/>
        <a:p>
          <a:pPr rtl="0"/>
          <a:r>
            <a:rPr lang="en-US" sz="2100" dirty="0"/>
            <a:t>Guidelines</a:t>
          </a:r>
        </a:p>
      </dgm:t>
    </dgm:pt>
    <dgm:pt modelId="{BD473D58-5EEC-4F8B-BD20-0F28D40A19B0}" type="parTrans" cxnId="{0D040673-79F3-4F6B-B439-C7563E7FB706}">
      <dgm:prSet/>
      <dgm:spPr/>
      <dgm:t>
        <a:bodyPr/>
        <a:lstStyle/>
        <a:p>
          <a:endParaRPr lang="en-US"/>
        </a:p>
      </dgm:t>
    </dgm:pt>
    <dgm:pt modelId="{B637C318-89EC-4A34-AD61-1621D16D5C4C}" type="sibTrans" cxnId="{0D040673-79F3-4F6B-B439-C7563E7FB706}">
      <dgm:prSet/>
      <dgm:spPr/>
      <dgm:t>
        <a:bodyPr/>
        <a:lstStyle/>
        <a:p>
          <a:endParaRPr lang="en-US"/>
        </a:p>
      </dgm:t>
    </dgm:pt>
    <dgm:pt modelId="{D6ABEF9E-C1A4-4E93-BC4E-8DD1720DFB45}">
      <dgm:prSet custT="1"/>
      <dgm:spPr/>
      <dgm:t>
        <a:bodyPr/>
        <a:lstStyle/>
        <a:p>
          <a:pPr rtl="0"/>
          <a:r>
            <a:rPr lang="en-US" sz="2100" dirty="0"/>
            <a:t>Proposal defense</a:t>
          </a:r>
        </a:p>
      </dgm:t>
    </dgm:pt>
    <dgm:pt modelId="{C39A2189-48C7-4E63-8A65-B97BE695D01E}" type="parTrans" cxnId="{FC217FB5-181F-4F76-A7E3-1A510E5A30DE}">
      <dgm:prSet/>
      <dgm:spPr/>
      <dgm:t>
        <a:bodyPr/>
        <a:lstStyle/>
        <a:p>
          <a:endParaRPr lang="en-US"/>
        </a:p>
      </dgm:t>
    </dgm:pt>
    <dgm:pt modelId="{3D613E4C-E9D6-48A0-8097-4373A65DA366}" type="sibTrans" cxnId="{FC217FB5-181F-4F76-A7E3-1A510E5A30DE}">
      <dgm:prSet/>
      <dgm:spPr/>
      <dgm:t>
        <a:bodyPr/>
        <a:lstStyle/>
        <a:p>
          <a:endParaRPr lang="en-US"/>
        </a:p>
      </dgm:t>
    </dgm:pt>
    <dgm:pt modelId="{14A35661-8C3A-4E5B-9331-73937760DD7C}">
      <dgm:prSet custT="1"/>
      <dgm:spPr/>
      <dgm:t>
        <a:bodyPr/>
        <a:lstStyle/>
        <a:p>
          <a:pPr rtl="0"/>
          <a:r>
            <a:rPr lang="en-US" sz="2100" dirty="0"/>
            <a:t>Admission to Candidacy</a:t>
          </a:r>
        </a:p>
      </dgm:t>
    </dgm:pt>
    <dgm:pt modelId="{172365C1-8C10-40CC-8E90-54666C0F9B9D}" type="parTrans" cxnId="{0032E852-88A0-42B3-9D6D-B451F673B565}">
      <dgm:prSet/>
      <dgm:spPr/>
      <dgm:t>
        <a:bodyPr/>
        <a:lstStyle/>
        <a:p>
          <a:endParaRPr lang="en-US"/>
        </a:p>
      </dgm:t>
    </dgm:pt>
    <dgm:pt modelId="{59184023-37F4-4420-80F8-88BFAC04F1D2}" type="sibTrans" cxnId="{0032E852-88A0-42B3-9D6D-B451F673B565}">
      <dgm:prSet/>
      <dgm:spPr/>
      <dgm:t>
        <a:bodyPr/>
        <a:lstStyle/>
        <a:p>
          <a:endParaRPr lang="en-US"/>
        </a:p>
      </dgm:t>
    </dgm:pt>
    <dgm:pt modelId="{CF59BBF8-4067-45DA-A720-D8F173B5CEAF}">
      <dgm:prSet custT="1"/>
      <dgm:spPr/>
      <dgm:t>
        <a:bodyPr/>
        <a:lstStyle/>
        <a:p>
          <a:pPr rtl="0"/>
          <a:r>
            <a:rPr lang="en-US" sz="2100" dirty="0"/>
            <a:t>Final Dissertation Defense</a:t>
          </a:r>
        </a:p>
      </dgm:t>
    </dgm:pt>
    <dgm:pt modelId="{BE95E659-7997-4B62-8AAA-0428CD6193BE}" type="parTrans" cxnId="{2BF55DA7-E183-4F62-8283-DDF3469C4A9F}">
      <dgm:prSet/>
      <dgm:spPr/>
      <dgm:t>
        <a:bodyPr/>
        <a:lstStyle/>
        <a:p>
          <a:endParaRPr lang="en-US"/>
        </a:p>
      </dgm:t>
    </dgm:pt>
    <dgm:pt modelId="{AA5989C6-B5CF-47F6-A20E-8EB92ECC8B3A}" type="sibTrans" cxnId="{2BF55DA7-E183-4F62-8283-DDF3469C4A9F}">
      <dgm:prSet/>
      <dgm:spPr/>
      <dgm:t>
        <a:bodyPr/>
        <a:lstStyle/>
        <a:p>
          <a:endParaRPr lang="en-US"/>
        </a:p>
      </dgm:t>
    </dgm:pt>
    <dgm:pt modelId="{57868BF8-CB40-4717-BC00-7C03FA37B714}">
      <dgm:prSet custT="1"/>
      <dgm:spPr/>
      <dgm:t>
        <a:bodyPr/>
        <a:lstStyle/>
        <a:p>
          <a:pPr rtl="0"/>
          <a:r>
            <a:rPr lang="en-US" sz="2100" dirty="0"/>
            <a:t>Important Timelines</a:t>
          </a:r>
        </a:p>
      </dgm:t>
    </dgm:pt>
    <dgm:pt modelId="{9DD5EC94-E75F-4314-90B2-76676EEC15BC}" type="parTrans" cxnId="{BD9AC350-0D45-4917-95F9-F9938B1C1074}">
      <dgm:prSet/>
      <dgm:spPr/>
      <dgm:t>
        <a:bodyPr/>
        <a:lstStyle/>
        <a:p>
          <a:endParaRPr lang="en-US"/>
        </a:p>
      </dgm:t>
    </dgm:pt>
    <dgm:pt modelId="{7A44D9C7-FD7E-42F9-8550-AECC1928F446}" type="sibTrans" cxnId="{BD9AC350-0D45-4917-95F9-F9938B1C1074}">
      <dgm:prSet/>
      <dgm:spPr/>
      <dgm:t>
        <a:bodyPr/>
        <a:lstStyle/>
        <a:p>
          <a:endParaRPr lang="en-US"/>
        </a:p>
      </dgm:t>
    </dgm:pt>
    <dgm:pt modelId="{EF20D089-60B1-421F-8ECE-CD236FE0CF21}">
      <dgm:prSet custT="1"/>
      <dgm:spPr/>
      <dgm:t>
        <a:bodyPr/>
        <a:lstStyle/>
        <a:p>
          <a:pPr rtl="0"/>
          <a:r>
            <a:rPr lang="en-US" sz="2100" dirty="0"/>
            <a:t>UMES General Guidelines</a:t>
          </a:r>
        </a:p>
      </dgm:t>
    </dgm:pt>
    <dgm:pt modelId="{EE2BF61C-2E9B-4706-911A-10FB66D44DFE}" type="parTrans" cxnId="{703B3251-578D-4BC1-B23E-108687A49326}">
      <dgm:prSet/>
      <dgm:spPr/>
      <dgm:t>
        <a:bodyPr/>
        <a:lstStyle/>
        <a:p>
          <a:endParaRPr lang="en-US"/>
        </a:p>
      </dgm:t>
    </dgm:pt>
    <dgm:pt modelId="{AC0AB8A0-A9CF-497D-8D41-670040E58846}" type="sibTrans" cxnId="{703B3251-578D-4BC1-B23E-108687A49326}">
      <dgm:prSet/>
      <dgm:spPr/>
      <dgm:t>
        <a:bodyPr/>
        <a:lstStyle/>
        <a:p>
          <a:endParaRPr lang="en-US"/>
        </a:p>
      </dgm:t>
    </dgm:pt>
    <dgm:pt modelId="{18CC6C1C-4A61-4B7F-AA2A-7A0E7CED7719}">
      <dgm:prSet custT="1"/>
      <dgm:spPr/>
      <dgm:t>
        <a:bodyPr/>
        <a:lstStyle/>
        <a:p>
          <a:pPr rtl="0"/>
          <a:r>
            <a:rPr lang="en-US" sz="2100" dirty="0"/>
            <a:t>ORLD Specific Guidelines</a:t>
          </a:r>
        </a:p>
      </dgm:t>
    </dgm:pt>
    <dgm:pt modelId="{51A9CF5D-97F3-490D-BD67-D3E40E9182FC}" type="parTrans" cxnId="{39477B7A-51F3-4843-BC6C-90FFB761029D}">
      <dgm:prSet/>
      <dgm:spPr/>
      <dgm:t>
        <a:bodyPr/>
        <a:lstStyle/>
        <a:p>
          <a:endParaRPr lang="en-US"/>
        </a:p>
      </dgm:t>
    </dgm:pt>
    <dgm:pt modelId="{E9955365-B232-4F10-96AB-D986D850A858}" type="sibTrans" cxnId="{39477B7A-51F3-4843-BC6C-90FFB761029D}">
      <dgm:prSet/>
      <dgm:spPr/>
      <dgm:t>
        <a:bodyPr/>
        <a:lstStyle/>
        <a:p>
          <a:endParaRPr lang="en-US"/>
        </a:p>
      </dgm:t>
    </dgm:pt>
    <dgm:pt modelId="{B9958615-F23C-4D90-B095-BC897115D209}">
      <dgm:prSet custT="1"/>
      <dgm:spPr/>
      <dgm:t>
        <a:bodyPr/>
        <a:lstStyle/>
        <a:p>
          <a:pPr rtl="0"/>
          <a:r>
            <a:rPr lang="en-US" sz="2100" dirty="0"/>
            <a:t>Citation and Publication</a:t>
          </a:r>
        </a:p>
      </dgm:t>
    </dgm:pt>
    <dgm:pt modelId="{CD9EF9DA-681B-465A-86D0-0836B303C286}" type="parTrans" cxnId="{7C60B690-61E4-4F07-91F5-20F3DEDC389C}">
      <dgm:prSet/>
      <dgm:spPr/>
      <dgm:t>
        <a:bodyPr/>
        <a:lstStyle/>
        <a:p>
          <a:endParaRPr lang="en-US"/>
        </a:p>
      </dgm:t>
    </dgm:pt>
    <dgm:pt modelId="{5B727F4F-2B8A-4928-B9E3-74FEF1D30F05}" type="sibTrans" cxnId="{7C60B690-61E4-4F07-91F5-20F3DEDC389C}">
      <dgm:prSet/>
      <dgm:spPr/>
      <dgm:t>
        <a:bodyPr/>
        <a:lstStyle/>
        <a:p>
          <a:endParaRPr lang="en-US"/>
        </a:p>
      </dgm:t>
    </dgm:pt>
    <dgm:pt modelId="{6D8B17EB-35B7-4DBE-978E-B17F1ABF82E0}">
      <dgm:prSet custT="1"/>
      <dgm:spPr/>
      <dgm:t>
        <a:bodyPr/>
        <a:lstStyle/>
        <a:p>
          <a:pPr rtl="0"/>
          <a:r>
            <a:rPr lang="en-US" sz="2100" dirty="0"/>
            <a:t>Resources</a:t>
          </a:r>
        </a:p>
      </dgm:t>
    </dgm:pt>
    <dgm:pt modelId="{5A68F1EF-69BE-4EE7-B44D-ABD0EB6E88AC}" type="parTrans" cxnId="{2F98A52C-A90E-4DA9-B2DB-304D2A53E4EB}">
      <dgm:prSet/>
      <dgm:spPr/>
      <dgm:t>
        <a:bodyPr/>
        <a:lstStyle/>
        <a:p>
          <a:endParaRPr lang="en-US"/>
        </a:p>
      </dgm:t>
    </dgm:pt>
    <dgm:pt modelId="{A9035E5A-5189-424E-A4B0-6AB8019F065D}" type="sibTrans" cxnId="{2F98A52C-A90E-4DA9-B2DB-304D2A53E4EB}">
      <dgm:prSet/>
      <dgm:spPr/>
      <dgm:t>
        <a:bodyPr/>
        <a:lstStyle/>
        <a:p>
          <a:endParaRPr lang="en-US"/>
        </a:p>
      </dgm:t>
    </dgm:pt>
    <dgm:pt modelId="{CB876F3E-85B2-4555-8BA3-21CD2DBDEF5C}">
      <dgm:prSet custT="1"/>
      <dgm:spPr/>
      <dgm:t>
        <a:bodyPr/>
        <a:lstStyle/>
        <a:p>
          <a:pPr rtl="0"/>
          <a:r>
            <a:rPr lang="en-US" sz="2100" dirty="0"/>
            <a:t>Thesis/Dissertation Process</a:t>
          </a:r>
        </a:p>
      </dgm:t>
    </dgm:pt>
    <dgm:pt modelId="{5BB5F2BB-B544-4045-AC34-C12BF3289CD0}" type="parTrans" cxnId="{AFBC2066-8D79-4656-BCE4-4A65BBD3F745}">
      <dgm:prSet/>
      <dgm:spPr/>
      <dgm:t>
        <a:bodyPr/>
        <a:lstStyle/>
        <a:p>
          <a:endParaRPr lang="en-US"/>
        </a:p>
      </dgm:t>
    </dgm:pt>
    <dgm:pt modelId="{070F4EC5-D141-48D4-B997-7368759684F4}" type="sibTrans" cxnId="{AFBC2066-8D79-4656-BCE4-4A65BBD3F745}">
      <dgm:prSet/>
      <dgm:spPr/>
      <dgm:t>
        <a:bodyPr/>
        <a:lstStyle/>
        <a:p>
          <a:endParaRPr lang="en-US"/>
        </a:p>
      </dgm:t>
    </dgm:pt>
    <dgm:pt modelId="{3DAE31E6-7176-434C-82B3-F1BC3284B632}">
      <dgm:prSet custT="1"/>
      <dgm:spPr/>
      <dgm:t>
        <a:bodyPr/>
        <a:lstStyle/>
        <a:p>
          <a:pPr rtl="0"/>
          <a:r>
            <a:rPr lang="en-US" sz="2100" dirty="0"/>
            <a:t>Thesis/Dissertation Examining Committee</a:t>
          </a:r>
        </a:p>
      </dgm:t>
    </dgm:pt>
    <dgm:pt modelId="{5EC64A09-F0D3-4AFB-8225-F49DBE397D36}" type="parTrans" cxnId="{04B28631-F5B3-41F8-8180-23432A7DECB9}">
      <dgm:prSet/>
      <dgm:spPr/>
      <dgm:t>
        <a:bodyPr/>
        <a:lstStyle/>
        <a:p>
          <a:endParaRPr lang="en-US"/>
        </a:p>
      </dgm:t>
    </dgm:pt>
    <dgm:pt modelId="{DAB47176-40E5-4F17-B1B7-56A4DB436F72}" type="sibTrans" cxnId="{04B28631-F5B3-41F8-8180-23432A7DECB9}">
      <dgm:prSet/>
      <dgm:spPr/>
      <dgm:t>
        <a:bodyPr/>
        <a:lstStyle/>
        <a:p>
          <a:endParaRPr lang="en-US"/>
        </a:p>
      </dgm:t>
    </dgm:pt>
    <dgm:pt modelId="{6DA9F656-A266-47B8-AFDE-D58663E2F3A6}">
      <dgm:prSet custT="1"/>
      <dgm:spPr/>
      <dgm:t>
        <a:bodyPr/>
        <a:lstStyle/>
        <a:p>
          <a:pPr rtl="0"/>
          <a:r>
            <a:rPr lang="en-US" sz="2100" dirty="0"/>
            <a:t>Helpful Tips</a:t>
          </a:r>
        </a:p>
      </dgm:t>
    </dgm:pt>
    <dgm:pt modelId="{A62D3A2A-1516-49B2-96A8-03F982EE7A35}" type="parTrans" cxnId="{D9B12AB7-2F5C-44CC-A577-7DCEBDC508A6}">
      <dgm:prSet/>
      <dgm:spPr/>
      <dgm:t>
        <a:bodyPr/>
        <a:lstStyle/>
        <a:p>
          <a:endParaRPr lang="en-US"/>
        </a:p>
      </dgm:t>
    </dgm:pt>
    <dgm:pt modelId="{39614816-2937-4F7D-9688-7D5301E47215}" type="sibTrans" cxnId="{D9B12AB7-2F5C-44CC-A577-7DCEBDC508A6}">
      <dgm:prSet/>
      <dgm:spPr/>
      <dgm:t>
        <a:bodyPr/>
        <a:lstStyle/>
        <a:p>
          <a:endParaRPr lang="en-US"/>
        </a:p>
      </dgm:t>
    </dgm:pt>
    <dgm:pt modelId="{AC9EEC69-CE42-4DFF-ADC1-289D3EA35C29}" type="pres">
      <dgm:prSet presAssocID="{268606FB-FE55-4A05-AFFC-4321D79F84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3BC056-1B1D-4D59-88CB-8BA3D76AF389}" type="pres">
      <dgm:prSet presAssocID="{0F4BB4F4-3E5F-4AFC-B606-DE15B5A9827D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9C0FA-F8EC-4172-87E0-457AE2577025}" type="pres">
      <dgm:prSet presAssocID="{F232A0FF-4047-444C-A767-E4C81697C90C}" presName="spacer" presStyleCnt="0"/>
      <dgm:spPr/>
    </dgm:pt>
    <dgm:pt modelId="{EC2575CC-D074-4466-A555-3740A3F55050}" type="pres">
      <dgm:prSet presAssocID="{B78AE6C7-F54F-4D3A-8958-5AB4D456455A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D9A1E-F10A-4EE2-ABB1-A1A3F85CEEBD}" type="pres">
      <dgm:prSet presAssocID="{B637C318-89EC-4A34-AD61-1621D16D5C4C}" presName="spacer" presStyleCnt="0"/>
      <dgm:spPr/>
    </dgm:pt>
    <dgm:pt modelId="{9632E1EF-3E98-4708-8D4E-E66023BEDE41}" type="pres">
      <dgm:prSet presAssocID="{EF20D089-60B1-421F-8ECE-CD236FE0CF21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24CA5-600D-4C74-A76E-43CBEDFF5409}" type="pres">
      <dgm:prSet presAssocID="{AC0AB8A0-A9CF-497D-8D41-670040E58846}" presName="spacer" presStyleCnt="0"/>
      <dgm:spPr/>
    </dgm:pt>
    <dgm:pt modelId="{76E74CBD-FDCD-4CEC-9403-87F2984F96C0}" type="pres">
      <dgm:prSet presAssocID="{18CC6C1C-4A61-4B7F-AA2A-7A0E7CED7719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7C598-B341-4B2D-827B-6DC7F3DEE912}" type="pres">
      <dgm:prSet presAssocID="{E9955365-B232-4F10-96AB-D986D850A858}" presName="spacer" presStyleCnt="0"/>
      <dgm:spPr/>
    </dgm:pt>
    <dgm:pt modelId="{CC02D1D7-998E-45D1-8B76-B2FCDFD9884F}" type="pres">
      <dgm:prSet presAssocID="{B9958615-F23C-4D90-B095-BC897115D209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06C58-29F9-4F3D-9F2C-DE23297DEA93}" type="pres">
      <dgm:prSet presAssocID="{5B727F4F-2B8A-4928-B9E3-74FEF1D30F05}" presName="spacer" presStyleCnt="0"/>
      <dgm:spPr/>
    </dgm:pt>
    <dgm:pt modelId="{B7B94119-4DBD-4BBA-A192-99E356946965}" type="pres">
      <dgm:prSet presAssocID="{6D8B17EB-35B7-4DBE-978E-B17F1ABF82E0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38EFE-7E78-4CC0-8095-34F71759F9A1}" type="pres">
      <dgm:prSet presAssocID="{A9035E5A-5189-424E-A4B0-6AB8019F065D}" presName="spacer" presStyleCnt="0"/>
      <dgm:spPr/>
    </dgm:pt>
    <dgm:pt modelId="{9254218A-370A-4FF9-BFCB-1C90843BC465}" type="pres">
      <dgm:prSet presAssocID="{CB876F3E-85B2-4555-8BA3-21CD2DBDEF5C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54F9E-FC24-4367-9516-6C1451F62391}" type="pres">
      <dgm:prSet presAssocID="{070F4EC5-D141-48D4-B997-7368759684F4}" presName="spacer" presStyleCnt="0"/>
      <dgm:spPr/>
    </dgm:pt>
    <dgm:pt modelId="{93F8AB20-1BCB-44D8-922A-E7A228074017}" type="pres">
      <dgm:prSet presAssocID="{3DAE31E6-7176-434C-82B3-F1BC3284B632}" presName="parentText" presStyleLbl="node1" presStyleIdx="7" presStyleCnt="13" custLinFactNeighborX="98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4AFDA-6D49-45FD-BA1F-BEAE3F7FE0D6}" type="pres">
      <dgm:prSet presAssocID="{DAB47176-40E5-4F17-B1B7-56A4DB436F72}" presName="spacer" presStyleCnt="0"/>
      <dgm:spPr/>
    </dgm:pt>
    <dgm:pt modelId="{419107F1-579F-4F9C-892C-F57EC09EE693}" type="pres">
      <dgm:prSet presAssocID="{D6ABEF9E-C1A4-4E93-BC4E-8DD1720DFB45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9B348-10A4-4CEE-9AE6-46E41E71F91F}" type="pres">
      <dgm:prSet presAssocID="{3D613E4C-E9D6-48A0-8097-4373A65DA366}" presName="spacer" presStyleCnt="0"/>
      <dgm:spPr/>
    </dgm:pt>
    <dgm:pt modelId="{52B8C250-5EA9-4A78-A034-2A22099EEEBC}" type="pres">
      <dgm:prSet presAssocID="{14A35661-8C3A-4E5B-9331-73937760DD7C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CF039-E819-46C8-801D-2FFF8F51DCE8}" type="pres">
      <dgm:prSet presAssocID="{59184023-37F4-4420-80F8-88BFAC04F1D2}" presName="spacer" presStyleCnt="0"/>
      <dgm:spPr/>
    </dgm:pt>
    <dgm:pt modelId="{F85E1C2A-CF5B-469E-A4D4-367B06123D64}" type="pres">
      <dgm:prSet presAssocID="{CF59BBF8-4067-45DA-A720-D8F173B5CEAF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4CC9C-2AAA-470E-8564-8ECDB063CA82}" type="pres">
      <dgm:prSet presAssocID="{AA5989C6-B5CF-47F6-A20E-8EB92ECC8B3A}" presName="spacer" presStyleCnt="0"/>
      <dgm:spPr/>
    </dgm:pt>
    <dgm:pt modelId="{CB844D90-49BE-45C0-BFB3-6E9B5BAE42CC}" type="pres">
      <dgm:prSet presAssocID="{57868BF8-CB40-4717-BC00-7C03FA37B714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BBC1D-0FDB-42F9-A6BC-4B164ACDAFBE}" type="pres">
      <dgm:prSet presAssocID="{7A44D9C7-FD7E-42F9-8550-AECC1928F446}" presName="spacer" presStyleCnt="0"/>
      <dgm:spPr/>
    </dgm:pt>
    <dgm:pt modelId="{D02E7B00-F38E-4325-8783-EB2B52A694B8}" type="pres">
      <dgm:prSet presAssocID="{6DA9F656-A266-47B8-AFDE-D58663E2F3A6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040673-79F3-4F6B-B439-C7563E7FB706}" srcId="{268606FB-FE55-4A05-AFFC-4321D79F8443}" destId="{B78AE6C7-F54F-4D3A-8958-5AB4D456455A}" srcOrd="1" destOrd="0" parTransId="{BD473D58-5EEC-4F8B-BD20-0F28D40A19B0}" sibTransId="{B637C318-89EC-4A34-AD61-1621D16D5C4C}"/>
    <dgm:cxn modelId="{0112F3A5-5B33-4BF8-BAD2-EA20F668B7DF}" type="presOf" srcId="{EF20D089-60B1-421F-8ECE-CD236FE0CF21}" destId="{9632E1EF-3E98-4708-8D4E-E66023BEDE41}" srcOrd="0" destOrd="0" presId="urn:microsoft.com/office/officeart/2005/8/layout/vList2"/>
    <dgm:cxn modelId="{FB199B96-F48B-4B99-87BC-93DBB4C2A6AC}" type="presOf" srcId="{6DA9F656-A266-47B8-AFDE-D58663E2F3A6}" destId="{D02E7B00-F38E-4325-8783-EB2B52A694B8}" srcOrd="0" destOrd="0" presId="urn:microsoft.com/office/officeart/2005/8/layout/vList2"/>
    <dgm:cxn modelId="{2444C498-70C6-4067-AC2C-35DB78136FF3}" type="presOf" srcId="{B78AE6C7-F54F-4D3A-8958-5AB4D456455A}" destId="{EC2575CC-D074-4466-A555-3740A3F55050}" srcOrd="0" destOrd="0" presId="urn:microsoft.com/office/officeart/2005/8/layout/vList2"/>
    <dgm:cxn modelId="{BD9AC350-0D45-4917-95F9-F9938B1C1074}" srcId="{268606FB-FE55-4A05-AFFC-4321D79F8443}" destId="{57868BF8-CB40-4717-BC00-7C03FA37B714}" srcOrd="11" destOrd="0" parTransId="{9DD5EC94-E75F-4314-90B2-76676EEC15BC}" sibTransId="{7A44D9C7-FD7E-42F9-8550-AECC1928F446}"/>
    <dgm:cxn modelId="{0A94E2CB-0D83-4AB8-9191-7D3BF4EDAFB9}" type="presOf" srcId="{3DAE31E6-7176-434C-82B3-F1BC3284B632}" destId="{93F8AB20-1BCB-44D8-922A-E7A228074017}" srcOrd="0" destOrd="0" presId="urn:microsoft.com/office/officeart/2005/8/layout/vList2"/>
    <dgm:cxn modelId="{2BF55DA7-E183-4F62-8283-DDF3469C4A9F}" srcId="{268606FB-FE55-4A05-AFFC-4321D79F8443}" destId="{CF59BBF8-4067-45DA-A720-D8F173B5CEAF}" srcOrd="10" destOrd="0" parTransId="{BE95E659-7997-4B62-8AAA-0428CD6193BE}" sibTransId="{AA5989C6-B5CF-47F6-A20E-8EB92ECC8B3A}"/>
    <dgm:cxn modelId="{8C561E01-D3CC-4E88-8685-0FE8212DC835}" type="presOf" srcId="{6D8B17EB-35B7-4DBE-978E-B17F1ABF82E0}" destId="{B7B94119-4DBD-4BBA-A192-99E356946965}" srcOrd="0" destOrd="0" presId="urn:microsoft.com/office/officeart/2005/8/layout/vList2"/>
    <dgm:cxn modelId="{A66253E2-EE23-406B-9002-F6DD3218E81B}" type="presOf" srcId="{14A35661-8C3A-4E5B-9331-73937760DD7C}" destId="{52B8C250-5EA9-4A78-A034-2A22099EEEBC}" srcOrd="0" destOrd="0" presId="urn:microsoft.com/office/officeart/2005/8/layout/vList2"/>
    <dgm:cxn modelId="{867CEFC7-DD59-452E-A2DC-A05BA889B929}" type="presOf" srcId="{268606FB-FE55-4A05-AFFC-4321D79F8443}" destId="{AC9EEC69-CE42-4DFF-ADC1-289D3EA35C29}" srcOrd="0" destOrd="0" presId="urn:microsoft.com/office/officeart/2005/8/layout/vList2"/>
    <dgm:cxn modelId="{45560203-37D3-437A-BF52-47CB013D46CF}" type="presOf" srcId="{18CC6C1C-4A61-4B7F-AA2A-7A0E7CED7719}" destId="{76E74CBD-FDCD-4CEC-9403-87F2984F96C0}" srcOrd="0" destOrd="0" presId="urn:microsoft.com/office/officeart/2005/8/layout/vList2"/>
    <dgm:cxn modelId="{4C24637D-5366-4E86-864A-78864DC7D3F5}" type="presOf" srcId="{B9958615-F23C-4D90-B095-BC897115D209}" destId="{CC02D1D7-998E-45D1-8B76-B2FCDFD9884F}" srcOrd="0" destOrd="0" presId="urn:microsoft.com/office/officeart/2005/8/layout/vList2"/>
    <dgm:cxn modelId="{5561C215-EE66-43D2-86E4-6EE301AC1AEC}" type="presOf" srcId="{CB876F3E-85B2-4555-8BA3-21CD2DBDEF5C}" destId="{9254218A-370A-4FF9-BFCB-1C90843BC465}" srcOrd="0" destOrd="0" presId="urn:microsoft.com/office/officeart/2005/8/layout/vList2"/>
    <dgm:cxn modelId="{2F98A52C-A90E-4DA9-B2DB-304D2A53E4EB}" srcId="{268606FB-FE55-4A05-AFFC-4321D79F8443}" destId="{6D8B17EB-35B7-4DBE-978E-B17F1ABF82E0}" srcOrd="5" destOrd="0" parTransId="{5A68F1EF-69BE-4EE7-B44D-ABD0EB6E88AC}" sibTransId="{A9035E5A-5189-424E-A4B0-6AB8019F065D}"/>
    <dgm:cxn modelId="{F9695D9C-07E9-4EB6-B5DB-BCAE77E039F8}" srcId="{268606FB-FE55-4A05-AFFC-4321D79F8443}" destId="{0F4BB4F4-3E5F-4AFC-B606-DE15B5A9827D}" srcOrd="0" destOrd="0" parTransId="{1534EE12-4360-4B76-8878-739597A73A9F}" sibTransId="{F232A0FF-4047-444C-A767-E4C81697C90C}"/>
    <dgm:cxn modelId="{703B3251-578D-4BC1-B23E-108687A49326}" srcId="{268606FB-FE55-4A05-AFFC-4321D79F8443}" destId="{EF20D089-60B1-421F-8ECE-CD236FE0CF21}" srcOrd="2" destOrd="0" parTransId="{EE2BF61C-2E9B-4706-911A-10FB66D44DFE}" sibTransId="{AC0AB8A0-A9CF-497D-8D41-670040E58846}"/>
    <dgm:cxn modelId="{F9AE8554-9A28-47A4-A013-85C49F3E1968}" type="presOf" srcId="{0F4BB4F4-3E5F-4AFC-B606-DE15B5A9827D}" destId="{B13BC056-1B1D-4D59-88CB-8BA3D76AF389}" srcOrd="0" destOrd="0" presId="urn:microsoft.com/office/officeart/2005/8/layout/vList2"/>
    <dgm:cxn modelId="{7C60B690-61E4-4F07-91F5-20F3DEDC389C}" srcId="{268606FB-FE55-4A05-AFFC-4321D79F8443}" destId="{B9958615-F23C-4D90-B095-BC897115D209}" srcOrd="4" destOrd="0" parTransId="{CD9EF9DA-681B-465A-86D0-0836B303C286}" sibTransId="{5B727F4F-2B8A-4928-B9E3-74FEF1D30F05}"/>
    <dgm:cxn modelId="{0F59BE6D-8361-4790-B09F-A5C11F55BFF1}" type="presOf" srcId="{D6ABEF9E-C1A4-4E93-BC4E-8DD1720DFB45}" destId="{419107F1-579F-4F9C-892C-F57EC09EE693}" srcOrd="0" destOrd="0" presId="urn:microsoft.com/office/officeart/2005/8/layout/vList2"/>
    <dgm:cxn modelId="{04B28631-F5B3-41F8-8180-23432A7DECB9}" srcId="{268606FB-FE55-4A05-AFFC-4321D79F8443}" destId="{3DAE31E6-7176-434C-82B3-F1BC3284B632}" srcOrd="7" destOrd="0" parTransId="{5EC64A09-F0D3-4AFB-8225-F49DBE397D36}" sibTransId="{DAB47176-40E5-4F17-B1B7-56A4DB436F72}"/>
    <dgm:cxn modelId="{93853FC6-88A8-475F-9930-9BB00AE5260A}" type="presOf" srcId="{57868BF8-CB40-4717-BC00-7C03FA37B714}" destId="{CB844D90-49BE-45C0-BFB3-6E9B5BAE42CC}" srcOrd="0" destOrd="0" presId="urn:microsoft.com/office/officeart/2005/8/layout/vList2"/>
    <dgm:cxn modelId="{FC217FB5-181F-4F76-A7E3-1A510E5A30DE}" srcId="{268606FB-FE55-4A05-AFFC-4321D79F8443}" destId="{D6ABEF9E-C1A4-4E93-BC4E-8DD1720DFB45}" srcOrd="8" destOrd="0" parTransId="{C39A2189-48C7-4E63-8A65-B97BE695D01E}" sibTransId="{3D613E4C-E9D6-48A0-8097-4373A65DA366}"/>
    <dgm:cxn modelId="{AFBC2066-8D79-4656-BCE4-4A65BBD3F745}" srcId="{268606FB-FE55-4A05-AFFC-4321D79F8443}" destId="{CB876F3E-85B2-4555-8BA3-21CD2DBDEF5C}" srcOrd="6" destOrd="0" parTransId="{5BB5F2BB-B544-4045-AC34-C12BF3289CD0}" sibTransId="{070F4EC5-D141-48D4-B997-7368759684F4}"/>
    <dgm:cxn modelId="{D9B12AB7-2F5C-44CC-A577-7DCEBDC508A6}" srcId="{268606FB-FE55-4A05-AFFC-4321D79F8443}" destId="{6DA9F656-A266-47B8-AFDE-D58663E2F3A6}" srcOrd="12" destOrd="0" parTransId="{A62D3A2A-1516-49B2-96A8-03F982EE7A35}" sibTransId="{39614816-2937-4F7D-9688-7D5301E47215}"/>
    <dgm:cxn modelId="{39477B7A-51F3-4843-BC6C-90FFB761029D}" srcId="{268606FB-FE55-4A05-AFFC-4321D79F8443}" destId="{18CC6C1C-4A61-4B7F-AA2A-7A0E7CED7719}" srcOrd="3" destOrd="0" parTransId="{51A9CF5D-97F3-490D-BD67-D3E40E9182FC}" sibTransId="{E9955365-B232-4F10-96AB-D986D850A858}"/>
    <dgm:cxn modelId="{0032E852-88A0-42B3-9D6D-B451F673B565}" srcId="{268606FB-FE55-4A05-AFFC-4321D79F8443}" destId="{14A35661-8C3A-4E5B-9331-73937760DD7C}" srcOrd="9" destOrd="0" parTransId="{172365C1-8C10-40CC-8E90-54666C0F9B9D}" sibTransId="{59184023-37F4-4420-80F8-88BFAC04F1D2}"/>
    <dgm:cxn modelId="{4504F27F-1CAB-4CD7-837F-80BF25B62865}" type="presOf" srcId="{CF59BBF8-4067-45DA-A720-D8F173B5CEAF}" destId="{F85E1C2A-CF5B-469E-A4D4-367B06123D64}" srcOrd="0" destOrd="0" presId="urn:microsoft.com/office/officeart/2005/8/layout/vList2"/>
    <dgm:cxn modelId="{986B8B92-561A-44A5-A4C5-77E831C887E0}" type="presParOf" srcId="{AC9EEC69-CE42-4DFF-ADC1-289D3EA35C29}" destId="{B13BC056-1B1D-4D59-88CB-8BA3D76AF389}" srcOrd="0" destOrd="0" presId="urn:microsoft.com/office/officeart/2005/8/layout/vList2"/>
    <dgm:cxn modelId="{52DEB06C-6258-4416-88DD-66BF57DAE2FC}" type="presParOf" srcId="{AC9EEC69-CE42-4DFF-ADC1-289D3EA35C29}" destId="{9619C0FA-F8EC-4172-87E0-457AE2577025}" srcOrd="1" destOrd="0" presId="urn:microsoft.com/office/officeart/2005/8/layout/vList2"/>
    <dgm:cxn modelId="{78367518-FBEF-4E39-9E19-7F75025F31DA}" type="presParOf" srcId="{AC9EEC69-CE42-4DFF-ADC1-289D3EA35C29}" destId="{EC2575CC-D074-4466-A555-3740A3F55050}" srcOrd="2" destOrd="0" presId="urn:microsoft.com/office/officeart/2005/8/layout/vList2"/>
    <dgm:cxn modelId="{7C9DA0E5-C4B2-480C-844A-3A4CA399A4DB}" type="presParOf" srcId="{AC9EEC69-CE42-4DFF-ADC1-289D3EA35C29}" destId="{AE3D9A1E-F10A-4EE2-ABB1-A1A3F85CEEBD}" srcOrd="3" destOrd="0" presId="urn:microsoft.com/office/officeart/2005/8/layout/vList2"/>
    <dgm:cxn modelId="{7980EC40-B968-4836-AA1F-2173608D7180}" type="presParOf" srcId="{AC9EEC69-CE42-4DFF-ADC1-289D3EA35C29}" destId="{9632E1EF-3E98-4708-8D4E-E66023BEDE41}" srcOrd="4" destOrd="0" presId="urn:microsoft.com/office/officeart/2005/8/layout/vList2"/>
    <dgm:cxn modelId="{A6F02027-7B94-4D55-9C52-3B255204139C}" type="presParOf" srcId="{AC9EEC69-CE42-4DFF-ADC1-289D3EA35C29}" destId="{21124CA5-600D-4C74-A76E-43CBEDFF5409}" srcOrd="5" destOrd="0" presId="urn:microsoft.com/office/officeart/2005/8/layout/vList2"/>
    <dgm:cxn modelId="{A4CB4908-79BC-480F-AD1C-F4FE181773FD}" type="presParOf" srcId="{AC9EEC69-CE42-4DFF-ADC1-289D3EA35C29}" destId="{76E74CBD-FDCD-4CEC-9403-87F2984F96C0}" srcOrd="6" destOrd="0" presId="urn:microsoft.com/office/officeart/2005/8/layout/vList2"/>
    <dgm:cxn modelId="{855E7F8E-0E40-458F-A7C9-3921C2140707}" type="presParOf" srcId="{AC9EEC69-CE42-4DFF-ADC1-289D3EA35C29}" destId="{B227C598-B341-4B2D-827B-6DC7F3DEE912}" srcOrd="7" destOrd="0" presId="urn:microsoft.com/office/officeart/2005/8/layout/vList2"/>
    <dgm:cxn modelId="{F04CAB63-469E-426C-9AC5-937F280F4733}" type="presParOf" srcId="{AC9EEC69-CE42-4DFF-ADC1-289D3EA35C29}" destId="{CC02D1D7-998E-45D1-8B76-B2FCDFD9884F}" srcOrd="8" destOrd="0" presId="urn:microsoft.com/office/officeart/2005/8/layout/vList2"/>
    <dgm:cxn modelId="{5D18555F-26E7-497D-A5EE-69CE43A25DE6}" type="presParOf" srcId="{AC9EEC69-CE42-4DFF-ADC1-289D3EA35C29}" destId="{24906C58-29F9-4F3D-9F2C-DE23297DEA93}" srcOrd="9" destOrd="0" presId="urn:microsoft.com/office/officeart/2005/8/layout/vList2"/>
    <dgm:cxn modelId="{D6AB9640-D17A-4E77-A0D0-3DB4D3DE4C06}" type="presParOf" srcId="{AC9EEC69-CE42-4DFF-ADC1-289D3EA35C29}" destId="{B7B94119-4DBD-4BBA-A192-99E356946965}" srcOrd="10" destOrd="0" presId="urn:microsoft.com/office/officeart/2005/8/layout/vList2"/>
    <dgm:cxn modelId="{4149E764-DE65-4C9B-BBFF-BD5E21C98355}" type="presParOf" srcId="{AC9EEC69-CE42-4DFF-ADC1-289D3EA35C29}" destId="{CD538EFE-7E78-4CC0-8095-34F71759F9A1}" srcOrd="11" destOrd="0" presId="urn:microsoft.com/office/officeart/2005/8/layout/vList2"/>
    <dgm:cxn modelId="{6A678850-C77F-46A8-AD39-7CA72BAEFDB8}" type="presParOf" srcId="{AC9EEC69-CE42-4DFF-ADC1-289D3EA35C29}" destId="{9254218A-370A-4FF9-BFCB-1C90843BC465}" srcOrd="12" destOrd="0" presId="urn:microsoft.com/office/officeart/2005/8/layout/vList2"/>
    <dgm:cxn modelId="{FF0A9C5B-12F4-455F-AA4A-B0549AACBCAE}" type="presParOf" srcId="{AC9EEC69-CE42-4DFF-ADC1-289D3EA35C29}" destId="{95254F9E-FC24-4367-9516-6C1451F62391}" srcOrd="13" destOrd="0" presId="urn:microsoft.com/office/officeart/2005/8/layout/vList2"/>
    <dgm:cxn modelId="{D5E2DB1E-40A1-4498-823C-D5C01BD8ABF8}" type="presParOf" srcId="{AC9EEC69-CE42-4DFF-ADC1-289D3EA35C29}" destId="{93F8AB20-1BCB-44D8-922A-E7A228074017}" srcOrd="14" destOrd="0" presId="urn:microsoft.com/office/officeart/2005/8/layout/vList2"/>
    <dgm:cxn modelId="{6614D0EF-9294-4279-8E9B-F3045BDA3A71}" type="presParOf" srcId="{AC9EEC69-CE42-4DFF-ADC1-289D3EA35C29}" destId="{3394AFDA-6D49-45FD-BA1F-BEAE3F7FE0D6}" srcOrd="15" destOrd="0" presId="urn:microsoft.com/office/officeart/2005/8/layout/vList2"/>
    <dgm:cxn modelId="{0AFD6D24-DD63-4B92-A672-CBE26FCD37BB}" type="presParOf" srcId="{AC9EEC69-CE42-4DFF-ADC1-289D3EA35C29}" destId="{419107F1-579F-4F9C-892C-F57EC09EE693}" srcOrd="16" destOrd="0" presId="urn:microsoft.com/office/officeart/2005/8/layout/vList2"/>
    <dgm:cxn modelId="{016654CA-5576-49FB-B492-6287C998EE03}" type="presParOf" srcId="{AC9EEC69-CE42-4DFF-ADC1-289D3EA35C29}" destId="{E3D9B348-10A4-4CEE-9AE6-46E41E71F91F}" srcOrd="17" destOrd="0" presId="urn:microsoft.com/office/officeart/2005/8/layout/vList2"/>
    <dgm:cxn modelId="{9E2A2537-1319-4335-8AEC-33905903057D}" type="presParOf" srcId="{AC9EEC69-CE42-4DFF-ADC1-289D3EA35C29}" destId="{52B8C250-5EA9-4A78-A034-2A22099EEEBC}" srcOrd="18" destOrd="0" presId="urn:microsoft.com/office/officeart/2005/8/layout/vList2"/>
    <dgm:cxn modelId="{71E52B17-262D-4D36-9A74-1B97325614B9}" type="presParOf" srcId="{AC9EEC69-CE42-4DFF-ADC1-289D3EA35C29}" destId="{A91CF039-E819-46C8-801D-2FFF8F51DCE8}" srcOrd="19" destOrd="0" presId="urn:microsoft.com/office/officeart/2005/8/layout/vList2"/>
    <dgm:cxn modelId="{26F6699E-464A-4D9B-B678-3681E5B3AF33}" type="presParOf" srcId="{AC9EEC69-CE42-4DFF-ADC1-289D3EA35C29}" destId="{F85E1C2A-CF5B-469E-A4D4-367B06123D64}" srcOrd="20" destOrd="0" presId="urn:microsoft.com/office/officeart/2005/8/layout/vList2"/>
    <dgm:cxn modelId="{12286C15-1A84-40EF-A7B1-96D5D07CF259}" type="presParOf" srcId="{AC9EEC69-CE42-4DFF-ADC1-289D3EA35C29}" destId="{B764CC9C-2AAA-470E-8564-8ECDB063CA82}" srcOrd="21" destOrd="0" presId="urn:microsoft.com/office/officeart/2005/8/layout/vList2"/>
    <dgm:cxn modelId="{C0218910-84F9-4B2B-B4D9-2B3199C1210E}" type="presParOf" srcId="{AC9EEC69-CE42-4DFF-ADC1-289D3EA35C29}" destId="{CB844D90-49BE-45C0-BFB3-6E9B5BAE42CC}" srcOrd="22" destOrd="0" presId="urn:microsoft.com/office/officeart/2005/8/layout/vList2"/>
    <dgm:cxn modelId="{B462C980-C6A0-4F1B-BE6A-3308073B5554}" type="presParOf" srcId="{AC9EEC69-CE42-4DFF-ADC1-289D3EA35C29}" destId="{749BBC1D-0FDB-42F9-A6BC-4B164ACDAFBE}" srcOrd="23" destOrd="0" presId="urn:microsoft.com/office/officeart/2005/8/layout/vList2"/>
    <dgm:cxn modelId="{FF6659F5-B432-4DF2-A261-9CEAA6437762}" type="presParOf" srcId="{AC9EEC69-CE42-4DFF-ADC1-289D3EA35C29}" destId="{D02E7B00-F38E-4325-8783-EB2B52A694B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AA1DC1-863C-45E6-9DCF-2110A4000D4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B6D1D-8547-404A-AEF2-0DD86739C2D4}">
      <dgm:prSet custT="1"/>
      <dgm:spPr/>
      <dgm:t>
        <a:bodyPr/>
        <a:lstStyle/>
        <a:p>
          <a:r>
            <a:rPr lang="en-US" sz="2200" dirty="0"/>
            <a:t>After admission to candidacy, the candidate will obtain approval from the UMES Institutional Review Board (IRB) if necessary, to collect data.</a:t>
          </a:r>
        </a:p>
      </dgm:t>
    </dgm:pt>
    <dgm:pt modelId="{FFB16CF4-3756-4F04-ADA6-1406B34633BB}" type="parTrans" cxnId="{FE46651C-187D-43E2-916B-82D1BDC1263E}">
      <dgm:prSet/>
      <dgm:spPr/>
      <dgm:t>
        <a:bodyPr/>
        <a:lstStyle/>
        <a:p>
          <a:endParaRPr lang="en-US"/>
        </a:p>
      </dgm:t>
    </dgm:pt>
    <dgm:pt modelId="{98DFBEDB-1F8F-417A-A2FC-8800139946F6}" type="sibTrans" cxnId="{FE46651C-187D-43E2-916B-82D1BDC1263E}">
      <dgm:prSet/>
      <dgm:spPr/>
      <dgm:t>
        <a:bodyPr/>
        <a:lstStyle/>
        <a:p>
          <a:endParaRPr lang="en-US"/>
        </a:p>
      </dgm:t>
    </dgm:pt>
    <dgm:pt modelId="{A6151D91-DD74-487B-8E9C-9DF9E2B95919}">
      <dgm:prSet custT="1"/>
      <dgm:spPr/>
      <dgm:t>
        <a:bodyPr/>
        <a:lstStyle/>
        <a:p>
          <a:r>
            <a:rPr lang="en-US" sz="2200" dirty="0"/>
            <a:t>The candidate will write dissertation chapters 4 and 5 (or 5 and 6 as applicable). </a:t>
          </a:r>
        </a:p>
      </dgm:t>
    </dgm:pt>
    <dgm:pt modelId="{8691F1AC-EDDF-4DA1-A34C-AF06B65B8770}" type="parTrans" cxnId="{8B9718AB-03FB-4D2F-AA82-7B5793F064BF}">
      <dgm:prSet/>
      <dgm:spPr/>
      <dgm:t>
        <a:bodyPr/>
        <a:lstStyle/>
        <a:p>
          <a:endParaRPr lang="en-US"/>
        </a:p>
      </dgm:t>
    </dgm:pt>
    <dgm:pt modelId="{F75025CD-D408-49DA-8BE1-6A9A772C2A9C}" type="sibTrans" cxnId="{8B9718AB-03FB-4D2F-AA82-7B5793F064BF}">
      <dgm:prSet/>
      <dgm:spPr/>
      <dgm:t>
        <a:bodyPr/>
        <a:lstStyle/>
        <a:p>
          <a:endParaRPr lang="en-US"/>
        </a:p>
      </dgm:t>
    </dgm:pt>
    <dgm:pt modelId="{93B788FB-B244-4ACE-B69A-C5A27F92909A}">
      <dgm:prSet custT="1"/>
      <dgm:spPr/>
      <dgm:t>
        <a:bodyPr/>
        <a:lstStyle/>
        <a:p>
          <a:r>
            <a:rPr lang="en-US" sz="2200" dirty="0"/>
            <a:t>Twenty (20) working days before Dissertation Defense date, the candidate will submit a copy of his/her dissertation draft to each Examining Committee member. </a:t>
          </a:r>
        </a:p>
      </dgm:t>
    </dgm:pt>
    <dgm:pt modelId="{65344362-0733-41F4-8F8E-58F7A5777D9E}" type="parTrans" cxnId="{B95DC11E-F30D-463C-A039-697C5D0DB40A}">
      <dgm:prSet/>
      <dgm:spPr/>
      <dgm:t>
        <a:bodyPr/>
        <a:lstStyle/>
        <a:p>
          <a:endParaRPr lang="en-US"/>
        </a:p>
      </dgm:t>
    </dgm:pt>
    <dgm:pt modelId="{A6B53E89-5B3C-4A92-859C-3A29D8A16256}" type="sibTrans" cxnId="{B95DC11E-F30D-463C-A039-697C5D0DB40A}">
      <dgm:prSet/>
      <dgm:spPr/>
      <dgm:t>
        <a:bodyPr/>
        <a:lstStyle/>
        <a:p>
          <a:endParaRPr lang="en-US"/>
        </a:p>
      </dgm:t>
    </dgm:pt>
    <dgm:pt modelId="{3B31F12D-B8F5-48BD-AE31-16A5A7429035}">
      <dgm:prSet custT="1"/>
      <dgm:spPr/>
      <dgm:t>
        <a:bodyPr/>
        <a:lstStyle/>
        <a:p>
          <a:r>
            <a:rPr lang="en-US" sz="2200" dirty="0"/>
            <a:t>Submit </a:t>
          </a:r>
          <a:r>
            <a:rPr lang="en-US" sz="2200" b="1" i="0" dirty="0">
              <a:hlinkClick xmlns:r="http://schemas.openxmlformats.org/officeDocument/2006/relationships" r:id="rId1"/>
            </a:rPr>
            <a:t>Report on Dissertation Defense</a:t>
          </a:r>
          <a:r>
            <a:rPr lang="en-US" sz="2200" b="0" i="0" dirty="0"/>
            <a:t> to the Graduate School after successful defense</a:t>
          </a:r>
          <a:endParaRPr lang="en-US" sz="2200" b="0" dirty="0"/>
        </a:p>
      </dgm:t>
    </dgm:pt>
    <dgm:pt modelId="{62B11B40-CE7C-4CD6-B564-AF9F2BEF9035}" type="parTrans" cxnId="{9EE54496-A16B-4393-8CB5-616BC1B3DE5C}">
      <dgm:prSet/>
      <dgm:spPr/>
      <dgm:t>
        <a:bodyPr/>
        <a:lstStyle/>
        <a:p>
          <a:endParaRPr lang="en-US"/>
        </a:p>
      </dgm:t>
    </dgm:pt>
    <dgm:pt modelId="{4FD66CBE-B144-485D-90F8-467AE1AA4121}" type="sibTrans" cxnId="{9EE54496-A16B-4393-8CB5-616BC1B3DE5C}">
      <dgm:prSet/>
      <dgm:spPr/>
      <dgm:t>
        <a:bodyPr/>
        <a:lstStyle/>
        <a:p>
          <a:endParaRPr lang="en-US"/>
        </a:p>
      </dgm:t>
    </dgm:pt>
    <dgm:pt modelId="{83693F21-DC1A-490B-99B3-78F9B85A9A29}">
      <dgm:prSet custT="1"/>
      <dgm:spPr/>
      <dgm:t>
        <a:bodyPr/>
        <a:lstStyle/>
        <a:p>
          <a:r>
            <a:rPr lang="en-US" sz="2200" dirty="0"/>
            <a:t>Submit </a:t>
          </a:r>
          <a:r>
            <a:rPr lang="en-US" sz="2200" b="1" i="0" dirty="0">
              <a:hlinkClick xmlns:r="http://schemas.openxmlformats.org/officeDocument/2006/relationships" r:id="rId2"/>
            </a:rPr>
            <a:t>Dissertation Approval Sheet </a:t>
          </a:r>
          <a:r>
            <a:rPr lang="en-US" sz="2200" b="0" i="0" dirty="0"/>
            <a:t>to the Graduate School after all corrections have been made.</a:t>
          </a:r>
          <a:endParaRPr lang="en-US" sz="2200" b="0" dirty="0"/>
        </a:p>
      </dgm:t>
    </dgm:pt>
    <dgm:pt modelId="{8BEACA21-47F4-49E4-935C-0D66905771F0}" type="parTrans" cxnId="{BDE240FF-CC6A-4240-912C-A9A5477018C1}">
      <dgm:prSet/>
      <dgm:spPr/>
      <dgm:t>
        <a:bodyPr/>
        <a:lstStyle/>
        <a:p>
          <a:endParaRPr lang="en-US"/>
        </a:p>
      </dgm:t>
    </dgm:pt>
    <dgm:pt modelId="{19E0C827-3490-45EC-A7B6-EDE65E55CE6D}" type="sibTrans" cxnId="{BDE240FF-CC6A-4240-912C-A9A5477018C1}">
      <dgm:prSet/>
      <dgm:spPr/>
      <dgm:t>
        <a:bodyPr/>
        <a:lstStyle/>
        <a:p>
          <a:endParaRPr lang="en-US"/>
        </a:p>
      </dgm:t>
    </dgm:pt>
    <dgm:pt modelId="{191368E4-24CA-4BE5-86CA-B42F4970F61E}" type="pres">
      <dgm:prSet presAssocID="{AEAA1DC1-863C-45E6-9DCF-2110A4000D4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5EE842-C0D5-4A4B-8B7F-290A1B7E51E0}" type="pres">
      <dgm:prSet presAssocID="{AEAA1DC1-863C-45E6-9DCF-2110A4000D42}" presName="dummyMaxCanvas" presStyleCnt="0">
        <dgm:presLayoutVars/>
      </dgm:prSet>
      <dgm:spPr/>
    </dgm:pt>
    <dgm:pt modelId="{08622778-55AB-4605-8EC4-4C677BA71E49}" type="pres">
      <dgm:prSet presAssocID="{AEAA1DC1-863C-45E6-9DCF-2110A4000D42}" presName="FiveNodes_1" presStyleLbl="node1" presStyleIdx="0" presStyleCnt="5" custScaleX="116299" custLinFactNeighborX="4075" custLinFactNeighborY="1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6F28E-C405-4A3C-9799-543744891771}" type="pres">
      <dgm:prSet presAssocID="{AEAA1DC1-863C-45E6-9DCF-2110A4000D42}" presName="FiveNodes_2" presStyleLbl="node1" presStyleIdx="1" presStyleCnt="5" custScaleX="109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605A0-9C0F-4370-BE1F-1375D50FCB61}" type="pres">
      <dgm:prSet presAssocID="{AEAA1DC1-863C-45E6-9DCF-2110A4000D42}" presName="FiveNodes_3" presStyleLbl="node1" presStyleIdx="2" presStyleCnt="5" custScaleX="129870" custLinFactNeighborX="-4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55EFE-4A7F-44D0-AB46-39E96E3C482B}" type="pres">
      <dgm:prSet presAssocID="{AEAA1DC1-863C-45E6-9DCF-2110A4000D42}" presName="FiveNodes_4" presStyleLbl="node1" presStyleIdx="3" presStyleCnt="5" custLinFactNeighborX="-2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400D8-8C29-430F-B5F5-F02A5B250C89}" type="pres">
      <dgm:prSet presAssocID="{AEAA1DC1-863C-45E6-9DCF-2110A4000D42}" presName="FiveNodes_5" presStyleLbl="node1" presStyleIdx="4" presStyleCnt="5" custLinFactNeighborX="-6299" custLinFactNeighborY="-4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E2CA6-E4A5-4167-8DF9-A7237012F8BF}" type="pres">
      <dgm:prSet presAssocID="{AEAA1DC1-863C-45E6-9DCF-2110A4000D42}" presName="FiveConn_1-2" presStyleLbl="fgAccFollowNode1" presStyleIdx="0" presStyleCnt="4" custLinFactNeighborX="51139" custLinFactNeighborY="-5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37C8C-2DB8-4EA3-A562-5D51353F88C1}" type="pres">
      <dgm:prSet presAssocID="{AEAA1DC1-863C-45E6-9DCF-2110A4000D42}" presName="FiveConn_2-3" presStyleLbl="fgAccFollowNode1" presStyleIdx="1" presStyleCnt="4" custLinFactNeighborX="38795" custLinFactNeighborY="-11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52DD5-6D01-4F86-AB57-E29C5DAC9131}" type="pres">
      <dgm:prSet presAssocID="{AEAA1DC1-863C-45E6-9DCF-2110A4000D4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85CED-4912-4300-951A-C7D3BA9048B4}" type="pres">
      <dgm:prSet presAssocID="{AEAA1DC1-863C-45E6-9DCF-2110A4000D4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AD140-5359-4288-9870-4834D77DDF56}" type="pres">
      <dgm:prSet presAssocID="{AEAA1DC1-863C-45E6-9DCF-2110A4000D4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5B022-0674-42E9-BD91-BE849E5F3EB6}" type="pres">
      <dgm:prSet presAssocID="{AEAA1DC1-863C-45E6-9DCF-2110A4000D4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A9AA6-1C2F-4766-9A67-EDCF762D568A}" type="pres">
      <dgm:prSet presAssocID="{AEAA1DC1-863C-45E6-9DCF-2110A4000D4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196A0-0B7C-471B-813F-B748516D021B}" type="pres">
      <dgm:prSet presAssocID="{AEAA1DC1-863C-45E6-9DCF-2110A4000D4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67073-7F82-45CF-8A6E-5F3147E094E9}" type="pres">
      <dgm:prSet presAssocID="{AEAA1DC1-863C-45E6-9DCF-2110A4000D4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9718AB-03FB-4D2F-AA82-7B5793F064BF}" srcId="{AEAA1DC1-863C-45E6-9DCF-2110A4000D42}" destId="{A6151D91-DD74-487B-8E9C-9DF9E2B95919}" srcOrd="1" destOrd="0" parTransId="{8691F1AC-EDDF-4DA1-A34C-AF06B65B8770}" sibTransId="{F75025CD-D408-49DA-8BE1-6A9A772C2A9C}"/>
    <dgm:cxn modelId="{1795DED0-8B33-45FC-A084-DDBFE6BB80A3}" type="presOf" srcId="{93B788FB-B244-4ACE-B69A-C5A27F92909A}" destId="{D9CA9AA6-1C2F-4766-9A67-EDCF762D568A}" srcOrd="1" destOrd="0" presId="urn:microsoft.com/office/officeart/2005/8/layout/vProcess5"/>
    <dgm:cxn modelId="{7B55AAAD-82BA-448C-A5DC-21ED41526C67}" type="presOf" srcId="{4EDB6D1D-8547-404A-AEF2-0DD86739C2D4}" destId="{08622778-55AB-4605-8EC4-4C677BA71E49}" srcOrd="0" destOrd="0" presId="urn:microsoft.com/office/officeart/2005/8/layout/vProcess5"/>
    <dgm:cxn modelId="{85938CCC-543D-4E19-A17D-7BA836DD136D}" type="presOf" srcId="{98DFBEDB-1F8F-417A-A2FC-8800139946F6}" destId="{32FE2CA6-E4A5-4167-8DF9-A7237012F8BF}" srcOrd="0" destOrd="0" presId="urn:microsoft.com/office/officeart/2005/8/layout/vProcess5"/>
    <dgm:cxn modelId="{5FC1FDF3-0AD3-452C-A6B7-5C498C2A2217}" type="presOf" srcId="{4EDB6D1D-8547-404A-AEF2-0DD86739C2D4}" destId="{932AD140-5359-4288-9870-4834D77DDF56}" srcOrd="1" destOrd="0" presId="urn:microsoft.com/office/officeart/2005/8/layout/vProcess5"/>
    <dgm:cxn modelId="{555CD564-F946-45F9-AEF6-A956EC15E7A5}" type="presOf" srcId="{A6151D91-DD74-487B-8E9C-9DF9E2B95919}" destId="{0296F28E-C405-4A3C-9799-543744891771}" srcOrd="0" destOrd="0" presId="urn:microsoft.com/office/officeart/2005/8/layout/vProcess5"/>
    <dgm:cxn modelId="{FE46651C-187D-43E2-916B-82D1BDC1263E}" srcId="{AEAA1DC1-863C-45E6-9DCF-2110A4000D42}" destId="{4EDB6D1D-8547-404A-AEF2-0DD86739C2D4}" srcOrd="0" destOrd="0" parTransId="{FFB16CF4-3756-4F04-ADA6-1406B34633BB}" sibTransId="{98DFBEDB-1F8F-417A-A2FC-8800139946F6}"/>
    <dgm:cxn modelId="{9553810A-8CE8-42CA-ACBB-A18E81B52084}" type="presOf" srcId="{93B788FB-B244-4ACE-B69A-C5A27F92909A}" destId="{DBB605A0-9C0F-4370-BE1F-1375D50FCB61}" srcOrd="0" destOrd="0" presId="urn:microsoft.com/office/officeart/2005/8/layout/vProcess5"/>
    <dgm:cxn modelId="{9EE54496-A16B-4393-8CB5-616BC1B3DE5C}" srcId="{AEAA1DC1-863C-45E6-9DCF-2110A4000D42}" destId="{3B31F12D-B8F5-48BD-AE31-16A5A7429035}" srcOrd="3" destOrd="0" parTransId="{62B11B40-CE7C-4CD6-B564-AF9F2BEF9035}" sibTransId="{4FD66CBE-B144-485D-90F8-467AE1AA4121}"/>
    <dgm:cxn modelId="{C8A3D000-5002-490D-8371-C8EAD462F6B7}" type="presOf" srcId="{3B31F12D-B8F5-48BD-AE31-16A5A7429035}" destId="{EFC55EFE-4A7F-44D0-AB46-39E96E3C482B}" srcOrd="0" destOrd="0" presId="urn:microsoft.com/office/officeart/2005/8/layout/vProcess5"/>
    <dgm:cxn modelId="{8079B308-7934-4CA2-8A3C-2519D75B43F5}" type="presOf" srcId="{83693F21-DC1A-490B-99B3-78F9B85A9A29}" destId="{3DF400D8-8C29-430F-B5F5-F02A5B250C89}" srcOrd="0" destOrd="0" presId="urn:microsoft.com/office/officeart/2005/8/layout/vProcess5"/>
    <dgm:cxn modelId="{01E7C206-C603-4B95-8744-0FBB9539E69F}" type="presOf" srcId="{F75025CD-D408-49DA-8BE1-6A9A772C2A9C}" destId="{1D937C8C-2DB8-4EA3-A562-5D51353F88C1}" srcOrd="0" destOrd="0" presId="urn:microsoft.com/office/officeart/2005/8/layout/vProcess5"/>
    <dgm:cxn modelId="{C9D177A9-99B0-4236-AC5A-4A12C216A457}" type="presOf" srcId="{A6B53E89-5B3C-4A92-859C-3A29D8A16256}" destId="{8B452DD5-6D01-4F86-AB57-E29C5DAC9131}" srcOrd="0" destOrd="0" presId="urn:microsoft.com/office/officeart/2005/8/layout/vProcess5"/>
    <dgm:cxn modelId="{5EE1723D-F093-4276-968D-E016C802FCDD}" type="presOf" srcId="{3B31F12D-B8F5-48BD-AE31-16A5A7429035}" destId="{314196A0-0B7C-471B-813F-B748516D021B}" srcOrd="1" destOrd="0" presId="urn:microsoft.com/office/officeart/2005/8/layout/vProcess5"/>
    <dgm:cxn modelId="{704D17EE-EF9C-4DBC-AD5F-EAEC7B0A3341}" type="presOf" srcId="{AEAA1DC1-863C-45E6-9DCF-2110A4000D42}" destId="{191368E4-24CA-4BE5-86CA-B42F4970F61E}" srcOrd="0" destOrd="0" presId="urn:microsoft.com/office/officeart/2005/8/layout/vProcess5"/>
    <dgm:cxn modelId="{BA3F80ED-BD42-40A0-ADF3-DBB5C7B72BCD}" type="presOf" srcId="{83693F21-DC1A-490B-99B3-78F9B85A9A29}" destId="{80067073-7F82-45CF-8A6E-5F3147E094E9}" srcOrd="1" destOrd="0" presId="urn:microsoft.com/office/officeart/2005/8/layout/vProcess5"/>
    <dgm:cxn modelId="{BDE240FF-CC6A-4240-912C-A9A5477018C1}" srcId="{AEAA1DC1-863C-45E6-9DCF-2110A4000D42}" destId="{83693F21-DC1A-490B-99B3-78F9B85A9A29}" srcOrd="4" destOrd="0" parTransId="{8BEACA21-47F4-49E4-935C-0D66905771F0}" sibTransId="{19E0C827-3490-45EC-A7B6-EDE65E55CE6D}"/>
    <dgm:cxn modelId="{DD35B33A-126A-47DE-B8ED-88E5299C2F9B}" type="presOf" srcId="{A6151D91-DD74-487B-8E9C-9DF9E2B95919}" destId="{B0B5B022-0674-42E9-BD91-BE849E5F3EB6}" srcOrd="1" destOrd="0" presId="urn:microsoft.com/office/officeart/2005/8/layout/vProcess5"/>
    <dgm:cxn modelId="{B0228243-3A84-49EA-B3FF-C0D55E480FB2}" type="presOf" srcId="{4FD66CBE-B144-485D-90F8-467AE1AA4121}" destId="{86A85CED-4912-4300-951A-C7D3BA9048B4}" srcOrd="0" destOrd="0" presId="urn:microsoft.com/office/officeart/2005/8/layout/vProcess5"/>
    <dgm:cxn modelId="{B95DC11E-F30D-463C-A039-697C5D0DB40A}" srcId="{AEAA1DC1-863C-45E6-9DCF-2110A4000D42}" destId="{93B788FB-B244-4ACE-B69A-C5A27F92909A}" srcOrd="2" destOrd="0" parTransId="{65344362-0733-41F4-8F8E-58F7A5777D9E}" sibTransId="{A6B53E89-5B3C-4A92-859C-3A29D8A16256}"/>
    <dgm:cxn modelId="{D8676682-8684-4B3A-BB08-8E0511246EEB}" type="presParOf" srcId="{191368E4-24CA-4BE5-86CA-B42F4970F61E}" destId="{6B5EE842-C0D5-4A4B-8B7F-290A1B7E51E0}" srcOrd="0" destOrd="0" presId="urn:microsoft.com/office/officeart/2005/8/layout/vProcess5"/>
    <dgm:cxn modelId="{674A618C-E013-4FF4-A196-6032A6D04741}" type="presParOf" srcId="{191368E4-24CA-4BE5-86CA-B42F4970F61E}" destId="{08622778-55AB-4605-8EC4-4C677BA71E49}" srcOrd="1" destOrd="0" presId="urn:microsoft.com/office/officeart/2005/8/layout/vProcess5"/>
    <dgm:cxn modelId="{D5ACD2E9-8B79-48F7-98CE-3F1B752A0300}" type="presParOf" srcId="{191368E4-24CA-4BE5-86CA-B42F4970F61E}" destId="{0296F28E-C405-4A3C-9799-543744891771}" srcOrd="2" destOrd="0" presId="urn:microsoft.com/office/officeart/2005/8/layout/vProcess5"/>
    <dgm:cxn modelId="{8898E919-148F-4DB6-8B87-B72C40DF5F7B}" type="presParOf" srcId="{191368E4-24CA-4BE5-86CA-B42F4970F61E}" destId="{DBB605A0-9C0F-4370-BE1F-1375D50FCB61}" srcOrd="3" destOrd="0" presId="urn:microsoft.com/office/officeart/2005/8/layout/vProcess5"/>
    <dgm:cxn modelId="{E8960CC3-F9F1-4724-BF64-F675C23DB3C9}" type="presParOf" srcId="{191368E4-24CA-4BE5-86CA-B42F4970F61E}" destId="{EFC55EFE-4A7F-44D0-AB46-39E96E3C482B}" srcOrd="4" destOrd="0" presId="urn:microsoft.com/office/officeart/2005/8/layout/vProcess5"/>
    <dgm:cxn modelId="{21EAC76C-550B-410E-B746-BC302975BE46}" type="presParOf" srcId="{191368E4-24CA-4BE5-86CA-B42F4970F61E}" destId="{3DF400D8-8C29-430F-B5F5-F02A5B250C89}" srcOrd="5" destOrd="0" presId="urn:microsoft.com/office/officeart/2005/8/layout/vProcess5"/>
    <dgm:cxn modelId="{7DEB9F57-893D-4F70-AD50-BD873DFB98A2}" type="presParOf" srcId="{191368E4-24CA-4BE5-86CA-B42F4970F61E}" destId="{32FE2CA6-E4A5-4167-8DF9-A7237012F8BF}" srcOrd="6" destOrd="0" presId="urn:microsoft.com/office/officeart/2005/8/layout/vProcess5"/>
    <dgm:cxn modelId="{3E837C8E-FEC3-42E0-9C59-65C9C4CE08CD}" type="presParOf" srcId="{191368E4-24CA-4BE5-86CA-B42F4970F61E}" destId="{1D937C8C-2DB8-4EA3-A562-5D51353F88C1}" srcOrd="7" destOrd="0" presId="urn:microsoft.com/office/officeart/2005/8/layout/vProcess5"/>
    <dgm:cxn modelId="{5D8A81A0-C05E-4777-A691-3A6B30C047A1}" type="presParOf" srcId="{191368E4-24CA-4BE5-86CA-B42F4970F61E}" destId="{8B452DD5-6D01-4F86-AB57-E29C5DAC9131}" srcOrd="8" destOrd="0" presId="urn:microsoft.com/office/officeart/2005/8/layout/vProcess5"/>
    <dgm:cxn modelId="{9790DEA9-8CCB-48D9-B238-E20EC9B84BC9}" type="presParOf" srcId="{191368E4-24CA-4BE5-86CA-B42F4970F61E}" destId="{86A85CED-4912-4300-951A-C7D3BA9048B4}" srcOrd="9" destOrd="0" presId="urn:microsoft.com/office/officeart/2005/8/layout/vProcess5"/>
    <dgm:cxn modelId="{0623373F-DFF6-48F4-9D87-85B17CEF9087}" type="presParOf" srcId="{191368E4-24CA-4BE5-86CA-B42F4970F61E}" destId="{932AD140-5359-4288-9870-4834D77DDF56}" srcOrd="10" destOrd="0" presId="urn:microsoft.com/office/officeart/2005/8/layout/vProcess5"/>
    <dgm:cxn modelId="{F635596F-06E4-496D-9B1D-4083ADE3C47A}" type="presParOf" srcId="{191368E4-24CA-4BE5-86CA-B42F4970F61E}" destId="{B0B5B022-0674-42E9-BD91-BE849E5F3EB6}" srcOrd="11" destOrd="0" presId="urn:microsoft.com/office/officeart/2005/8/layout/vProcess5"/>
    <dgm:cxn modelId="{92E10172-B712-47D8-905C-FBCB8C6E54E9}" type="presParOf" srcId="{191368E4-24CA-4BE5-86CA-B42F4970F61E}" destId="{D9CA9AA6-1C2F-4766-9A67-EDCF762D568A}" srcOrd="12" destOrd="0" presId="urn:microsoft.com/office/officeart/2005/8/layout/vProcess5"/>
    <dgm:cxn modelId="{6C546F3B-C374-47A2-83FD-F4879C9C43E7}" type="presParOf" srcId="{191368E4-24CA-4BE5-86CA-B42F4970F61E}" destId="{314196A0-0B7C-471B-813F-B748516D021B}" srcOrd="13" destOrd="0" presId="urn:microsoft.com/office/officeart/2005/8/layout/vProcess5"/>
    <dgm:cxn modelId="{EFFFF641-A098-48D3-B2FE-21E2950D912B}" type="presParOf" srcId="{191368E4-24CA-4BE5-86CA-B42F4970F61E}" destId="{80067073-7F82-45CF-8A6E-5F3147E094E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05CAC9-C392-4411-9077-3B3C32244D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249AB-69F7-47A9-9785-BCF7F7B7B888}">
      <dgm:prSet custT="1"/>
      <dgm:spPr/>
      <dgm:t>
        <a:bodyPr/>
        <a:lstStyle/>
        <a:p>
          <a:r>
            <a:rPr lang="en-US" sz="2400" b="0" i="0" dirty="0"/>
            <a:t>Total Years in Program</a:t>
          </a:r>
          <a:endParaRPr lang="en-US" sz="2400" dirty="0"/>
        </a:p>
      </dgm:t>
    </dgm:pt>
    <dgm:pt modelId="{5D14CCBA-DCAA-4722-A841-468AD1D59FC5}" type="parTrans" cxnId="{D34B2582-E965-4DC2-BA2A-03F9D7760589}">
      <dgm:prSet/>
      <dgm:spPr/>
      <dgm:t>
        <a:bodyPr/>
        <a:lstStyle/>
        <a:p>
          <a:endParaRPr lang="en-US" sz="1900"/>
        </a:p>
      </dgm:t>
    </dgm:pt>
    <dgm:pt modelId="{6ABD845B-7F96-4CE4-9700-66199DE83A57}" type="sibTrans" cxnId="{D34B2582-E965-4DC2-BA2A-03F9D7760589}">
      <dgm:prSet/>
      <dgm:spPr/>
      <dgm:t>
        <a:bodyPr/>
        <a:lstStyle/>
        <a:p>
          <a:endParaRPr lang="en-US" sz="1900"/>
        </a:p>
      </dgm:t>
    </dgm:pt>
    <dgm:pt modelId="{ED7EE3FE-6965-425F-9797-121799AB5998}">
      <dgm:prSet custT="1"/>
      <dgm:spPr/>
      <dgm:t>
        <a:bodyPr/>
        <a:lstStyle/>
        <a:p>
          <a:r>
            <a:rPr lang="en-US" sz="2400" b="0" i="0" dirty="0"/>
            <a:t>Admission to Candidacy</a:t>
          </a:r>
          <a:endParaRPr lang="en-US" sz="2400" dirty="0"/>
        </a:p>
      </dgm:t>
    </dgm:pt>
    <dgm:pt modelId="{370961E2-B235-4279-9C86-92F42CE3A40F}" type="parTrans" cxnId="{4F950B67-0935-40C4-8D57-965732AB55FA}">
      <dgm:prSet/>
      <dgm:spPr/>
      <dgm:t>
        <a:bodyPr/>
        <a:lstStyle/>
        <a:p>
          <a:endParaRPr lang="en-US" sz="1900"/>
        </a:p>
      </dgm:t>
    </dgm:pt>
    <dgm:pt modelId="{871BC877-A801-4A45-83D9-AD59C1D05F65}" type="sibTrans" cxnId="{4F950B67-0935-40C4-8D57-965732AB55FA}">
      <dgm:prSet/>
      <dgm:spPr/>
      <dgm:t>
        <a:bodyPr/>
        <a:lstStyle/>
        <a:p>
          <a:endParaRPr lang="en-US" sz="1900"/>
        </a:p>
      </dgm:t>
    </dgm:pt>
    <dgm:pt modelId="{913C8B75-0F2B-421F-8A3F-3091DCF273A4}">
      <dgm:prSet custT="1"/>
      <dgm:spPr/>
      <dgm:t>
        <a:bodyPr/>
        <a:lstStyle/>
        <a:p>
          <a:r>
            <a:rPr lang="en-US" sz="2400" dirty="0"/>
            <a:t>Continuous </a:t>
          </a:r>
          <a:r>
            <a:rPr lang="en-US" sz="2400" dirty="0" smtClean="0"/>
            <a:t>Enrollment</a:t>
          </a:r>
          <a:endParaRPr lang="en-US" sz="2400" dirty="0"/>
        </a:p>
      </dgm:t>
    </dgm:pt>
    <dgm:pt modelId="{347C5344-EE51-46A5-960C-186E48A639B9}" type="parTrans" cxnId="{73400708-D306-4091-8E3B-7E53FA0B8294}">
      <dgm:prSet/>
      <dgm:spPr/>
      <dgm:t>
        <a:bodyPr/>
        <a:lstStyle/>
        <a:p>
          <a:endParaRPr lang="en-US" sz="1900"/>
        </a:p>
      </dgm:t>
    </dgm:pt>
    <dgm:pt modelId="{73F59731-1C6C-45F9-A3A9-FE0A67D9B395}" type="sibTrans" cxnId="{73400708-D306-4091-8E3B-7E53FA0B8294}">
      <dgm:prSet/>
      <dgm:spPr/>
      <dgm:t>
        <a:bodyPr/>
        <a:lstStyle/>
        <a:p>
          <a:endParaRPr lang="en-US" sz="1900"/>
        </a:p>
      </dgm:t>
    </dgm:pt>
    <dgm:pt modelId="{B4518388-4E2E-46D1-8EFA-CC7655149F59}">
      <dgm:prSet custT="1"/>
      <dgm:spPr/>
      <dgm:t>
        <a:bodyPr/>
        <a:lstStyle/>
        <a:p>
          <a:r>
            <a:rPr lang="en-US" sz="2400" dirty="0"/>
            <a:t>Years after Candidacy</a:t>
          </a:r>
        </a:p>
      </dgm:t>
    </dgm:pt>
    <dgm:pt modelId="{B963866F-9A45-496E-80C0-59E937CF570D}" type="parTrans" cxnId="{5BA0E3A1-2B87-40E6-B4F9-1B8FA2AE499D}">
      <dgm:prSet/>
      <dgm:spPr/>
      <dgm:t>
        <a:bodyPr/>
        <a:lstStyle/>
        <a:p>
          <a:endParaRPr lang="en-US" sz="1900"/>
        </a:p>
      </dgm:t>
    </dgm:pt>
    <dgm:pt modelId="{35168FAA-1187-4F5B-982C-3B7D5F382A05}" type="sibTrans" cxnId="{5BA0E3A1-2B87-40E6-B4F9-1B8FA2AE499D}">
      <dgm:prSet/>
      <dgm:spPr/>
      <dgm:t>
        <a:bodyPr/>
        <a:lstStyle/>
        <a:p>
          <a:endParaRPr lang="en-US" sz="1900"/>
        </a:p>
      </dgm:t>
    </dgm:pt>
    <dgm:pt modelId="{CA1A674D-5FA7-47ED-A3B0-0D564B5665DD}">
      <dgm:prSet custT="1"/>
      <dgm:spPr/>
      <dgm:t>
        <a:bodyPr/>
        <a:lstStyle/>
        <a:p>
          <a:r>
            <a:rPr lang="en-US" sz="2400" dirty="0"/>
            <a:t>7 years vs 9 years</a:t>
          </a:r>
        </a:p>
      </dgm:t>
    </dgm:pt>
    <dgm:pt modelId="{54CEB6F5-69D1-4722-96B4-E72D43AF48A8}" type="parTrans" cxnId="{2FD13C12-9292-4AC6-8CF3-E0A5ECAF0586}">
      <dgm:prSet/>
      <dgm:spPr/>
      <dgm:t>
        <a:bodyPr/>
        <a:lstStyle/>
        <a:p>
          <a:endParaRPr lang="en-US" sz="1900"/>
        </a:p>
      </dgm:t>
    </dgm:pt>
    <dgm:pt modelId="{AF4E0E71-B2CA-4518-86B3-CCD70ABADFFE}" type="sibTrans" cxnId="{2FD13C12-9292-4AC6-8CF3-E0A5ECAF0586}">
      <dgm:prSet/>
      <dgm:spPr/>
      <dgm:t>
        <a:bodyPr/>
        <a:lstStyle/>
        <a:p>
          <a:endParaRPr lang="en-US" sz="1900"/>
        </a:p>
      </dgm:t>
    </dgm:pt>
    <dgm:pt modelId="{71C77056-FD2D-4CE1-9FFC-E935BE82050E}">
      <dgm:prSet custT="1"/>
      <dgm:spPr/>
      <dgm:t>
        <a:bodyPr/>
        <a:lstStyle/>
        <a:p>
          <a:r>
            <a:rPr lang="en-US" sz="1900" b="0" i="0" dirty="0"/>
            <a:t>A student has 9 years total to complete a doctoral degree and 5 years to complete a Master’s degree.</a:t>
          </a:r>
          <a:endParaRPr lang="en-US" sz="1900" dirty="0"/>
        </a:p>
      </dgm:t>
    </dgm:pt>
    <dgm:pt modelId="{863497FB-E047-4528-9A5F-101A4C9CE44B}" type="parTrans" cxnId="{175D2B7E-787C-4E8E-9D3E-E74AF64BD25D}">
      <dgm:prSet/>
      <dgm:spPr/>
      <dgm:t>
        <a:bodyPr/>
        <a:lstStyle/>
        <a:p>
          <a:endParaRPr lang="en-US" sz="1900"/>
        </a:p>
      </dgm:t>
    </dgm:pt>
    <dgm:pt modelId="{03B8B3DA-4D3D-4DA3-B3AC-598EBA1E3236}" type="sibTrans" cxnId="{175D2B7E-787C-4E8E-9D3E-E74AF64BD25D}">
      <dgm:prSet/>
      <dgm:spPr/>
      <dgm:t>
        <a:bodyPr/>
        <a:lstStyle/>
        <a:p>
          <a:endParaRPr lang="en-US" sz="1900"/>
        </a:p>
      </dgm:t>
    </dgm:pt>
    <dgm:pt modelId="{9663210D-3D34-4FB9-AD65-6986089FCA17}">
      <dgm:prSet custT="1"/>
      <dgm:spPr/>
      <dgm:t>
        <a:bodyPr/>
        <a:lstStyle/>
        <a:p>
          <a:r>
            <a:rPr lang="en-US" sz="1900" b="0" i="0" dirty="0"/>
            <a:t>A student must be admitted to candidacy for the Doctorate within five‐years after admission to the </a:t>
          </a:r>
          <a:r>
            <a:rPr lang="en-US" sz="1900" b="0" i="0" dirty="0">
              <a:hlinkClick xmlns:r="http://schemas.openxmlformats.org/officeDocument/2006/relationships" r:id="rId1"/>
            </a:rPr>
            <a:t>Ph.D.</a:t>
          </a:r>
          <a:r>
            <a:rPr lang="en-US" sz="1900" b="0" i="0" dirty="0"/>
            <a:t> or </a:t>
          </a:r>
          <a:r>
            <a:rPr lang="en-US" sz="1900" b="0" i="0" dirty="0">
              <a:hlinkClick xmlns:r="http://schemas.openxmlformats.org/officeDocument/2006/relationships" r:id="rId2"/>
            </a:rPr>
            <a:t>Ed.D.</a:t>
          </a:r>
          <a:r>
            <a:rPr lang="en-US" sz="1900" b="0" i="0" dirty="0"/>
            <a:t> program. </a:t>
          </a:r>
          <a:endParaRPr lang="en-US" sz="1900" dirty="0"/>
        </a:p>
      </dgm:t>
    </dgm:pt>
    <dgm:pt modelId="{E41EC1EE-E390-4774-940D-505D56B0DAE2}" type="parTrans" cxnId="{1918204A-98A5-4D36-BD08-127D9E6A105D}">
      <dgm:prSet/>
      <dgm:spPr/>
      <dgm:t>
        <a:bodyPr/>
        <a:lstStyle/>
        <a:p>
          <a:endParaRPr lang="en-US" sz="1900"/>
        </a:p>
      </dgm:t>
    </dgm:pt>
    <dgm:pt modelId="{FE7E766F-AD07-4B02-9795-D96F5CE7D4C6}" type="sibTrans" cxnId="{1918204A-98A5-4D36-BD08-127D9E6A105D}">
      <dgm:prSet/>
      <dgm:spPr/>
      <dgm:t>
        <a:bodyPr/>
        <a:lstStyle/>
        <a:p>
          <a:endParaRPr lang="en-US" sz="1900"/>
        </a:p>
      </dgm:t>
    </dgm:pt>
    <dgm:pt modelId="{5737B5B5-9151-4F11-8089-9361A9FCB104}">
      <dgm:prSet custT="1"/>
      <dgm:spPr/>
      <dgm:t>
        <a:bodyPr/>
        <a:lstStyle/>
        <a:p>
          <a:r>
            <a:rPr lang="en-US" sz="1900" dirty="0"/>
            <a:t>Candidates must be continually enrolled in dissertation hours until graduation. </a:t>
          </a:r>
        </a:p>
      </dgm:t>
    </dgm:pt>
    <dgm:pt modelId="{D54EB3C8-7397-45DE-8AAD-ECE4FC56CF80}" type="parTrans" cxnId="{F33F5FCE-D491-47D2-AA88-D7894C1D3B72}">
      <dgm:prSet/>
      <dgm:spPr/>
      <dgm:t>
        <a:bodyPr/>
        <a:lstStyle/>
        <a:p>
          <a:endParaRPr lang="en-US" sz="1900"/>
        </a:p>
      </dgm:t>
    </dgm:pt>
    <dgm:pt modelId="{7909F501-3D22-4AE2-A25B-7F9BA8BD0416}" type="sibTrans" cxnId="{F33F5FCE-D491-47D2-AA88-D7894C1D3B72}">
      <dgm:prSet/>
      <dgm:spPr/>
      <dgm:t>
        <a:bodyPr/>
        <a:lstStyle/>
        <a:p>
          <a:endParaRPr lang="en-US" sz="1900"/>
        </a:p>
      </dgm:t>
    </dgm:pt>
    <dgm:pt modelId="{D228825C-7F23-4E81-94D9-DF1AD5087DF4}">
      <dgm:prSet custT="1"/>
      <dgm:spPr/>
      <dgm:t>
        <a:bodyPr/>
        <a:lstStyle/>
        <a:p>
          <a:r>
            <a:rPr lang="en-US" sz="1900" dirty="0"/>
            <a:t>The candidate has up to four (4) years to successfully defend dissertation from the time s/he was admitted to candidacy</a:t>
          </a:r>
        </a:p>
      </dgm:t>
    </dgm:pt>
    <dgm:pt modelId="{4922ACAF-F159-46A8-B8DF-AB73CAE2781F}" type="parTrans" cxnId="{322D85C9-A9C9-4008-894F-72089FB3B7B3}">
      <dgm:prSet/>
      <dgm:spPr/>
      <dgm:t>
        <a:bodyPr/>
        <a:lstStyle/>
        <a:p>
          <a:endParaRPr lang="en-US" sz="1900"/>
        </a:p>
      </dgm:t>
    </dgm:pt>
    <dgm:pt modelId="{CD48C1B2-E895-4027-B3A1-E78277E66A0D}" type="sibTrans" cxnId="{322D85C9-A9C9-4008-894F-72089FB3B7B3}">
      <dgm:prSet/>
      <dgm:spPr/>
      <dgm:t>
        <a:bodyPr/>
        <a:lstStyle/>
        <a:p>
          <a:endParaRPr lang="en-US" sz="1900"/>
        </a:p>
      </dgm:t>
    </dgm:pt>
    <dgm:pt modelId="{465D30E2-48B1-46E7-BF46-342D5F1304D3}">
      <dgm:prSet custT="1"/>
      <dgm:spPr/>
      <dgm:t>
        <a:bodyPr/>
        <a:lstStyle/>
        <a:p>
          <a:r>
            <a:rPr lang="en-US" sz="1900" dirty="0"/>
            <a:t>Some programs like MEES have a 7-year timeline to complete the program.</a:t>
          </a:r>
        </a:p>
      </dgm:t>
    </dgm:pt>
    <dgm:pt modelId="{92C6333B-64BE-4E21-B941-3753062BAC8C}" type="parTrans" cxnId="{F15A12A4-C5F8-41B4-A18B-FBDDD4817ADF}">
      <dgm:prSet/>
      <dgm:spPr/>
      <dgm:t>
        <a:bodyPr/>
        <a:lstStyle/>
        <a:p>
          <a:endParaRPr lang="en-US" sz="1900"/>
        </a:p>
      </dgm:t>
    </dgm:pt>
    <dgm:pt modelId="{5073C8EE-FA1A-4F08-A2E4-98A2A26B9E43}" type="sibTrans" cxnId="{F15A12A4-C5F8-41B4-A18B-FBDDD4817ADF}">
      <dgm:prSet/>
      <dgm:spPr/>
      <dgm:t>
        <a:bodyPr/>
        <a:lstStyle/>
        <a:p>
          <a:endParaRPr lang="en-US" sz="1900"/>
        </a:p>
      </dgm:t>
    </dgm:pt>
    <dgm:pt modelId="{70D9F8DC-560E-4B74-9386-EA44016282B3}">
      <dgm:prSet custT="1"/>
      <dgm:spPr/>
      <dgm:t>
        <a:bodyPr/>
        <a:lstStyle/>
        <a:p>
          <a:r>
            <a:rPr lang="en-US" sz="2400" dirty="0"/>
            <a:t>Submission of final Dissertation</a:t>
          </a:r>
        </a:p>
      </dgm:t>
    </dgm:pt>
    <dgm:pt modelId="{5BCC1412-18AD-4E58-AA27-C84D58921342}" type="parTrans" cxnId="{B75BE3FD-B02B-4518-979B-0078780DAF43}">
      <dgm:prSet/>
      <dgm:spPr/>
      <dgm:t>
        <a:bodyPr/>
        <a:lstStyle/>
        <a:p>
          <a:endParaRPr lang="en-US" sz="1900"/>
        </a:p>
      </dgm:t>
    </dgm:pt>
    <dgm:pt modelId="{29E53732-F2D9-4BA0-8AD3-F15054148FF7}" type="sibTrans" cxnId="{B75BE3FD-B02B-4518-979B-0078780DAF43}">
      <dgm:prSet/>
      <dgm:spPr/>
      <dgm:t>
        <a:bodyPr/>
        <a:lstStyle/>
        <a:p>
          <a:endParaRPr lang="en-US" sz="1900"/>
        </a:p>
      </dgm:t>
    </dgm:pt>
    <dgm:pt modelId="{9875B15C-3D19-4F2C-9535-5A192B494EE6}">
      <dgm:prSet custT="1"/>
      <dgm:spPr/>
      <dgm:t>
        <a:bodyPr/>
        <a:lstStyle/>
        <a:p>
          <a:r>
            <a:rPr lang="en-US" sz="1900" dirty="0"/>
            <a:t>In order to graduate, </a:t>
          </a:r>
          <a:r>
            <a:rPr lang="en-US" sz="1900" dirty="0" smtClean="0"/>
            <a:t>students </a:t>
          </a:r>
          <a:r>
            <a:rPr lang="en-US" sz="1900" dirty="0"/>
            <a:t>must submit 2 final, corrected versions of the dissertation to the Graduate School no later than 2 weeks prior to the last day of classes in the semester. This must be accompanied by the </a:t>
          </a:r>
          <a:r>
            <a:rPr lang="en-US" sz="1900" b="1" i="0" dirty="0">
              <a:hlinkClick xmlns:r="http://schemas.openxmlformats.org/officeDocument/2006/relationships" r:id="rId3"/>
            </a:rPr>
            <a:t>Dissertation Approval Sheet </a:t>
          </a:r>
          <a:endParaRPr lang="en-US" sz="1900" dirty="0"/>
        </a:p>
      </dgm:t>
    </dgm:pt>
    <dgm:pt modelId="{DB6B94D3-7E5B-4753-9458-1F229EFEC5DE}" type="parTrans" cxnId="{70AE1813-24EE-4B02-BAEF-AD43A3DA599F}">
      <dgm:prSet/>
      <dgm:spPr/>
      <dgm:t>
        <a:bodyPr/>
        <a:lstStyle/>
        <a:p>
          <a:endParaRPr lang="en-US" sz="1900"/>
        </a:p>
      </dgm:t>
    </dgm:pt>
    <dgm:pt modelId="{5E084A26-CE71-44A7-831F-42C3563012F7}" type="sibTrans" cxnId="{70AE1813-24EE-4B02-BAEF-AD43A3DA599F}">
      <dgm:prSet/>
      <dgm:spPr/>
      <dgm:t>
        <a:bodyPr/>
        <a:lstStyle/>
        <a:p>
          <a:endParaRPr lang="en-US" sz="1900"/>
        </a:p>
      </dgm:t>
    </dgm:pt>
    <dgm:pt modelId="{089D5898-C091-4007-9928-DDC54E98221C}" type="pres">
      <dgm:prSet presAssocID="{6C05CAC9-C392-4411-9077-3B3C32244D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CA82B-26A3-49A7-B964-15BD3AF97F19}" type="pres">
      <dgm:prSet presAssocID="{D0B249AB-69F7-47A9-9785-BCF7F7B7B888}" presName="linNode" presStyleCnt="0"/>
      <dgm:spPr/>
    </dgm:pt>
    <dgm:pt modelId="{62877B7F-F9DA-4DDF-95C9-A50E1B37A07E}" type="pres">
      <dgm:prSet presAssocID="{D0B249AB-69F7-47A9-9785-BCF7F7B7B888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3CDD-893F-4F5C-ACAA-0B587432F63E}" type="pres">
      <dgm:prSet presAssocID="{D0B249AB-69F7-47A9-9785-BCF7F7B7B888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D5D9A-E9EF-4D9C-8CE3-3CCA1F00D80E}" type="pres">
      <dgm:prSet presAssocID="{6ABD845B-7F96-4CE4-9700-66199DE83A57}" presName="sp" presStyleCnt="0"/>
      <dgm:spPr/>
    </dgm:pt>
    <dgm:pt modelId="{B4692ED8-A0A1-4805-83EA-73CB657100F4}" type="pres">
      <dgm:prSet presAssocID="{ED7EE3FE-6965-425F-9797-121799AB5998}" presName="linNode" presStyleCnt="0"/>
      <dgm:spPr/>
    </dgm:pt>
    <dgm:pt modelId="{A7020068-650B-41E1-A781-71D56C8317A7}" type="pres">
      <dgm:prSet presAssocID="{ED7EE3FE-6965-425F-9797-121799AB5998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7AF92-297D-482F-B883-7C33B84DF89F}" type="pres">
      <dgm:prSet presAssocID="{ED7EE3FE-6965-425F-9797-121799AB5998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59077-9071-4ACC-9F7D-41C9FAD1F59E}" type="pres">
      <dgm:prSet presAssocID="{871BC877-A801-4A45-83D9-AD59C1D05F65}" presName="sp" presStyleCnt="0"/>
      <dgm:spPr/>
    </dgm:pt>
    <dgm:pt modelId="{EA65C453-5EC1-4C9E-9C4A-E8D299AC7954}" type="pres">
      <dgm:prSet presAssocID="{913C8B75-0F2B-421F-8A3F-3091DCF273A4}" presName="linNode" presStyleCnt="0"/>
      <dgm:spPr/>
    </dgm:pt>
    <dgm:pt modelId="{77794660-D636-4A16-999D-B0029DED8F58}" type="pres">
      <dgm:prSet presAssocID="{913C8B75-0F2B-421F-8A3F-3091DCF273A4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433A1-75B1-4550-8B3C-6B7691117B2F}" type="pres">
      <dgm:prSet presAssocID="{913C8B75-0F2B-421F-8A3F-3091DCF273A4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AE8C8-9652-4805-BCD9-178939DB3BB8}" type="pres">
      <dgm:prSet presAssocID="{73F59731-1C6C-45F9-A3A9-FE0A67D9B395}" presName="sp" presStyleCnt="0"/>
      <dgm:spPr/>
    </dgm:pt>
    <dgm:pt modelId="{6AC9C7FB-3DE5-45BB-B48C-6EFC100E04A8}" type="pres">
      <dgm:prSet presAssocID="{B4518388-4E2E-46D1-8EFA-CC7655149F59}" presName="linNode" presStyleCnt="0"/>
      <dgm:spPr/>
    </dgm:pt>
    <dgm:pt modelId="{1E8813E9-7A30-4639-87EB-AEBBA6662240}" type="pres">
      <dgm:prSet presAssocID="{B4518388-4E2E-46D1-8EFA-CC7655149F59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9690B-F876-473A-991A-30B2F98C5C6E}" type="pres">
      <dgm:prSet presAssocID="{B4518388-4E2E-46D1-8EFA-CC7655149F59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490AF-2430-4622-A084-491B88822C29}" type="pres">
      <dgm:prSet presAssocID="{35168FAA-1187-4F5B-982C-3B7D5F382A05}" presName="sp" presStyleCnt="0"/>
      <dgm:spPr/>
    </dgm:pt>
    <dgm:pt modelId="{FCA228E3-8248-445D-BD23-7F31C6A7FA45}" type="pres">
      <dgm:prSet presAssocID="{CA1A674D-5FA7-47ED-A3B0-0D564B5665DD}" presName="linNode" presStyleCnt="0"/>
      <dgm:spPr/>
    </dgm:pt>
    <dgm:pt modelId="{F8BE5F2F-999E-4B05-94E2-07ADD483FE14}" type="pres">
      <dgm:prSet presAssocID="{CA1A674D-5FA7-47ED-A3B0-0D564B5665DD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A626F-71E8-4F48-99BD-D9910122D8F3}" type="pres">
      <dgm:prSet presAssocID="{CA1A674D-5FA7-47ED-A3B0-0D564B5665DD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1BFC3-0C28-42A1-9161-D2C0CDAD56C8}" type="pres">
      <dgm:prSet presAssocID="{AF4E0E71-B2CA-4518-86B3-CCD70ABADFFE}" presName="sp" presStyleCnt="0"/>
      <dgm:spPr/>
    </dgm:pt>
    <dgm:pt modelId="{7AC7A4E7-3AD8-470B-8D6B-2E10BAA3CE4E}" type="pres">
      <dgm:prSet presAssocID="{70D9F8DC-560E-4B74-9386-EA44016282B3}" presName="linNode" presStyleCnt="0"/>
      <dgm:spPr/>
    </dgm:pt>
    <dgm:pt modelId="{80D8012C-31CF-47E4-9ED4-3F4D98466B6B}" type="pres">
      <dgm:prSet presAssocID="{70D9F8DC-560E-4B74-9386-EA44016282B3}" presName="parentText" presStyleLbl="node1" presStyleIdx="5" presStyleCnt="6" custScaleY="1769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5CFD9-82EE-40BE-A416-2DFA4F609568}" type="pres">
      <dgm:prSet presAssocID="{70D9F8DC-560E-4B74-9386-EA44016282B3}" presName="descendantText" presStyleLbl="alignAccFollowNode1" presStyleIdx="5" presStyleCnt="6" custScaleY="239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C2ACAF-F601-4137-9916-31AD39BA668E}" type="presOf" srcId="{D228825C-7F23-4E81-94D9-DF1AD5087DF4}" destId="{93A9690B-F876-473A-991A-30B2F98C5C6E}" srcOrd="0" destOrd="0" presId="urn:microsoft.com/office/officeart/2005/8/layout/vList5"/>
    <dgm:cxn modelId="{94B19A29-07A8-46B7-AD48-82703DBD150D}" type="presOf" srcId="{465D30E2-48B1-46E7-BF46-342D5F1304D3}" destId="{F4FA626F-71E8-4F48-99BD-D9910122D8F3}" srcOrd="0" destOrd="0" presId="urn:microsoft.com/office/officeart/2005/8/layout/vList5"/>
    <dgm:cxn modelId="{A65908EB-8438-403E-821A-1DD8E64AFC77}" type="presOf" srcId="{9663210D-3D34-4FB9-AD65-6986089FCA17}" destId="{C8F7AF92-297D-482F-B883-7C33B84DF89F}" srcOrd="0" destOrd="0" presId="urn:microsoft.com/office/officeart/2005/8/layout/vList5"/>
    <dgm:cxn modelId="{B75BE3FD-B02B-4518-979B-0078780DAF43}" srcId="{6C05CAC9-C392-4411-9077-3B3C32244D0E}" destId="{70D9F8DC-560E-4B74-9386-EA44016282B3}" srcOrd="5" destOrd="0" parTransId="{5BCC1412-18AD-4E58-AA27-C84D58921342}" sibTransId="{29E53732-F2D9-4BA0-8AD3-F15054148FF7}"/>
    <dgm:cxn modelId="{F33F5FCE-D491-47D2-AA88-D7894C1D3B72}" srcId="{913C8B75-0F2B-421F-8A3F-3091DCF273A4}" destId="{5737B5B5-9151-4F11-8089-9361A9FCB104}" srcOrd="0" destOrd="0" parTransId="{D54EB3C8-7397-45DE-8AAD-ECE4FC56CF80}" sibTransId="{7909F501-3D22-4AE2-A25B-7F9BA8BD0416}"/>
    <dgm:cxn modelId="{70AE1813-24EE-4B02-BAEF-AD43A3DA599F}" srcId="{70D9F8DC-560E-4B74-9386-EA44016282B3}" destId="{9875B15C-3D19-4F2C-9535-5A192B494EE6}" srcOrd="0" destOrd="0" parTransId="{DB6B94D3-7E5B-4753-9458-1F229EFEC5DE}" sibTransId="{5E084A26-CE71-44A7-831F-42C3563012F7}"/>
    <dgm:cxn modelId="{FB29C465-B075-4A42-BAA8-1CF1DFD66513}" type="presOf" srcId="{70D9F8DC-560E-4B74-9386-EA44016282B3}" destId="{80D8012C-31CF-47E4-9ED4-3F4D98466B6B}" srcOrd="0" destOrd="0" presId="urn:microsoft.com/office/officeart/2005/8/layout/vList5"/>
    <dgm:cxn modelId="{322D85C9-A9C9-4008-894F-72089FB3B7B3}" srcId="{B4518388-4E2E-46D1-8EFA-CC7655149F59}" destId="{D228825C-7F23-4E81-94D9-DF1AD5087DF4}" srcOrd="0" destOrd="0" parTransId="{4922ACAF-F159-46A8-B8DF-AB73CAE2781F}" sibTransId="{CD48C1B2-E895-4027-B3A1-E78277E66A0D}"/>
    <dgm:cxn modelId="{871D2C5C-C483-45A0-9C76-B4F1EA65B374}" type="presOf" srcId="{B4518388-4E2E-46D1-8EFA-CC7655149F59}" destId="{1E8813E9-7A30-4639-87EB-AEBBA6662240}" srcOrd="0" destOrd="0" presId="urn:microsoft.com/office/officeart/2005/8/layout/vList5"/>
    <dgm:cxn modelId="{2FD13C12-9292-4AC6-8CF3-E0A5ECAF0586}" srcId="{6C05CAC9-C392-4411-9077-3B3C32244D0E}" destId="{CA1A674D-5FA7-47ED-A3B0-0D564B5665DD}" srcOrd="4" destOrd="0" parTransId="{54CEB6F5-69D1-4722-96B4-E72D43AF48A8}" sibTransId="{AF4E0E71-B2CA-4518-86B3-CCD70ABADFFE}"/>
    <dgm:cxn modelId="{2F3DB524-1CFC-4347-BE18-46CEE74AEA41}" type="presOf" srcId="{ED7EE3FE-6965-425F-9797-121799AB5998}" destId="{A7020068-650B-41E1-A781-71D56C8317A7}" srcOrd="0" destOrd="0" presId="urn:microsoft.com/office/officeart/2005/8/layout/vList5"/>
    <dgm:cxn modelId="{8A722957-7F0F-4C5E-A2D5-CDFB36507FE5}" type="presOf" srcId="{71C77056-FD2D-4CE1-9FFC-E935BE82050E}" destId="{7FD83CDD-893F-4F5C-ACAA-0B587432F63E}" srcOrd="0" destOrd="0" presId="urn:microsoft.com/office/officeart/2005/8/layout/vList5"/>
    <dgm:cxn modelId="{6164C567-B7F0-4113-BC98-405B806AE4A4}" type="presOf" srcId="{5737B5B5-9151-4F11-8089-9361A9FCB104}" destId="{909433A1-75B1-4550-8B3C-6B7691117B2F}" srcOrd="0" destOrd="0" presId="urn:microsoft.com/office/officeart/2005/8/layout/vList5"/>
    <dgm:cxn modelId="{E61C0018-EFA4-43AE-A95E-B8047FA5ECAD}" type="presOf" srcId="{913C8B75-0F2B-421F-8A3F-3091DCF273A4}" destId="{77794660-D636-4A16-999D-B0029DED8F58}" srcOrd="0" destOrd="0" presId="urn:microsoft.com/office/officeart/2005/8/layout/vList5"/>
    <dgm:cxn modelId="{5BA0E3A1-2B87-40E6-B4F9-1B8FA2AE499D}" srcId="{6C05CAC9-C392-4411-9077-3B3C32244D0E}" destId="{B4518388-4E2E-46D1-8EFA-CC7655149F59}" srcOrd="3" destOrd="0" parTransId="{B963866F-9A45-496E-80C0-59E937CF570D}" sibTransId="{35168FAA-1187-4F5B-982C-3B7D5F382A05}"/>
    <dgm:cxn modelId="{B2D44ED7-6ABF-468D-939B-7795AC964608}" type="presOf" srcId="{CA1A674D-5FA7-47ED-A3B0-0D564B5665DD}" destId="{F8BE5F2F-999E-4B05-94E2-07ADD483FE14}" srcOrd="0" destOrd="0" presId="urn:microsoft.com/office/officeart/2005/8/layout/vList5"/>
    <dgm:cxn modelId="{D2DFEA33-D5A7-43D5-A309-A5C0972F9C88}" type="presOf" srcId="{D0B249AB-69F7-47A9-9785-BCF7F7B7B888}" destId="{62877B7F-F9DA-4DDF-95C9-A50E1B37A07E}" srcOrd="0" destOrd="0" presId="urn:microsoft.com/office/officeart/2005/8/layout/vList5"/>
    <dgm:cxn modelId="{D9503773-ADEE-46F1-94CD-4CE12EE721D9}" type="presOf" srcId="{6C05CAC9-C392-4411-9077-3B3C32244D0E}" destId="{089D5898-C091-4007-9928-DDC54E98221C}" srcOrd="0" destOrd="0" presId="urn:microsoft.com/office/officeart/2005/8/layout/vList5"/>
    <dgm:cxn modelId="{4F950B67-0935-40C4-8D57-965732AB55FA}" srcId="{6C05CAC9-C392-4411-9077-3B3C32244D0E}" destId="{ED7EE3FE-6965-425F-9797-121799AB5998}" srcOrd="1" destOrd="0" parTransId="{370961E2-B235-4279-9C86-92F42CE3A40F}" sibTransId="{871BC877-A801-4A45-83D9-AD59C1D05F65}"/>
    <dgm:cxn modelId="{175D2B7E-787C-4E8E-9D3E-E74AF64BD25D}" srcId="{D0B249AB-69F7-47A9-9785-BCF7F7B7B888}" destId="{71C77056-FD2D-4CE1-9FFC-E935BE82050E}" srcOrd="0" destOrd="0" parTransId="{863497FB-E047-4528-9A5F-101A4C9CE44B}" sibTransId="{03B8B3DA-4D3D-4DA3-B3AC-598EBA1E3236}"/>
    <dgm:cxn modelId="{73400708-D306-4091-8E3B-7E53FA0B8294}" srcId="{6C05CAC9-C392-4411-9077-3B3C32244D0E}" destId="{913C8B75-0F2B-421F-8A3F-3091DCF273A4}" srcOrd="2" destOrd="0" parTransId="{347C5344-EE51-46A5-960C-186E48A639B9}" sibTransId="{73F59731-1C6C-45F9-A3A9-FE0A67D9B395}"/>
    <dgm:cxn modelId="{D34B2582-E965-4DC2-BA2A-03F9D7760589}" srcId="{6C05CAC9-C392-4411-9077-3B3C32244D0E}" destId="{D0B249AB-69F7-47A9-9785-BCF7F7B7B888}" srcOrd="0" destOrd="0" parTransId="{5D14CCBA-DCAA-4722-A841-468AD1D59FC5}" sibTransId="{6ABD845B-7F96-4CE4-9700-66199DE83A57}"/>
    <dgm:cxn modelId="{1918204A-98A5-4D36-BD08-127D9E6A105D}" srcId="{ED7EE3FE-6965-425F-9797-121799AB5998}" destId="{9663210D-3D34-4FB9-AD65-6986089FCA17}" srcOrd="0" destOrd="0" parTransId="{E41EC1EE-E390-4774-940D-505D56B0DAE2}" sibTransId="{FE7E766F-AD07-4B02-9795-D96F5CE7D4C6}"/>
    <dgm:cxn modelId="{EF4741FB-EEDF-4B5A-9447-9953B0436BEF}" type="presOf" srcId="{9875B15C-3D19-4F2C-9535-5A192B494EE6}" destId="{8465CFD9-82EE-40BE-A416-2DFA4F609568}" srcOrd="0" destOrd="0" presId="urn:microsoft.com/office/officeart/2005/8/layout/vList5"/>
    <dgm:cxn modelId="{F15A12A4-C5F8-41B4-A18B-FBDDD4817ADF}" srcId="{CA1A674D-5FA7-47ED-A3B0-0D564B5665DD}" destId="{465D30E2-48B1-46E7-BF46-342D5F1304D3}" srcOrd="0" destOrd="0" parTransId="{92C6333B-64BE-4E21-B941-3753062BAC8C}" sibTransId="{5073C8EE-FA1A-4F08-A2E4-98A2A26B9E43}"/>
    <dgm:cxn modelId="{6AE857A3-21E6-46A9-A8E6-674155EFB18D}" type="presParOf" srcId="{089D5898-C091-4007-9928-DDC54E98221C}" destId="{B23CA82B-26A3-49A7-B964-15BD3AF97F19}" srcOrd="0" destOrd="0" presId="urn:microsoft.com/office/officeart/2005/8/layout/vList5"/>
    <dgm:cxn modelId="{601F491F-C0E9-4A2F-AE52-0C2FF64407FF}" type="presParOf" srcId="{B23CA82B-26A3-49A7-B964-15BD3AF97F19}" destId="{62877B7F-F9DA-4DDF-95C9-A50E1B37A07E}" srcOrd="0" destOrd="0" presId="urn:microsoft.com/office/officeart/2005/8/layout/vList5"/>
    <dgm:cxn modelId="{C2E1D96F-4C80-4356-A662-003A7B270806}" type="presParOf" srcId="{B23CA82B-26A3-49A7-B964-15BD3AF97F19}" destId="{7FD83CDD-893F-4F5C-ACAA-0B587432F63E}" srcOrd="1" destOrd="0" presId="urn:microsoft.com/office/officeart/2005/8/layout/vList5"/>
    <dgm:cxn modelId="{2A459665-B95D-4800-9BFC-E5ED1F247634}" type="presParOf" srcId="{089D5898-C091-4007-9928-DDC54E98221C}" destId="{E50D5D9A-E9EF-4D9C-8CE3-3CCA1F00D80E}" srcOrd="1" destOrd="0" presId="urn:microsoft.com/office/officeart/2005/8/layout/vList5"/>
    <dgm:cxn modelId="{2B756DE8-E302-44F7-998A-5EECAE13DFCE}" type="presParOf" srcId="{089D5898-C091-4007-9928-DDC54E98221C}" destId="{B4692ED8-A0A1-4805-83EA-73CB657100F4}" srcOrd="2" destOrd="0" presId="urn:microsoft.com/office/officeart/2005/8/layout/vList5"/>
    <dgm:cxn modelId="{64C41DF5-A6F0-41D3-8094-CDCF18889A39}" type="presParOf" srcId="{B4692ED8-A0A1-4805-83EA-73CB657100F4}" destId="{A7020068-650B-41E1-A781-71D56C8317A7}" srcOrd="0" destOrd="0" presId="urn:microsoft.com/office/officeart/2005/8/layout/vList5"/>
    <dgm:cxn modelId="{FDAF864C-F7B5-4E98-8CC8-D1ED6C8653C4}" type="presParOf" srcId="{B4692ED8-A0A1-4805-83EA-73CB657100F4}" destId="{C8F7AF92-297D-482F-B883-7C33B84DF89F}" srcOrd="1" destOrd="0" presId="urn:microsoft.com/office/officeart/2005/8/layout/vList5"/>
    <dgm:cxn modelId="{E6547F97-BEFA-4659-8E8C-C60C0A7F4243}" type="presParOf" srcId="{089D5898-C091-4007-9928-DDC54E98221C}" destId="{D2F59077-9071-4ACC-9F7D-41C9FAD1F59E}" srcOrd="3" destOrd="0" presId="urn:microsoft.com/office/officeart/2005/8/layout/vList5"/>
    <dgm:cxn modelId="{00C46A1B-ADBD-4DE8-BB05-5A559FBD5829}" type="presParOf" srcId="{089D5898-C091-4007-9928-DDC54E98221C}" destId="{EA65C453-5EC1-4C9E-9C4A-E8D299AC7954}" srcOrd="4" destOrd="0" presId="urn:microsoft.com/office/officeart/2005/8/layout/vList5"/>
    <dgm:cxn modelId="{B6357165-5971-4899-B11B-AABE8CC85A5B}" type="presParOf" srcId="{EA65C453-5EC1-4C9E-9C4A-E8D299AC7954}" destId="{77794660-D636-4A16-999D-B0029DED8F58}" srcOrd="0" destOrd="0" presId="urn:microsoft.com/office/officeart/2005/8/layout/vList5"/>
    <dgm:cxn modelId="{53959C8E-F564-47CB-97FB-D89B954A60DC}" type="presParOf" srcId="{EA65C453-5EC1-4C9E-9C4A-E8D299AC7954}" destId="{909433A1-75B1-4550-8B3C-6B7691117B2F}" srcOrd="1" destOrd="0" presId="urn:microsoft.com/office/officeart/2005/8/layout/vList5"/>
    <dgm:cxn modelId="{03F1058F-1DD2-4D8C-A6F0-8BA992D86619}" type="presParOf" srcId="{089D5898-C091-4007-9928-DDC54E98221C}" destId="{963AE8C8-9652-4805-BCD9-178939DB3BB8}" srcOrd="5" destOrd="0" presId="urn:microsoft.com/office/officeart/2005/8/layout/vList5"/>
    <dgm:cxn modelId="{BB55794C-FFF8-4351-AF8B-5B2DEEB640FD}" type="presParOf" srcId="{089D5898-C091-4007-9928-DDC54E98221C}" destId="{6AC9C7FB-3DE5-45BB-B48C-6EFC100E04A8}" srcOrd="6" destOrd="0" presId="urn:microsoft.com/office/officeart/2005/8/layout/vList5"/>
    <dgm:cxn modelId="{154BB555-06E4-4AE8-9DAB-1B1D9CBB9169}" type="presParOf" srcId="{6AC9C7FB-3DE5-45BB-B48C-6EFC100E04A8}" destId="{1E8813E9-7A30-4639-87EB-AEBBA6662240}" srcOrd="0" destOrd="0" presId="urn:microsoft.com/office/officeart/2005/8/layout/vList5"/>
    <dgm:cxn modelId="{B6EFA1BA-5E7F-44A5-9BF5-3E92D743D447}" type="presParOf" srcId="{6AC9C7FB-3DE5-45BB-B48C-6EFC100E04A8}" destId="{93A9690B-F876-473A-991A-30B2F98C5C6E}" srcOrd="1" destOrd="0" presId="urn:microsoft.com/office/officeart/2005/8/layout/vList5"/>
    <dgm:cxn modelId="{50DC3A5E-5FEF-4770-962E-096996BA4B85}" type="presParOf" srcId="{089D5898-C091-4007-9928-DDC54E98221C}" destId="{C33490AF-2430-4622-A084-491B88822C29}" srcOrd="7" destOrd="0" presId="urn:microsoft.com/office/officeart/2005/8/layout/vList5"/>
    <dgm:cxn modelId="{23685200-7DC3-4F64-8A1B-9AB5FF3592A3}" type="presParOf" srcId="{089D5898-C091-4007-9928-DDC54E98221C}" destId="{FCA228E3-8248-445D-BD23-7F31C6A7FA45}" srcOrd="8" destOrd="0" presId="urn:microsoft.com/office/officeart/2005/8/layout/vList5"/>
    <dgm:cxn modelId="{0799F938-513D-41A7-B6D9-15E682DE925E}" type="presParOf" srcId="{FCA228E3-8248-445D-BD23-7F31C6A7FA45}" destId="{F8BE5F2F-999E-4B05-94E2-07ADD483FE14}" srcOrd="0" destOrd="0" presId="urn:microsoft.com/office/officeart/2005/8/layout/vList5"/>
    <dgm:cxn modelId="{C507FFF0-9C3C-41F4-AE81-B34E9913597E}" type="presParOf" srcId="{FCA228E3-8248-445D-BD23-7F31C6A7FA45}" destId="{F4FA626F-71E8-4F48-99BD-D9910122D8F3}" srcOrd="1" destOrd="0" presId="urn:microsoft.com/office/officeart/2005/8/layout/vList5"/>
    <dgm:cxn modelId="{23215BE9-A916-48F4-88B2-2AB330B09FDC}" type="presParOf" srcId="{089D5898-C091-4007-9928-DDC54E98221C}" destId="{C061BFC3-0C28-42A1-9161-D2C0CDAD56C8}" srcOrd="9" destOrd="0" presId="urn:microsoft.com/office/officeart/2005/8/layout/vList5"/>
    <dgm:cxn modelId="{9CEC08A6-8BC0-4D51-9B99-8821339C43EF}" type="presParOf" srcId="{089D5898-C091-4007-9928-DDC54E98221C}" destId="{7AC7A4E7-3AD8-470B-8D6B-2E10BAA3CE4E}" srcOrd="10" destOrd="0" presId="urn:microsoft.com/office/officeart/2005/8/layout/vList5"/>
    <dgm:cxn modelId="{4EA19612-6D4D-4A4D-B743-7FFA49E3E4E7}" type="presParOf" srcId="{7AC7A4E7-3AD8-470B-8D6B-2E10BAA3CE4E}" destId="{80D8012C-31CF-47E4-9ED4-3F4D98466B6B}" srcOrd="0" destOrd="0" presId="urn:microsoft.com/office/officeart/2005/8/layout/vList5"/>
    <dgm:cxn modelId="{F466136D-977C-435B-8EF1-712DBF53B7BF}" type="presParOf" srcId="{7AC7A4E7-3AD8-470B-8D6B-2E10BAA3CE4E}" destId="{8465CFD9-82EE-40BE-A416-2DFA4F6095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0D83B6B-69C2-4D88-AE18-15040524612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AEC80-3010-4492-B4AD-C4E19DBF333D}">
      <dgm:prSet custT="1"/>
      <dgm:spPr/>
      <dgm:t>
        <a:bodyPr/>
        <a:lstStyle/>
        <a:p>
          <a:pPr rtl="0"/>
          <a:r>
            <a:rPr lang="en-US" sz="2400" dirty="0"/>
            <a:t>Prior research informs your study. Utilize prior </a:t>
          </a:r>
          <a:r>
            <a:rPr lang="en-US" sz="2400" dirty="0" smtClean="0"/>
            <a:t>Thesis/dissertations.</a:t>
          </a:r>
          <a:endParaRPr lang="en-US" sz="2400" dirty="0"/>
        </a:p>
      </dgm:t>
    </dgm:pt>
    <dgm:pt modelId="{CB8D18A2-6C55-47A9-A151-D7B533C4CDD5}" type="parTrans" cxnId="{231576D0-A817-4464-A307-B0D3493B9AF9}">
      <dgm:prSet/>
      <dgm:spPr/>
      <dgm:t>
        <a:bodyPr/>
        <a:lstStyle/>
        <a:p>
          <a:endParaRPr lang="en-US"/>
        </a:p>
      </dgm:t>
    </dgm:pt>
    <dgm:pt modelId="{7C827F52-E237-4F06-8085-B88A27677B16}" type="sibTrans" cxnId="{231576D0-A817-4464-A307-B0D3493B9AF9}">
      <dgm:prSet/>
      <dgm:spPr/>
      <dgm:t>
        <a:bodyPr/>
        <a:lstStyle/>
        <a:p>
          <a:endParaRPr lang="en-US"/>
        </a:p>
      </dgm:t>
    </dgm:pt>
    <dgm:pt modelId="{8431A167-D2D7-4ED8-9A75-841607B6DDDA}">
      <dgm:prSet custT="1"/>
      <dgm:spPr/>
      <dgm:t>
        <a:bodyPr/>
        <a:lstStyle/>
        <a:p>
          <a:pPr rtl="0"/>
          <a:r>
            <a:rPr lang="en-US" sz="2400" dirty="0"/>
            <a:t>Be flexible. Remain open to other </a:t>
          </a:r>
          <a:r>
            <a:rPr lang="en-US" sz="2400" dirty="0" smtClean="0"/>
            <a:t>options.</a:t>
          </a:r>
          <a:endParaRPr lang="en-US" sz="2400" dirty="0"/>
        </a:p>
      </dgm:t>
    </dgm:pt>
    <dgm:pt modelId="{B007C50E-10BD-413A-97D9-8896CAE99EE8}" type="parTrans" cxnId="{B801EC79-DF64-4DEC-8A22-2AC1CBFAAB0C}">
      <dgm:prSet/>
      <dgm:spPr/>
      <dgm:t>
        <a:bodyPr/>
        <a:lstStyle/>
        <a:p>
          <a:endParaRPr lang="en-US"/>
        </a:p>
      </dgm:t>
    </dgm:pt>
    <dgm:pt modelId="{CCED1153-1E0F-4F14-BF81-596C4FD09E00}" type="sibTrans" cxnId="{B801EC79-DF64-4DEC-8A22-2AC1CBFAAB0C}">
      <dgm:prSet/>
      <dgm:spPr/>
      <dgm:t>
        <a:bodyPr/>
        <a:lstStyle/>
        <a:p>
          <a:endParaRPr lang="en-US"/>
        </a:p>
      </dgm:t>
    </dgm:pt>
    <dgm:pt modelId="{40B1DD38-627E-490C-8F87-C6B5AB82CFDD}">
      <dgm:prSet custT="1"/>
      <dgm:spPr/>
      <dgm:t>
        <a:bodyPr/>
        <a:lstStyle/>
        <a:p>
          <a:pPr rtl="0"/>
          <a:r>
            <a:rPr lang="en-US" sz="2400" dirty="0"/>
            <a:t>Listen to feedback.  Advisor, Chair,  WC Coordinator, Peers </a:t>
          </a:r>
          <a:r>
            <a:rPr lang="en-US" sz="2400" dirty="0" smtClean="0"/>
            <a:t>etc.</a:t>
          </a:r>
          <a:endParaRPr lang="en-US" sz="2400" dirty="0"/>
        </a:p>
      </dgm:t>
    </dgm:pt>
    <dgm:pt modelId="{5A464901-FFB1-40C7-B8F2-03DADCD177ED}" type="parTrans" cxnId="{1BE12F34-1475-42A2-9056-ECDE20CF994A}">
      <dgm:prSet/>
      <dgm:spPr/>
      <dgm:t>
        <a:bodyPr/>
        <a:lstStyle/>
        <a:p>
          <a:endParaRPr lang="en-US"/>
        </a:p>
      </dgm:t>
    </dgm:pt>
    <dgm:pt modelId="{D8BA60B2-986E-40A6-9B2E-BB045262BE1E}" type="sibTrans" cxnId="{1BE12F34-1475-42A2-9056-ECDE20CF994A}">
      <dgm:prSet/>
      <dgm:spPr/>
      <dgm:t>
        <a:bodyPr/>
        <a:lstStyle/>
        <a:p>
          <a:endParaRPr lang="en-US"/>
        </a:p>
      </dgm:t>
    </dgm:pt>
    <dgm:pt modelId="{F09F63A8-392B-4622-B0A3-5D702EC1C89A}">
      <dgm:prSet custT="1"/>
      <dgm:spPr/>
      <dgm:t>
        <a:bodyPr/>
        <a:lstStyle/>
        <a:p>
          <a:pPr rtl="0"/>
          <a:r>
            <a:rPr lang="en-US" sz="2400" dirty="0"/>
            <a:t>Cite your sources ALWAYS!!!</a:t>
          </a:r>
        </a:p>
        <a:p>
          <a:pPr rtl="0"/>
          <a:r>
            <a:rPr lang="en-US" sz="2400" dirty="0"/>
            <a:t>Do not</a:t>
          </a:r>
        </a:p>
        <a:p>
          <a:pPr rtl="0"/>
          <a:r>
            <a:rPr lang="en-US" sz="2400" dirty="0"/>
            <a:t>Plagiarize!</a:t>
          </a:r>
        </a:p>
      </dgm:t>
    </dgm:pt>
    <dgm:pt modelId="{612B2123-875E-4DDF-839A-BE2FBF76A007}" type="parTrans" cxnId="{9C6B086D-A6C9-4AF0-87D1-621368A0F8A6}">
      <dgm:prSet/>
      <dgm:spPr/>
      <dgm:t>
        <a:bodyPr/>
        <a:lstStyle/>
        <a:p>
          <a:endParaRPr lang="en-US"/>
        </a:p>
      </dgm:t>
    </dgm:pt>
    <dgm:pt modelId="{7B998BE3-4D1C-4214-8E3C-798CC56785E0}" type="sibTrans" cxnId="{9C6B086D-A6C9-4AF0-87D1-621368A0F8A6}">
      <dgm:prSet/>
      <dgm:spPr/>
      <dgm:t>
        <a:bodyPr/>
        <a:lstStyle/>
        <a:p>
          <a:endParaRPr lang="en-US"/>
        </a:p>
      </dgm:t>
    </dgm:pt>
    <dgm:pt modelId="{A20AFB9A-23C3-4F6D-9EF9-316E5E9656B8}">
      <dgm:prSet custT="1"/>
      <dgm:spPr/>
      <dgm:t>
        <a:bodyPr/>
        <a:lstStyle/>
        <a:p>
          <a:pPr rtl="0"/>
          <a:r>
            <a:rPr lang="en-US" sz="2400" dirty="0"/>
            <a:t>IT WILL NOT BE PERFECT!</a:t>
          </a:r>
        </a:p>
      </dgm:t>
    </dgm:pt>
    <dgm:pt modelId="{2327E060-A388-4FE6-A175-DD1979ED9F12}" type="parTrans" cxnId="{928FAF78-9737-4E6E-A6AB-1E0004FE49DF}">
      <dgm:prSet/>
      <dgm:spPr/>
      <dgm:t>
        <a:bodyPr/>
        <a:lstStyle/>
        <a:p>
          <a:endParaRPr lang="en-US"/>
        </a:p>
      </dgm:t>
    </dgm:pt>
    <dgm:pt modelId="{3B69F8C7-C5A4-41E7-AD0A-E2E3C97D3267}" type="sibTrans" cxnId="{928FAF78-9737-4E6E-A6AB-1E0004FE49DF}">
      <dgm:prSet/>
      <dgm:spPr/>
      <dgm:t>
        <a:bodyPr/>
        <a:lstStyle/>
        <a:p>
          <a:endParaRPr lang="en-US"/>
        </a:p>
      </dgm:t>
    </dgm:pt>
    <dgm:pt modelId="{722EE002-3A52-4769-BE92-3D440951DF18}" type="pres">
      <dgm:prSet presAssocID="{D0D83B6B-69C2-4D88-AE18-1504052461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EFB136-8591-41D0-9E61-5AD372573DAC}" type="pres">
      <dgm:prSet presAssocID="{D0D83B6B-69C2-4D88-AE18-15040524612C}" presName="bkgdShp" presStyleLbl="alignAccFollowNode1" presStyleIdx="0" presStyleCnt="1"/>
      <dgm:spPr/>
    </dgm:pt>
    <dgm:pt modelId="{FA07D332-B890-47F3-91FC-80EB4BF6A50C}" type="pres">
      <dgm:prSet presAssocID="{D0D83B6B-69C2-4D88-AE18-15040524612C}" presName="linComp" presStyleCnt="0"/>
      <dgm:spPr/>
    </dgm:pt>
    <dgm:pt modelId="{DC911A52-758C-44AA-B80E-A1DC4CA562C1}" type="pres">
      <dgm:prSet presAssocID="{8ACAEC80-3010-4492-B4AD-C4E19DBF333D}" presName="compNode" presStyleCnt="0"/>
      <dgm:spPr/>
    </dgm:pt>
    <dgm:pt modelId="{9399EE2A-95CD-4F52-9B82-1AFA35F8DC9E}" type="pres">
      <dgm:prSet presAssocID="{8ACAEC80-3010-4492-B4AD-C4E19DBF333D}" presName="node" presStyleLbl="node1" presStyleIdx="0" presStyleCnt="5" custScaleX="110320" custLinFactNeighborX="-6525" custLinFactNeighborY="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DFF86-A32D-43C0-86B8-9FC7E30B45BE}" type="pres">
      <dgm:prSet presAssocID="{8ACAEC80-3010-4492-B4AD-C4E19DBF333D}" presName="invisiNode" presStyleLbl="node1" presStyleIdx="0" presStyleCnt="5"/>
      <dgm:spPr/>
    </dgm:pt>
    <dgm:pt modelId="{85FDE740-6E46-48EF-A4A3-11504AC09970}" type="pres">
      <dgm:prSet presAssocID="{8ACAEC80-3010-4492-B4AD-C4E19DBF333D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1725C8-116E-4019-AD1B-8AEC0803CAC5}" type="pres">
      <dgm:prSet presAssocID="{7C827F52-E237-4F06-8085-B88A27677B1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178413D-14BF-4C1D-AE9D-4A9B66BD6C1A}" type="pres">
      <dgm:prSet presAssocID="{8431A167-D2D7-4ED8-9A75-841607B6DDDA}" presName="compNode" presStyleCnt="0"/>
      <dgm:spPr/>
    </dgm:pt>
    <dgm:pt modelId="{B2C906E4-15B2-4514-85F7-980996E762A6}" type="pres">
      <dgm:prSet presAssocID="{8431A167-D2D7-4ED8-9A75-841607B6DD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23705-2A27-477B-983B-D67391716807}" type="pres">
      <dgm:prSet presAssocID="{8431A167-D2D7-4ED8-9A75-841607B6DDDA}" presName="invisiNode" presStyleLbl="node1" presStyleIdx="1" presStyleCnt="5"/>
      <dgm:spPr/>
    </dgm:pt>
    <dgm:pt modelId="{901EF9CC-02AE-42F8-AFCA-EA860F9511C0}" type="pres">
      <dgm:prSet presAssocID="{8431A167-D2D7-4ED8-9A75-841607B6DDDA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5E78E3D-4411-49DD-B7A7-6E4AC14FCE45}" type="pres">
      <dgm:prSet presAssocID="{CCED1153-1E0F-4F14-BF81-596C4FD09E0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9EAA3DB-BC17-4D55-9538-4396FF1027F7}" type="pres">
      <dgm:prSet presAssocID="{40B1DD38-627E-490C-8F87-C6B5AB82CFDD}" presName="compNode" presStyleCnt="0"/>
      <dgm:spPr/>
    </dgm:pt>
    <dgm:pt modelId="{1A74C9A4-2F74-43DA-87B9-AED4C71C6923}" type="pres">
      <dgm:prSet presAssocID="{40B1DD38-627E-490C-8F87-C6B5AB82CFDD}" presName="node" presStyleLbl="node1" presStyleIdx="2" presStyleCnt="5" custLinFactNeighborX="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66A12-1AA7-41DA-9B4B-292BDED110BB}" type="pres">
      <dgm:prSet presAssocID="{40B1DD38-627E-490C-8F87-C6B5AB82CFDD}" presName="invisiNode" presStyleLbl="node1" presStyleIdx="2" presStyleCnt="5"/>
      <dgm:spPr/>
    </dgm:pt>
    <dgm:pt modelId="{950A9CC1-6940-49D9-851C-7D25CAEA4333}" type="pres">
      <dgm:prSet presAssocID="{40B1DD38-627E-490C-8F87-C6B5AB82CFDD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0012149-5B84-475E-8CBD-AF68CF85B7BD}" type="pres">
      <dgm:prSet presAssocID="{D8BA60B2-986E-40A6-9B2E-BB045262BE1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945FFFF-8FE5-4AE6-9D5F-DD9627BFB4F3}" type="pres">
      <dgm:prSet presAssocID="{F09F63A8-392B-4622-B0A3-5D702EC1C89A}" presName="compNode" presStyleCnt="0"/>
      <dgm:spPr/>
    </dgm:pt>
    <dgm:pt modelId="{FB50DCBC-0796-4C7B-A5C0-51F7E1DD53EB}" type="pres">
      <dgm:prSet presAssocID="{F09F63A8-392B-4622-B0A3-5D702EC1C8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FA5A-0C33-4EF7-9CCC-F631CC647273}" type="pres">
      <dgm:prSet presAssocID="{F09F63A8-392B-4622-B0A3-5D702EC1C89A}" presName="invisiNode" presStyleLbl="node1" presStyleIdx="3" presStyleCnt="5"/>
      <dgm:spPr/>
    </dgm:pt>
    <dgm:pt modelId="{BA1D20AF-25C2-47E3-9593-62A93B1E9A56}" type="pres">
      <dgm:prSet presAssocID="{F09F63A8-392B-4622-B0A3-5D702EC1C89A}" presName="imagNode" presStyleLbl="fgImgPlace1" presStyleIdx="3" presStyleCnt="5" custScaleX="6880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5BE017B-B974-4E26-AAD0-4F95053F6C67}" type="pres">
      <dgm:prSet presAssocID="{7B998BE3-4D1C-4214-8E3C-798CC56785E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A4B474-19FF-4B79-9026-8CF974E437D8}" type="pres">
      <dgm:prSet presAssocID="{A20AFB9A-23C3-4F6D-9EF9-316E5E9656B8}" presName="compNode" presStyleCnt="0"/>
      <dgm:spPr/>
    </dgm:pt>
    <dgm:pt modelId="{D7D206E8-969A-464F-9AB2-91EBC3B05841}" type="pres">
      <dgm:prSet presAssocID="{A20AFB9A-23C3-4F6D-9EF9-316E5E9656B8}" presName="node" presStyleLbl="node1" presStyleIdx="4" presStyleCnt="5" custScaleX="111629" custLinFactNeighborX="4976" custLinFactNeighborY="-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83716-A1C4-42D2-811E-612ED556C912}" type="pres">
      <dgm:prSet presAssocID="{A20AFB9A-23C3-4F6D-9EF9-316E5E9656B8}" presName="invisiNode" presStyleLbl="node1" presStyleIdx="4" presStyleCnt="5"/>
      <dgm:spPr/>
    </dgm:pt>
    <dgm:pt modelId="{52264565-7BEC-4182-B63D-4A190DF6F980}" type="pres">
      <dgm:prSet presAssocID="{A20AFB9A-23C3-4F6D-9EF9-316E5E9656B8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C6B086D-A6C9-4AF0-87D1-621368A0F8A6}" srcId="{D0D83B6B-69C2-4D88-AE18-15040524612C}" destId="{F09F63A8-392B-4622-B0A3-5D702EC1C89A}" srcOrd="3" destOrd="0" parTransId="{612B2123-875E-4DDF-839A-BE2FBF76A007}" sibTransId="{7B998BE3-4D1C-4214-8E3C-798CC56785E0}"/>
    <dgm:cxn modelId="{CD58F972-0196-45B3-981D-03DFB6C82FF3}" type="presOf" srcId="{7C827F52-E237-4F06-8085-B88A27677B16}" destId="{D51725C8-116E-4019-AD1B-8AEC0803CAC5}" srcOrd="0" destOrd="0" presId="urn:microsoft.com/office/officeart/2005/8/layout/pList2"/>
    <dgm:cxn modelId="{AD3A92F8-D840-40C4-AD76-2458117135BA}" type="presOf" srcId="{8ACAEC80-3010-4492-B4AD-C4E19DBF333D}" destId="{9399EE2A-95CD-4F52-9B82-1AFA35F8DC9E}" srcOrd="0" destOrd="0" presId="urn:microsoft.com/office/officeart/2005/8/layout/pList2"/>
    <dgm:cxn modelId="{CC733AE1-39D4-4057-BBC2-0F77367320BD}" type="presOf" srcId="{D0D83B6B-69C2-4D88-AE18-15040524612C}" destId="{722EE002-3A52-4769-BE92-3D440951DF18}" srcOrd="0" destOrd="0" presId="urn:microsoft.com/office/officeart/2005/8/layout/pList2"/>
    <dgm:cxn modelId="{0896D625-C07B-4C23-81CA-D9A71D56E6A8}" type="presOf" srcId="{F09F63A8-392B-4622-B0A3-5D702EC1C89A}" destId="{FB50DCBC-0796-4C7B-A5C0-51F7E1DD53EB}" srcOrd="0" destOrd="0" presId="urn:microsoft.com/office/officeart/2005/8/layout/pList2"/>
    <dgm:cxn modelId="{20369A18-576F-4D79-A652-1B5629A5F2B0}" type="presOf" srcId="{A20AFB9A-23C3-4F6D-9EF9-316E5E9656B8}" destId="{D7D206E8-969A-464F-9AB2-91EBC3B05841}" srcOrd="0" destOrd="0" presId="urn:microsoft.com/office/officeart/2005/8/layout/pList2"/>
    <dgm:cxn modelId="{53CFB055-2C40-4B5D-AEE7-CC2BAB5392D4}" type="presOf" srcId="{40B1DD38-627E-490C-8F87-C6B5AB82CFDD}" destId="{1A74C9A4-2F74-43DA-87B9-AED4C71C6923}" srcOrd="0" destOrd="0" presId="urn:microsoft.com/office/officeart/2005/8/layout/pList2"/>
    <dgm:cxn modelId="{4A13696E-6982-46B0-8476-491A7C200AB9}" type="presOf" srcId="{8431A167-D2D7-4ED8-9A75-841607B6DDDA}" destId="{B2C906E4-15B2-4514-85F7-980996E762A6}" srcOrd="0" destOrd="0" presId="urn:microsoft.com/office/officeart/2005/8/layout/pList2"/>
    <dgm:cxn modelId="{B801EC79-DF64-4DEC-8A22-2AC1CBFAAB0C}" srcId="{D0D83B6B-69C2-4D88-AE18-15040524612C}" destId="{8431A167-D2D7-4ED8-9A75-841607B6DDDA}" srcOrd="1" destOrd="0" parTransId="{B007C50E-10BD-413A-97D9-8896CAE99EE8}" sibTransId="{CCED1153-1E0F-4F14-BF81-596C4FD09E00}"/>
    <dgm:cxn modelId="{231576D0-A817-4464-A307-B0D3493B9AF9}" srcId="{D0D83B6B-69C2-4D88-AE18-15040524612C}" destId="{8ACAEC80-3010-4492-B4AD-C4E19DBF333D}" srcOrd="0" destOrd="0" parTransId="{CB8D18A2-6C55-47A9-A151-D7B533C4CDD5}" sibTransId="{7C827F52-E237-4F06-8085-B88A27677B16}"/>
    <dgm:cxn modelId="{928FAF78-9737-4E6E-A6AB-1E0004FE49DF}" srcId="{D0D83B6B-69C2-4D88-AE18-15040524612C}" destId="{A20AFB9A-23C3-4F6D-9EF9-316E5E9656B8}" srcOrd="4" destOrd="0" parTransId="{2327E060-A388-4FE6-A175-DD1979ED9F12}" sibTransId="{3B69F8C7-C5A4-41E7-AD0A-E2E3C97D3267}"/>
    <dgm:cxn modelId="{10064F7C-C9EB-4E5C-B0BD-CF26E7B1E18B}" type="presOf" srcId="{7B998BE3-4D1C-4214-8E3C-798CC56785E0}" destId="{F5BE017B-B974-4E26-AAD0-4F95053F6C67}" srcOrd="0" destOrd="0" presId="urn:microsoft.com/office/officeart/2005/8/layout/pList2"/>
    <dgm:cxn modelId="{F2F53315-D017-4D23-9E42-2A75C73280F8}" type="presOf" srcId="{CCED1153-1E0F-4F14-BF81-596C4FD09E00}" destId="{95E78E3D-4411-49DD-B7A7-6E4AC14FCE45}" srcOrd="0" destOrd="0" presId="urn:microsoft.com/office/officeart/2005/8/layout/pList2"/>
    <dgm:cxn modelId="{1BE12F34-1475-42A2-9056-ECDE20CF994A}" srcId="{D0D83B6B-69C2-4D88-AE18-15040524612C}" destId="{40B1DD38-627E-490C-8F87-C6B5AB82CFDD}" srcOrd="2" destOrd="0" parTransId="{5A464901-FFB1-40C7-B8F2-03DADCD177ED}" sibTransId="{D8BA60B2-986E-40A6-9B2E-BB045262BE1E}"/>
    <dgm:cxn modelId="{5472C430-DA4A-4F68-88B3-47DB2FA3266B}" type="presOf" srcId="{D8BA60B2-986E-40A6-9B2E-BB045262BE1E}" destId="{20012149-5B84-475E-8CBD-AF68CF85B7BD}" srcOrd="0" destOrd="0" presId="urn:microsoft.com/office/officeart/2005/8/layout/pList2"/>
    <dgm:cxn modelId="{25D0704F-E374-4E53-954E-A3267CB4E0E6}" type="presParOf" srcId="{722EE002-3A52-4769-BE92-3D440951DF18}" destId="{1CEFB136-8591-41D0-9E61-5AD372573DAC}" srcOrd="0" destOrd="0" presId="urn:microsoft.com/office/officeart/2005/8/layout/pList2"/>
    <dgm:cxn modelId="{60E489B8-2F5A-418C-9E74-5CF94468DDAB}" type="presParOf" srcId="{722EE002-3A52-4769-BE92-3D440951DF18}" destId="{FA07D332-B890-47F3-91FC-80EB4BF6A50C}" srcOrd="1" destOrd="0" presId="urn:microsoft.com/office/officeart/2005/8/layout/pList2"/>
    <dgm:cxn modelId="{A01DB72F-E780-4AB7-9412-77EBD35C23A2}" type="presParOf" srcId="{FA07D332-B890-47F3-91FC-80EB4BF6A50C}" destId="{DC911A52-758C-44AA-B80E-A1DC4CA562C1}" srcOrd="0" destOrd="0" presId="urn:microsoft.com/office/officeart/2005/8/layout/pList2"/>
    <dgm:cxn modelId="{77B082AF-2214-48DB-8C91-0190363D9116}" type="presParOf" srcId="{DC911A52-758C-44AA-B80E-A1DC4CA562C1}" destId="{9399EE2A-95CD-4F52-9B82-1AFA35F8DC9E}" srcOrd="0" destOrd="0" presId="urn:microsoft.com/office/officeart/2005/8/layout/pList2"/>
    <dgm:cxn modelId="{851B4FD4-CCB7-4F3F-A915-707A5F84A8A0}" type="presParOf" srcId="{DC911A52-758C-44AA-B80E-A1DC4CA562C1}" destId="{305DFF86-A32D-43C0-86B8-9FC7E30B45BE}" srcOrd="1" destOrd="0" presId="urn:microsoft.com/office/officeart/2005/8/layout/pList2"/>
    <dgm:cxn modelId="{F6237AF9-5A4E-453D-8C01-209C632E1D73}" type="presParOf" srcId="{DC911A52-758C-44AA-B80E-A1DC4CA562C1}" destId="{85FDE740-6E46-48EF-A4A3-11504AC09970}" srcOrd="2" destOrd="0" presId="urn:microsoft.com/office/officeart/2005/8/layout/pList2"/>
    <dgm:cxn modelId="{7978B26F-5459-41F4-851E-A1FEE37E35BD}" type="presParOf" srcId="{FA07D332-B890-47F3-91FC-80EB4BF6A50C}" destId="{D51725C8-116E-4019-AD1B-8AEC0803CAC5}" srcOrd="1" destOrd="0" presId="urn:microsoft.com/office/officeart/2005/8/layout/pList2"/>
    <dgm:cxn modelId="{38E90BF7-C4CF-4AC0-B74B-66CBAB86FFA9}" type="presParOf" srcId="{FA07D332-B890-47F3-91FC-80EB4BF6A50C}" destId="{A178413D-14BF-4C1D-AE9D-4A9B66BD6C1A}" srcOrd="2" destOrd="0" presId="urn:microsoft.com/office/officeart/2005/8/layout/pList2"/>
    <dgm:cxn modelId="{4251D973-461F-4B17-8F13-052CC0C091C4}" type="presParOf" srcId="{A178413D-14BF-4C1D-AE9D-4A9B66BD6C1A}" destId="{B2C906E4-15B2-4514-85F7-980996E762A6}" srcOrd="0" destOrd="0" presId="urn:microsoft.com/office/officeart/2005/8/layout/pList2"/>
    <dgm:cxn modelId="{EAF1FF4F-9639-4268-8AC0-8654B22E301B}" type="presParOf" srcId="{A178413D-14BF-4C1D-AE9D-4A9B66BD6C1A}" destId="{7CF23705-2A27-477B-983B-D67391716807}" srcOrd="1" destOrd="0" presId="urn:microsoft.com/office/officeart/2005/8/layout/pList2"/>
    <dgm:cxn modelId="{9F06E4C5-5E17-42DA-A5FC-ABE106D5F485}" type="presParOf" srcId="{A178413D-14BF-4C1D-AE9D-4A9B66BD6C1A}" destId="{901EF9CC-02AE-42F8-AFCA-EA860F9511C0}" srcOrd="2" destOrd="0" presId="urn:microsoft.com/office/officeart/2005/8/layout/pList2"/>
    <dgm:cxn modelId="{AA1D49F9-30A2-45DD-9926-133E6E370FED}" type="presParOf" srcId="{FA07D332-B890-47F3-91FC-80EB4BF6A50C}" destId="{95E78E3D-4411-49DD-B7A7-6E4AC14FCE45}" srcOrd="3" destOrd="0" presId="urn:microsoft.com/office/officeart/2005/8/layout/pList2"/>
    <dgm:cxn modelId="{7BC71B35-3A9E-482B-8653-4A1FD3F3F377}" type="presParOf" srcId="{FA07D332-B890-47F3-91FC-80EB4BF6A50C}" destId="{99EAA3DB-BC17-4D55-9538-4396FF1027F7}" srcOrd="4" destOrd="0" presId="urn:microsoft.com/office/officeart/2005/8/layout/pList2"/>
    <dgm:cxn modelId="{10ECECA7-8656-4F9B-B4CC-B2BB9FEDBA0E}" type="presParOf" srcId="{99EAA3DB-BC17-4D55-9538-4396FF1027F7}" destId="{1A74C9A4-2F74-43DA-87B9-AED4C71C6923}" srcOrd="0" destOrd="0" presId="urn:microsoft.com/office/officeart/2005/8/layout/pList2"/>
    <dgm:cxn modelId="{AF62AFFF-5031-478E-8D18-C87A99975524}" type="presParOf" srcId="{99EAA3DB-BC17-4D55-9538-4396FF1027F7}" destId="{45D66A12-1AA7-41DA-9B4B-292BDED110BB}" srcOrd="1" destOrd="0" presId="urn:microsoft.com/office/officeart/2005/8/layout/pList2"/>
    <dgm:cxn modelId="{2B3C9EDE-B197-4B66-A6A3-E55E3F6A566F}" type="presParOf" srcId="{99EAA3DB-BC17-4D55-9538-4396FF1027F7}" destId="{950A9CC1-6940-49D9-851C-7D25CAEA4333}" srcOrd="2" destOrd="0" presId="urn:microsoft.com/office/officeart/2005/8/layout/pList2"/>
    <dgm:cxn modelId="{1A348ACC-7667-44A8-944D-14F9BC150BF4}" type="presParOf" srcId="{FA07D332-B890-47F3-91FC-80EB4BF6A50C}" destId="{20012149-5B84-475E-8CBD-AF68CF85B7BD}" srcOrd="5" destOrd="0" presId="urn:microsoft.com/office/officeart/2005/8/layout/pList2"/>
    <dgm:cxn modelId="{7D8DB612-5BE7-4457-B1FB-24F3A942FDA8}" type="presParOf" srcId="{FA07D332-B890-47F3-91FC-80EB4BF6A50C}" destId="{C945FFFF-8FE5-4AE6-9D5F-DD9627BFB4F3}" srcOrd="6" destOrd="0" presId="urn:microsoft.com/office/officeart/2005/8/layout/pList2"/>
    <dgm:cxn modelId="{9E3B2A01-6DE5-4E4A-B330-B51AA90CB2D6}" type="presParOf" srcId="{C945FFFF-8FE5-4AE6-9D5F-DD9627BFB4F3}" destId="{FB50DCBC-0796-4C7B-A5C0-51F7E1DD53EB}" srcOrd="0" destOrd="0" presId="urn:microsoft.com/office/officeart/2005/8/layout/pList2"/>
    <dgm:cxn modelId="{034E9333-A947-4D23-B796-17884AC877A6}" type="presParOf" srcId="{C945FFFF-8FE5-4AE6-9D5F-DD9627BFB4F3}" destId="{31FCFA5A-0C33-4EF7-9CCC-F631CC647273}" srcOrd="1" destOrd="0" presId="urn:microsoft.com/office/officeart/2005/8/layout/pList2"/>
    <dgm:cxn modelId="{E5C9BA82-1EF9-4D1C-95C3-73D9397A5909}" type="presParOf" srcId="{C945FFFF-8FE5-4AE6-9D5F-DD9627BFB4F3}" destId="{BA1D20AF-25C2-47E3-9593-62A93B1E9A56}" srcOrd="2" destOrd="0" presId="urn:microsoft.com/office/officeart/2005/8/layout/pList2"/>
    <dgm:cxn modelId="{2B52F55B-0375-4179-AD9D-BCF3B49CBDF5}" type="presParOf" srcId="{FA07D332-B890-47F3-91FC-80EB4BF6A50C}" destId="{F5BE017B-B974-4E26-AAD0-4F95053F6C67}" srcOrd="7" destOrd="0" presId="urn:microsoft.com/office/officeart/2005/8/layout/pList2"/>
    <dgm:cxn modelId="{54827D63-A518-43D9-9648-D10FD06D0002}" type="presParOf" srcId="{FA07D332-B890-47F3-91FC-80EB4BF6A50C}" destId="{73A4B474-19FF-4B79-9026-8CF974E437D8}" srcOrd="8" destOrd="0" presId="urn:microsoft.com/office/officeart/2005/8/layout/pList2"/>
    <dgm:cxn modelId="{29E0F664-3393-4FC2-8C34-8B12E8D32F28}" type="presParOf" srcId="{73A4B474-19FF-4B79-9026-8CF974E437D8}" destId="{D7D206E8-969A-464F-9AB2-91EBC3B05841}" srcOrd="0" destOrd="0" presId="urn:microsoft.com/office/officeart/2005/8/layout/pList2"/>
    <dgm:cxn modelId="{D54CE84B-A8B0-40A2-8CA5-5F6EFE9400C2}" type="presParOf" srcId="{73A4B474-19FF-4B79-9026-8CF974E437D8}" destId="{71283716-A1C4-42D2-811E-612ED556C912}" srcOrd="1" destOrd="0" presId="urn:microsoft.com/office/officeart/2005/8/layout/pList2"/>
    <dgm:cxn modelId="{09E5734F-0B29-4175-9931-1799BC14CD93}" type="presParOf" srcId="{73A4B474-19FF-4B79-9026-8CF974E437D8}" destId="{52264565-7BEC-4182-B63D-4A190DF6F98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7CB8E3-C919-4107-9F8A-AF15C57D23B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9F986B-3A61-4F4A-A603-D94DDD9B87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/>
            <a:t>The UMES Graduate School requires that every student seeking the Ph.D. or Ed.D. degree, register for a </a:t>
          </a:r>
          <a:r>
            <a:rPr lang="en-US" sz="2400" b="1" i="0" u="sng" dirty="0"/>
            <a:t>minimum of 12 research credits</a:t>
          </a:r>
          <a:r>
            <a:rPr lang="en-US" sz="2400" b="0" i="0" dirty="0"/>
            <a:t>. </a:t>
          </a:r>
          <a:endParaRPr lang="en-US" sz="2400" dirty="0"/>
        </a:p>
      </dgm:t>
    </dgm:pt>
    <dgm:pt modelId="{CB1D983C-AEBF-4012-9E95-AE9E532F45E0}" type="parTrans" cxnId="{C0D48ECD-0989-460A-BD34-1F507184E78A}">
      <dgm:prSet/>
      <dgm:spPr/>
      <dgm:t>
        <a:bodyPr/>
        <a:lstStyle/>
        <a:p>
          <a:endParaRPr lang="en-US"/>
        </a:p>
      </dgm:t>
    </dgm:pt>
    <dgm:pt modelId="{DCFBCB9A-B273-41AA-9D78-10A71BEC9113}" type="sibTrans" cxnId="{C0D48ECD-0989-460A-BD34-1F507184E78A}">
      <dgm:prSet/>
      <dgm:spPr/>
      <dgm:t>
        <a:bodyPr/>
        <a:lstStyle/>
        <a:p>
          <a:endParaRPr lang="en-US"/>
        </a:p>
      </dgm:t>
    </dgm:pt>
    <dgm:pt modelId="{081E88ED-5A73-4C86-A06D-D33FD70DD9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The number of research and other credit hours required in the individual degree programs varies according to the program.</a:t>
          </a:r>
          <a:endParaRPr lang="en-US"/>
        </a:p>
      </dgm:t>
    </dgm:pt>
    <dgm:pt modelId="{D78B2AEA-CCC8-4218-B7CA-9DF2B367DD24}" type="parTrans" cxnId="{CEDAA46C-9D82-4673-9FBC-C240EC14E526}">
      <dgm:prSet/>
      <dgm:spPr/>
      <dgm:t>
        <a:bodyPr/>
        <a:lstStyle/>
        <a:p>
          <a:endParaRPr lang="en-US"/>
        </a:p>
      </dgm:t>
    </dgm:pt>
    <dgm:pt modelId="{0D8C4239-6D84-4FE1-A9D4-D013A4DDB8A9}" type="sibTrans" cxnId="{CEDAA46C-9D82-4673-9FBC-C240EC14E526}">
      <dgm:prSet/>
      <dgm:spPr/>
      <dgm:t>
        <a:bodyPr/>
        <a:lstStyle/>
        <a:p>
          <a:endParaRPr lang="en-US"/>
        </a:p>
      </dgm:t>
    </dgm:pt>
    <dgm:pt modelId="{A17CA61D-2F71-4051-867E-E8A7430A63D1}" type="pres">
      <dgm:prSet presAssocID="{837CB8E3-C919-4107-9F8A-AF15C57D23B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6030D6-D73D-4A60-BED6-C0422A22D0FE}" type="pres">
      <dgm:prSet presAssocID="{3B9F986B-3A61-4F4A-A603-D94DDD9B873F}" presName="compNode" presStyleCnt="0"/>
      <dgm:spPr/>
    </dgm:pt>
    <dgm:pt modelId="{3FD2E2E6-44C9-4771-9B36-A5C4A8FD0A79}" type="pres">
      <dgm:prSet presAssocID="{3B9F986B-3A61-4F4A-A603-D94DDD9B873F}" presName="bgRect" presStyleLbl="bgShp" presStyleIdx="0" presStyleCnt="2"/>
      <dgm:spPr/>
    </dgm:pt>
    <dgm:pt modelId="{DC675981-6A7C-4130-A9D1-F0C0C881978C}" type="pres">
      <dgm:prSet presAssocID="{3B9F986B-3A61-4F4A-A603-D94DDD9B873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9D4D00F-C56C-4F2D-8786-4138C2B4A71D}" type="pres">
      <dgm:prSet presAssocID="{3B9F986B-3A61-4F4A-A603-D94DDD9B873F}" presName="spaceRect" presStyleCnt="0"/>
      <dgm:spPr/>
    </dgm:pt>
    <dgm:pt modelId="{75FCD76F-1AFE-4F2F-9888-FACC387B386E}" type="pres">
      <dgm:prSet presAssocID="{3B9F986B-3A61-4F4A-A603-D94DDD9B873F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B3B8C2E-CBE4-4A42-BE5B-8D8176F8FAC5}" type="pres">
      <dgm:prSet presAssocID="{DCFBCB9A-B273-41AA-9D78-10A71BEC9113}" presName="sibTrans" presStyleCnt="0"/>
      <dgm:spPr/>
    </dgm:pt>
    <dgm:pt modelId="{B0EF8A04-3C3D-4C3E-B283-9C2C54D9622B}" type="pres">
      <dgm:prSet presAssocID="{081E88ED-5A73-4C86-A06D-D33FD70DD921}" presName="compNode" presStyleCnt="0"/>
      <dgm:spPr/>
    </dgm:pt>
    <dgm:pt modelId="{201F562B-87E8-49B3-8DBA-AF989CF4B30B}" type="pres">
      <dgm:prSet presAssocID="{081E88ED-5A73-4C86-A06D-D33FD70DD921}" presName="bgRect" presStyleLbl="bgShp" presStyleIdx="1" presStyleCnt="2"/>
      <dgm:spPr/>
    </dgm:pt>
    <dgm:pt modelId="{572077A4-4990-4B45-8BB4-2938462704BF}" type="pres">
      <dgm:prSet presAssocID="{081E88ED-5A73-4C86-A06D-D33FD70DD92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D52DD86-9047-4C32-8B4F-F7D501D1A969}" type="pres">
      <dgm:prSet presAssocID="{081E88ED-5A73-4C86-A06D-D33FD70DD921}" presName="spaceRect" presStyleCnt="0"/>
      <dgm:spPr/>
    </dgm:pt>
    <dgm:pt modelId="{62EB0C31-CAB9-47E3-8923-D657948D9ED1}" type="pres">
      <dgm:prSet presAssocID="{081E88ED-5A73-4C86-A06D-D33FD70DD921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EDAA46C-9D82-4673-9FBC-C240EC14E526}" srcId="{837CB8E3-C919-4107-9F8A-AF15C57D23BC}" destId="{081E88ED-5A73-4C86-A06D-D33FD70DD921}" srcOrd="1" destOrd="0" parTransId="{D78B2AEA-CCC8-4218-B7CA-9DF2B367DD24}" sibTransId="{0D8C4239-6D84-4FE1-A9D4-D013A4DDB8A9}"/>
    <dgm:cxn modelId="{D28F7293-5390-4C8E-B17E-65F315E6C05E}" type="presOf" srcId="{081E88ED-5A73-4C86-A06D-D33FD70DD921}" destId="{62EB0C31-CAB9-47E3-8923-D657948D9ED1}" srcOrd="0" destOrd="0" presId="urn:microsoft.com/office/officeart/2018/2/layout/IconVerticalSolidList"/>
    <dgm:cxn modelId="{8C43DC43-2022-4244-BF45-B682298AB5DB}" type="presOf" srcId="{3B9F986B-3A61-4F4A-A603-D94DDD9B873F}" destId="{75FCD76F-1AFE-4F2F-9888-FACC387B386E}" srcOrd="0" destOrd="0" presId="urn:microsoft.com/office/officeart/2018/2/layout/IconVerticalSolidList"/>
    <dgm:cxn modelId="{C0D48ECD-0989-460A-BD34-1F507184E78A}" srcId="{837CB8E3-C919-4107-9F8A-AF15C57D23BC}" destId="{3B9F986B-3A61-4F4A-A603-D94DDD9B873F}" srcOrd="0" destOrd="0" parTransId="{CB1D983C-AEBF-4012-9E95-AE9E532F45E0}" sibTransId="{DCFBCB9A-B273-41AA-9D78-10A71BEC9113}"/>
    <dgm:cxn modelId="{E6B624DB-63C4-4075-9FA4-C15AD49C637D}" type="presOf" srcId="{837CB8E3-C919-4107-9F8A-AF15C57D23BC}" destId="{A17CA61D-2F71-4051-867E-E8A7430A63D1}" srcOrd="0" destOrd="0" presId="urn:microsoft.com/office/officeart/2018/2/layout/IconVerticalSolidList"/>
    <dgm:cxn modelId="{AF0DCAC7-645A-4E6C-8AD6-1F2D516DA187}" type="presParOf" srcId="{A17CA61D-2F71-4051-867E-E8A7430A63D1}" destId="{486030D6-D73D-4A60-BED6-C0422A22D0FE}" srcOrd="0" destOrd="0" presId="urn:microsoft.com/office/officeart/2018/2/layout/IconVerticalSolidList"/>
    <dgm:cxn modelId="{6C6AB335-C8C4-4455-9F23-9A2094BE94C4}" type="presParOf" srcId="{486030D6-D73D-4A60-BED6-C0422A22D0FE}" destId="{3FD2E2E6-44C9-4771-9B36-A5C4A8FD0A79}" srcOrd="0" destOrd="0" presId="urn:microsoft.com/office/officeart/2018/2/layout/IconVerticalSolidList"/>
    <dgm:cxn modelId="{020EE7B1-915A-46BA-88E7-EA10631E6002}" type="presParOf" srcId="{486030D6-D73D-4A60-BED6-C0422A22D0FE}" destId="{DC675981-6A7C-4130-A9D1-F0C0C881978C}" srcOrd="1" destOrd="0" presId="urn:microsoft.com/office/officeart/2018/2/layout/IconVerticalSolidList"/>
    <dgm:cxn modelId="{ED97BFBB-D2A7-4CB0-94C6-9627A0BF4846}" type="presParOf" srcId="{486030D6-D73D-4A60-BED6-C0422A22D0FE}" destId="{79D4D00F-C56C-4F2D-8786-4138C2B4A71D}" srcOrd="2" destOrd="0" presId="urn:microsoft.com/office/officeart/2018/2/layout/IconVerticalSolidList"/>
    <dgm:cxn modelId="{B82FDE56-BF28-4C3C-997B-DB93DC50217F}" type="presParOf" srcId="{486030D6-D73D-4A60-BED6-C0422A22D0FE}" destId="{75FCD76F-1AFE-4F2F-9888-FACC387B386E}" srcOrd="3" destOrd="0" presId="urn:microsoft.com/office/officeart/2018/2/layout/IconVerticalSolidList"/>
    <dgm:cxn modelId="{98716F12-B893-4930-822F-BD2E70E7A782}" type="presParOf" srcId="{A17CA61D-2F71-4051-867E-E8A7430A63D1}" destId="{0B3B8C2E-CBE4-4A42-BE5B-8D8176F8FAC5}" srcOrd="1" destOrd="0" presId="urn:microsoft.com/office/officeart/2018/2/layout/IconVerticalSolidList"/>
    <dgm:cxn modelId="{8C6F49A8-2679-4830-A51B-FD22EE4363DC}" type="presParOf" srcId="{A17CA61D-2F71-4051-867E-E8A7430A63D1}" destId="{B0EF8A04-3C3D-4C3E-B283-9C2C54D9622B}" srcOrd="2" destOrd="0" presId="urn:microsoft.com/office/officeart/2018/2/layout/IconVerticalSolidList"/>
    <dgm:cxn modelId="{915B0FE0-714E-4455-B0FB-DEB3CC0E21C9}" type="presParOf" srcId="{B0EF8A04-3C3D-4C3E-B283-9C2C54D9622B}" destId="{201F562B-87E8-49B3-8DBA-AF989CF4B30B}" srcOrd="0" destOrd="0" presId="urn:microsoft.com/office/officeart/2018/2/layout/IconVerticalSolidList"/>
    <dgm:cxn modelId="{C8D66954-16EB-4CFC-8E2E-8A0CA20824FC}" type="presParOf" srcId="{B0EF8A04-3C3D-4C3E-B283-9C2C54D9622B}" destId="{572077A4-4990-4B45-8BB4-2938462704BF}" srcOrd="1" destOrd="0" presId="urn:microsoft.com/office/officeart/2018/2/layout/IconVerticalSolidList"/>
    <dgm:cxn modelId="{DBF63FE0-A790-4C9F-B074-C414996ED1A7}" type="presParOf" srcId="{B0EF8A04-3C3D-4C3E-B283-9C2C54D9622B}" destId="{BD52DD86-9047-4C32-8B4F-F7D501D1A969}" srcOrd="2" destOrd="0" presId="urn:microsoft.com/office/officeart/2018/2/layout/IconVerticalSolidList"/>
    <dgm:cxn modelId="{2C22C8C9-33E8-4C98-B36E-8466BE4C05A6}" type="presParOf" srcId="{B0EF8A04-3C3D-4C3E-B283-9C2C54D9622B}" destId="{62EB0C31-CAB9-47E3-8923-D657948D9E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C620DE-129B-4960-AEDA-DEAF6CB175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19993C-8C21-4B18-8E7B-DDDA342F4BF0}">
      <dgm:prSet/>
      <dgm:spPr/>
      <dgm:t>
        <a:bodyPr/>
        <a:lstStyle/>
        <a:p>
          <a:pPr rtl="0"/>
          <a:r>
            <a:rPr lang="en-US" dirty="0"/>
            <a:t>Follow the guidance provided by UMES School of Graduate Studies and Research</a:t>
          </a:r>
        </a:p>
      </dgm:t>
    </dgm:pt>
    <dgm:pt modelId="{370F0A50-6DC9-4A47-97F5-AC39A67DD685}" type="parTrans" cxnId="{D91CDC07-28FC-432F-950C-E6A9C3F54CA8}">
      <dgm:prSet/>
      <dgm:spPr/>
      <dgm:t>
        <a:bodyPr/>
        <a:lstStyle/>
        <a:p>
          <a:endParaRPr lang="en-US"/>
        </a:p>
      </dgm:t>
    </dgm:pt>
    <dgm:pt modelId="{19F04F47-B220-493E-AE6D-60BF98881A6A}" type="sibTrans" cxnId="{D91CDC07-28FC-432F-950C-E6A9C3F54CA8}">
      <dgm:prSet/>
      <dgm:spPr/>
      <dgm:t>
        <a:bodyPr/>
        <a:lstStyle/>
        <a:p>
          <a:endParaRPr lang="en-US"/>
        </a:p>
      </dgm:t>
    </dgm:pt>
    <dgm:pt modelId="{0C010B69-7D3D-4925-B73D-A6A0C1C00031}">
      <dgm:prSet/>
      <dgm:spPr/>
      <dgm:t>
        <a:bodyPr/>
        <a:lstStyle/>
        <a:p>
          <a:pPr rtl="0"/>
          <a:r>
            <a:rPr lang="en-US" dirty="0"/>
            <a:t>Follow the guidance provided by </a:t>
          </a:r>
          <a:r>
            <a:rPr lang="en-US" b="1" u="sng" dirty="0"/>
            <a:t>your</a:t>
          </a:r>
          <a:r>
            <a:rPr lang="en-US" u="sng" dirty="0"/>
            <a:t> </a:t>
          </a:r>
          <a:r>
            <a:rPr lang="en-US" dirty="0"/>
            <a:t>specific program</a:t>
          </a:r>
        </a:p>
      </dgm:t>
    </dgm:pt>
    <dgm:pt modelId="{E4241CE3-BA1B-4106-A144-74A1727D7705}" type="parTrans" cxnId="{A6A99D41-5BD8-486A-B0B8-7AFE326B47AB}">
      <dgm:prSet/>
      <dgm:spPr/>
      <dgm:t>
        <a:bodyPr/>
        <a:lstStyle/>
        <a:p>
          <a:endParaRPr lang="en-US"/>
        </a:p>
      </dgm:t>
    </dgm:pt>
    <dgm:pt modelId="{0717E34E-7222-4592-9A78-423D0638AE76}" type="sibTrans" cxnId="{A6A99D41-5BD8-486A-B0B8-7AFE326B47AB}">
      <dgm:prSet/>
      <dgm:spPr/>
      <dgm:t>
        <a:bodyPr/>
        <a:lstStyle/>
        <a:p>
          <a:endParaRPr lang="en-US"/>
        </a:p>
      </dgm:t>
    </dgm:pt>
    <dgm:pt modelId="{2B1EF69F-2FBC-4EF0-BE4F-1A7FE2C8E2D4}" type="pres">
      <dgm:prSet presAssocID="{A1C620DE-129B-4960-AEDA-DEAF6CB175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32A2AD-55D3-472F-8D82-BBA9CD12CE69}" type="pres">
      <dgm:prSet presAssocID="{0A19993C-8C21-4B18-8E7B-DDDA342F4B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F02AE-14E3-49FE-94E7-76C46D300CE1}" type="pres">
      <dgm:prSet presAssocID="{19F04F47-B220-493E-AE6D-60BF98881A6A}" presName="spacer" presStyleCnt="0"/>
      <dgm:spPr/>
    </dgm:pt>
    <dgm:pt modelId="{A240B34A-D4A5-442B-8255-0F55F3B3B3F9}" type="pres">
      <dgm:prSet presAssocID="{0C010B69-7D3D-4925-B73D-A6A0C1C0003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99D41-5BD8-486A-B0B8-7AFE326B47AB}" srcId="{A1C620DE-129B-4960-AEDA-DEAF6CB175A3}" destId="{0C010B69-7D3D-4925-B73D-A6A0C1C00031}" srcOrd="1" destOrd="0" parTransId="{E4241CE3-BA1B-4106-A144-74A1727D7705}" sibTransId="{0717E34E-7222-4592-9A78-423D0638AE76}"/>
    <dgm:cxn modelId="{F8B37DA8-A97D-417F-B23B-5AA3D932A40C}" type="presOf" srcId="{0A19993C-8C21-4B18-8E7B-DDDA342F4BF0}" destId="{6132A2AD-55D3-472F-8D82-BBA9CD12CE69}" srcOrd="0" destOrd="0" presId="urn:microsoft.com/office/officeart/2005/8/layout/vList2"/>
    <dgm:cxn modelId="{891CA8E4-2980-4872-8F3D-AF703BD83C3E}" type="presOf" srcId="{A1C620DE-129B-4960-AEDA-DEAF6CB175A3}" destId="{2B1EF69F-2FBC-4EF0-BE4F-1A7FE2C8E2D4}" srcOrd="0" destOrd="0" presId="urn:microsoft.com/office/officeart/2005/8/layout/vList2"/>
    <dgm:cxn modelId="{D91CDC07-28FC-432F-950C-E6A9C3F54CA8}" srcId="{A1C620DE-129B-4960-AEDA-DEAF6CB175A3}" destId="{0A19993C-8C21-4B18-8E7B-DDDA342F4BF0}" srcOrd="0" destOrd="0" parTransId="{370F0A50-6DC9-4A47-97F5-AC39A67DD685}" sibTransId="{19F04F47-B220-493E-AE6D-60BF98881A6A}"/>
    <dgm:cxn modelId="{3ED63A36-7D7F-4A1D-BB47-CB88AC48BBB6}" type="presOf" srcId="{0C010B69-7D3D-4925-B73D-A6A0C1C00031}" destId="{A240B34A-D4A5-442B-8255-0F55F3B3B3F9}" srcOrd="0" destOrd="0" presId="urn:microsoft.com/office/officeart/2005/8/layout/vList2"/>
    <dgm:cxn modelId="{E02AC88B-A883-4599-94BB-FA8BF01E9F15}" type="presParOf" srcId="{2B1EF69F-2FBC-4EF0-BE4F-1A7FE2C8E2D4}" destId="{6132A2AD-55D3-472F-8D82-BBA9CD12CE69}" srcOrd="0" destOrd="0" presId="urn:microsoft.com/office/officeart/2005/8/layout/vList2"/>
    <dgm:cxn modelId="{5008B562-14F0-44E9-9C9B-D1582AD18528}" type="presParOf" srcId="{2B1EF69F-2FBC-4EF0-BE4F-1A7FE2C8E2D4}" destId="{68DF02AE-14E3-49FE-94E7-76C46D300CE1}" srcOrd="1" destOrd="0" presId="urn:microsoft.com/office/officeart/2005/8/layout/vList2"/>
    <dgm:cxn modelId="{57B0D6EC-060E-400C-8A30-A0382F2B10F4}" type="presParOf" srcId="{2B1EF69F-2FBC-4EF0-BE4F-1A7FE2C8E2D4}" destId="{A240B34A-D4A5-442B-8255-0F55F3B3B3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ED612F-A0F1-40CF-978F-D6DE803BBE6E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85931D-ECE2-4636-9FD5-B64049BA646D}">
      <dgm:prSet/>
      <dgm:spPr/>
      <dgm:t>
        <a:bodyPr/>
        <a:lstStyle/>
        <a:p>
          <a:r>
            <a:rPr lang="en-US" dirty="0"/>
            <a:t>ORLD utilizes a distinct chapter for the theoretical/conceptual framework </a:t>
          </a:r>
        </a:p>
      </dgm:t>
    </dgm:pt>
    <dgm:pt modelId="{265A5C50-767E-433D-AF8A-B00C51A6A016}" type="parTrans" cxnId="{F8E3B196-F19D-4772-AAF6-BDA0346E43FC}">
      <dgm:prSet/>
      <dgm:spPr/>
      <dgm:t>
        <a:bodyPr/>
        <a:lstStyle/>
        <a:p>
          <a:endParaRPr lang="en-US"/>
        </a:p>
      </dgm:t>
    </dgm:pt>
    <dgm:pt modelId="{10F20378-A914-4FC7-92F6-44A7DCE7860C}" type="sibTrans" cxnId="{F8E3B196-F19D-4772-AAF6-BDA0346E43FC}">
      <dgm:prSet/>
      <dgm:spPr/>
      <dgm:t>
        <a:bodyPr/>
        <a:lstStyle/>
        <a:p>
          <a:endParaRPr lang="en-US"/>
        </a:p>
      </dgm:t>
    </dgm:pt>
    <dgm:pt modelId="{5D2E851E-C13E-4713-8D82-CB76FF8A5121}">
      <dgm:prSet/>
      <dgm:spPr/>
      <dgm:t>
        <a:bodyPr/>
        <a:lstStyle/>
        <a:p>
          <a:r>
            <a:rPr lang="en-US"/>
            <a:t>Layout</a:t>
          </a:r>
        </a:p>
      </dgm:t>
    </dgm:pt>
    <dgm:pt modelId="{8C57262D-A11E-4DFF-8395-86B5E86D13DA}" type="parTrans" cxnId="{AFEFE8E7-9672-40F0-9D05-4238EA56FB18}">
      <dgm:prSet/>
      <dgm:spPr/>
      <dgm:t>
        <a:bodyPr/>
        <a:lstStyle/>
        <a:p>
          <a:endParaRPr lang="en-US"/>
        </a:p>
      </dgm:t>
    </dgm:pt>
    <dgm:pt modelId="{E64459A9-C20D-46E3-990C-AF2FAD8462F2}" type="sibTrans" cxnId="{AFEFE8E7-9672-40F0-9D05-4238EA56FB18}">
      <dgm:prSet/>
      <dgm:spPr/>
      <dgm:t>
        <a:bodyPr/>
        <a:lstStyle/>
        <a:p>
          <a:endParaRPr lang="en-US"/>
        </a:p>
      </dgm:t>
    </dgm:pt>
    <dgm:pt modelId="{7F2FD7FD-6629-4DD9-8B8E-06B2DBC960FE}">
      <dgm:prSet/>
      <dgm:spPr/>
      <dgm:t>
        <a:bodyPr/>
        <a:lstStyle/>
        <a:p>
          <a:r>
            <a:rPr lang="en-US"/>
            <a:t>Overview of chapter</a:t>
          </a:r>
        </a:p>
      </dgm:t>
    </dgm:pt>
    <dgm:pt modelId="{2FFA0183-9D39-42FA-A24E-63C05C863A73}" type="parTrans" cxnId="{404E7A2E-DC33-4474-A21D-487C2D970EA5}">
      <dgm:prSet/>
      <dgm:spPr/>
      <dgm:t>
        <a:bodyPr/>
        <a:lstStyle/>
        <a:p>
          <a:endParaRPr lang="en-US"/>
        </a:p>
      </dgm:t>
    </dgm:pt>
    <dgm:pt modelId="{39DC6D06-CA79-4741-BC24-15CD06F545F5}" type="sibTrans" cxnId="{404E7A2E-DC33-4474-A21D-487C2D970EA5}">
      <dgm:prSet/>
      <dgm:spPr/>
      <dgm:t>
        <a:bodyPr/>
        <a:lstStyle/>
        <a:p>
          <a:endParaRPr lang="en-US"/>
        </a:p>
      </dgm:t>
    </dgm:pt>
    <dgm:pt modelId="{3FFE070F-2CC7-4B62-90B3-6EBA01CF3052}">
      <dgm:prSet/>
      <dgm:spPr/>
      <dgm:t>
        <a:bodyPr/>
        <a:lstStyle/>
        <a:p>
          <a:r>
            <a:rPr lang="en-US" dirty="0"/>
            <a:t>Theory(</a:t>
          </a:r>
          <a:r>
            <a:rPr lang="en-US" dirty="0" err="1"/>
            <a:t>ies</a:t>
          </a:r>
          <a:r>
            <a:rPr lang="en-US" dirty="0"/>
            <a:t>) or concepts from which study is derived </a:t>
          </a:r>
        </a:p>
      </dgm:t>
    </dgm:pt>
    <dgm:pt modelId="{65AB56A7-07CA-4C90-B79F-00FCF33243A1}" type="parTrans" cxnId="{B525586F-1868-4D8F-BCC3-3ED92E161373}">
      <dgm:prSet/>
      <dgm:spPr/>
      <dgm:t>
        <a:bodyPr/>
        <a:lstStyle/>
        <a:p>
          <a:endParaRPr lang="en-US"/>
        </a:p>
      </dgm:t>
    </dgm:pt>
    <dgm:pt modelId="{029AE65B-C174-4860-8808-EF85967D8728}" type="sibTrans" cxnId="{B525586F-1868-4D8F-BCC3-3ED92E161373}">
      <dgm:prSet/>
      <dgm:spPr/>
      <dgm:t>
        <a:bodyPr/>
        <a:lstStyle/>
        <a:p>
          <a:endParaRPr lang="en-US"/>
        </a:p>
      </dgm:t>
    </dgm:pt>
    <dgm:pt modelId="{9C447B18-FE85-4FFF-8611-867B7AA5ED5B}">
      <dgm:prSet/>
      <dgm:spPr/>
      <dgm:t>
        <a:bodyPr/>
        <a:lstStyle/>
        <a:p>
          <a:r>
            <a:rPr lang="en-US"/>
            <a:t>How does theory inform this study? </a:t>
          </a:r>
        </a:p>
      </dgm:t>
    </dgm:pt>
    <dgm:pt modelId="{CBEFCEFC-7D89-4CDB-BB2D-A297CAD5ECC0}" type="parTrans" cxnId="{5979C75C-D022-4C86-AF3A-36076664298B}">
      <dgm:prSet/>
      <dgm:spPr/>
      <dgm:t>
        <a:bodyPr/>
        <a:lstStyle/>
        <a:p>
          <a:endParaRPr lang="en-US"/>
        </a:p>
      </dgm:t>
    </dgm:pt>
    <dgm:pt modelId="{F0FA928A-60CA-423E-8E9F-39F719D7E12F}" type="sibTrans" cxnId="{5979C75C-D022-4C86-AF3A-36076664298B}">
      <dgm:prSet/>
      <dgm:spPr/>
      <dgm:t>
        <a:bodyPr/>
        <a:lstStyle/>
        <a:p>
          <a:endParaRPr lang="en-US"/>
        </a:p>
      </dgm:t>
    </dgm:pt>
    <dgm:pt modelId="{605AF212-F8D7-46E7-9C72-ADDC62F0F46C}">
      <dgm:prSet/>
      <dgm:spPr/>
      <dgm:t>
        <a:bodyPr/>
        <a:lstStyle/>
        <a:p>
          <a:r>
            <a:rPr lang="en-US" dirty="0"/>
            <a:t>What is missing from theory that this study may help to explain? </a:t>
          </a:r>
        </a:p>
      </dgm:t>
    </dgm:pt>
    <dgm:pt modelId="{B43B4708-64BB-4870-B954-7D0F7DE05F11}" type="parTrans" cxnId="{60EB4B90-F635-45D3-9E6B-FD3171BD4921}">
      <dgm:prSet/>
      <dgm:spPr/>
      <dgm:t>
        <a:bodyPr/>
        <a:lstStyle/>
        <a:p>
          <a:endParaRPr lang="en-US"/>
        </a:p>
      </dgm:t>
    </dgm:pt>
    <dgm:pt modelId="{13DEED8A-1C18-4BE2-8EB4-E9C33B023C1C}" type="sibTrans" cxnId="{60EB4B90-F635-45D3-9E6B-FD3171BD4921}">
      <dgm:prSet/>
      <dgm:spPr/>
      <dgm:t>
        <a:bodyPr/>
        <a:lstStyle/>
        <a:p>
          <a:endParaRPr lang="en-US"/>
        </a:p>
      </dgm:t>
    </dgm:pt>
    <dgm:pt modelId="{9FFF0D6A-9C58-47D2-85AF-4FD24E561DF3}">
      <dgm:prSet/>
      <dgm:spPr/>
      <dgm:t>
        <a:bodyPr/>
        <a:lstStyle/>
        <a:p>
          <a:r>
            <a:rPr lang="en-US"/>
            <a:t>Conceptual or theoretical model of the study </a:t>
          </a:r>
        </a:p>
      </dgm:t>
    </dgm:pt>
    <dgm:pt modelId="{1D608737-B417-4004-A1AC-D527D3FAFB56}" type="parTrans" cxnId="{59102A07-590A-4F9D-A551-C2D8B0FEA623}">
      <dgm:prSet/>
      <dgm:spPr/>
      <dgm:t>
        <a:bodyPr/>
        <a:lstStyle/>
        <a:p>
          <a:endParaRPr lang="en-US"/>
        </a:p>
      </dgm:t>
    </dgm:pt>
    <dgm:pt modelId="{46CFD9A9-6B05-482F-A38E-3CBDBB4E2F5F}" type="sibTrans" cxnId="{59102A07-590A-4F9D-A551-C2D8B0FEA623}">
      <dgm:prSet/>
      <dgm:spPr/>
      <dgm:t>
        <a:bodyPr/>
        <a:lstStyle/>
        <a:p>
          <a:endParaRPr lang="en-US"/>
        </a:p>
      </dgm:t>
    </dgm:pt>
    <dgm:pt modelId="{97E181EB-3B90-49BC-8A92-731FE6AA1F08}">
      <dgm:prSet/>
      <dgm:spPr/>
      <dgm:t>
        <a:bodyPr/>
        <a:lstStyle/>
        <a:p>
          <a:r>
            <a:rPr lang="en-US"/>
            <a:t>Research questions </a:t>
          </a:r>
        </a:p>
      </dgm:t>
    </dgm:pt>
    <dgm:pt modelId="{16677A43-461C-4AFF-8D59-6A1266A19A20}" type="parTrans" cxnId="{17AA1BD7-7BD8-4D24-83D6-EED7D01784AC}">
      <dgm:prSet/>
      <dgm:spPr/>
      <dgm:t>
        <a:bodyPr/>
        <a:lstStyle/>
        <a:p>
          <a:endParaRPr lang="en-US"/>
        </a:p>
      </dgm:t>
    </dgm:pt>
    <dgm:pt modelId="{EC16AA6A-7C3C-47DC-98CC-0CC2B0066B5F}" type="sibTrans" cxnId="{17AA1BD7-7BD8-4D24-83D6-EED7D01784AC}">
      <dgm:prSet/>
      <dgm:spPr/>
      <dgm:t>
        <a:bodyPr/>
        <a:lstStyle/>
        <a:p>
          <a:endParaRPr lang="en-US"/>
        </a:p>
      </dgm:t>
    </dgm:pt>
    <dgm:pt modelId="{CD1E92DC-0FA9-4A3E-9CAF-3509D21D39B7}">
      <dgm:prSet/>
      <dgm:spPr/>
      <dgm:t>
        <a:bodyPr/>
        <a:lstStyle/>
        <a:p>
          <a:r>
            <a:rPr lang="en-US"/>
            <a:t>Hypotheses or synthesizing questions </a:t>
          </a:r>
        </a:p>
      </dgm:t>
    </dgm:pt>
    <dgm:pt modelId="{FDFA9665-302C-4D65-BC7B-D1E54E321536}" type="parTrans" cxnId="{51AB9451-140D-4F02-ABF2-6FA215C6E731}">
      <dgm:prSet/>
      <dgm:spPr/>
      <dgm:t>
        <a:bodyPr/>
        <a:lstStyle/>
        <a:p>
          <a:endParaRPr lang="en-US"/>
        </a:p>
      </dgm:t>
    </dgm:pt>
    <dgm:pt modelId="{3EF5F9E4-D252-4474-857D-488C004B37C3}" type="sibTrans" cxnId="{51AB9451-140D-4F02-ABF2-6FA215C6E731}">
      <dgm:prSet/>
      <dgm:spPr/>
      <dgm:t>
        <a:bodyPr/>
        <a:lstStyle/>
        <a:p>
          <a:endParaRPr lang="en-US"/>
        </a:p>
      </dgm:t>
    </dgm:pt>
    <dgm:pt modelId="{C56B415A-1FB0-4F10-B15D-FA9A6BE749E1}">
      <dgm:prSet/>
      <dgm:spPr/>
      <dgm:t>
        <a:bodyPr/>
        <a:lstStyle/>
        <a:p>
          <a:r>
            <a:rPr lang="en-US"/>
            <a:t>Summary of the chapter</a:t>
          </a:r>
        </a:p>
      </dgm:t>
    </dgm:pt>
    <dgm:pt modelId="{1E2F91A7-D1B4-46C5-87FD-64C83F57F7C3}" type="parTrans" cxnId="{5703D7BD-CBC9-47DC-812C-F7BA152B7B92}">
      <dgm:prSet/>
      <dgm:spPr/>
      <dgm:t>
        <a:bodyPr/>
        <a:lstStyle/>
        <a:p>
          <a:endParaRPr lang="en-US"/>
        </a:p>
      </dgm:t>
    </dgm:pt>
    <dgm:pt modelId="{3F95E9C2-6335-426C-A1C6-A44B70E0F491}" type="sibTrans" cxnId="{5703D7BD-CBC9-47DC-812C-F7BA152B7B92}">
      <dgm:prSet/>
      <dgm:spPr/>
      <dgm:t>
        <a:bodyPr/>
        <a:lstStyle/>
        <a:p>
          <a:endParaRPr lang="en-US"/>
        </a:p>
      </dgm:t>
    </dgm:pt>
    <dgm:pt modelId="{1A209E61-F0E8-4E0D-8360-40C0EFC244D0}" type="pres">
      <dgm:prSet presAssocID="{C2ED612F-A0F1-40CF-978F-D6DE803BBE6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1E429C-B41B-4991-ACF8-2D787D59079A}" type="pres">
      <dgm:prSet presAssocID="{C2ED612F-A0F1-40CF-978F-D6DE803BBE6E}" presName="outerBox" presStyleCnt="0"/>
      <dgm:spPr/>
    </dgm:pt>
    <dgm:pt modelId="{FCBFE493-2A73-4412-BECC-C0C6036A1CFB}" type="pres">
      <dgm:prSet presAssocID="{C2ED612F-A0F1-40CF-978F-D6DE803BBE6E}" presName="outerBoxParent" presStyleLbl="node1" presStyleIdx="0" presStyleCnt="2"/>
      <dgm:spPr/>
      <dgm:t>
        <a:bodyPr/>
        <a:lstStyle/>
        <a:p>
          <a:endParaRPr lang="en-US"/>
        </a:p>
      </dgm:t>
    </dgm:pt>
    <dgm:pt modelId="{12AC7BF0-328A-418F-9B98-9364A0D633CB}" type="pres">
      <dgm:prSet presAssocID="{C2ED612F-A0F1-40CF-978F-D6DE803BBE6E}" presName="outerBoxChildren" presStyleCnt="0"/>
      <dgm:spPr/>
    </dgm:pt>
    <dgm:pt modelId="{1B12C3DE-611B-4C3A-94AB-AC643035F624}" type="pres">
      <dgm:prSet presAssocID="{C2ED612F-A0F1-40CF-978F-D6DE803BBE6E}" presName="middleBox" presStyleCnt="0"/>
      <dgm:spPr/>
    </dgm:pt>
    <dgm:pt modelId="{8E72DB52-1BC7-4715-8DFE-1246177FD725}" type="pres">
      <dgm:prSet presAssocID="{C2ED612F-A0F1-40CF-978F-D6DE803BBE6E}" presName="middleBoxParent" presStyleLbl="node1" presStyleIdx="1" presStyleCnt="2"/>
      <dgm:spPr/>
      <dgm:t>
        <a:bodyPr/>
        <a:lstStyle/>
        <a:p>
          <a:endParaRPr lang="en-US"/>
        </a:p>
      </dgm:t>
    </dgm:pt>
    <dgm:pt modelId="{074D5263-3E62-454E-9BA2-C32289B50C39}" type="pres">
      <dgm:prSet presAssocID="{C2ED612F-A0F1-40CF-978F-D6DE803BBE6E}" presName="middleBoxChildren" presStyleCnt="0"/>
      <dgm:spPr/>
    </dgm:pt>
    <dgm:pt modelId="{A334E707-101D-4CF8-B59B-BD3FDF1CC71F}" type="pres">
      <dgm:prSet presAssocID="{7F2FD7FD-6629-4DD9-8B8E-06B2DBC960FE}" presName="mChild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0ECFE-5985-45E3-AAAE-95B7C0670F63}" type="pres">
      <dgm:prSet presAssocID="{39DC6D06-CA79-4741-BC24-15CD06F545F5}" presName="middleSibTrans" presStyleCnt="0"/>
      <dgm:spPr/>
    </dgm:pt>
    <dgm:pt modelId="{B89D96EB-EF1C-425C-814B-D99219D9A4AE}" type="pres">
      <dgm:prSet presAssocID="{3FFE070F-2CC7-4B62-90B3-6EBA01CF3052}" presName="mChild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787D7-E02E-4263-8E8A-1A2896429A4B}" type="pres">
      <dgm:prSet presAssocID="{029AE65B-C174-4860-8808-EF85967D8728}" presName="middleSibTrans" presStyleCnt="0"/>
      <dgm:spPr/>
    </dgm:pt>
    <dgm:pt modelId="{0C4C9370-D1E8-4A7C-BEFC-400181760AD4}" type="pres">
      <dgm:prSet presAssocID="{9C447B18-FE85-4FFF-8611-867B7AA5ED5B}" presName="mChild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25BD9-B078-42FE-A6C1-480D9F3A359D}" type="pres">
      <dgm:prSet presAssocID="{F0FA928A-60CA-423E-8E9F-39F719D7E12F}" presName="middleSibTrans" presStyleCnt="0"/>
      <dgm:spPr/>
    </dgm:pt>
    <dgm:pt modelId="{163602AC-C113-486D-A48A-4C235403AD97}" type="pres">
      <dgm:prSet presAssocID="{605AF212-F8D7-46E7-9C72-ADDC62F0F46C}" presName="mChild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9851F-72DD-4E55-8A3E-8203A502E7B1}" type="pres">
      <dgm:prSet presAssocID="{13DEED8A-1C18-4BE2-8EB4-E9C33B023C1C}" presName="middleSibTrans" presStyleCnt="0"/>
      <dgm:spPr/>
    </dgm:pt>
    <dgm:pt modelId="{91A31A91-6ACA-4491-898D-452B668D570E}" type="pres">
      <dgm:prSet presAssocID="{9FFF0D6A-9C58-47D2-85AF-4FD24E561DF3}" presName="mChild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60E53-94B3-455C-9A1F-E6BBB32BC352}" type="pres">
      <dgm:prSet presAssocID="{46CFD9A9-6B05-482F-A38E-3CBDBB4E2F5F}" presName="middleSibTrans" presStyleCnt="0"/>
      <dgm:spPr/>
    </dgm:pt>
    <dgm:pt modelId="{469E74B6-C3F8-4796-A469-2A10238E3657}" type="pres">
      <dgm:prSet presAssocID="{97E181EB-3B90-49BC-8A92-731FE6AA1F08}" presName="mChild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CB585-6CBD-4506-9A48-528E5FF2B5D9}" type="pres">
      <dgm:prSet presAssocID="{EC16AA6A-7C3C-47DC-98CC-0CC2B0066B5F}" presName="middleSibTrans" presStyleCnt="0"/>
      <dgm:spPr/>
    </dgm:pt>
    <dgm:pt modelId="{AF3E0CBE-1A6D-4704-B320-0F252EB57651}" type="pres">
      <dgm:prSet presAssocID="{CD1E92DC-0FA9-4A3E-9CAF-3509D21D39B7}" presName="mChild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99442-009C-4BE0-A342-B3B3E46470E7}" type="pres">
      <dgm:prSet presAssocID="{3EF5F9E4-D252-4474-857D-488C004B37C3}" presName="middleSibTrans" presStyleCnt="0"/>
      <dgm:spPr/>
    </dgm:pt>
    <dgm:pt modelId="{E9C8E0CB-AD69-4F75-B08F-029CFA440267}" type="pres">
      <dgm:prSet presAssocID="{C56B415A-1FB0-4F10-B15D-FA9A6BE749E1}" presName="mChild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6DE366-5821-48B5-9F8B-756471579AA5}" type="presOf" srcId="{97E181EB-3B90-49BC-8A92-731FE6AA1F08}" destId="{469E74B6-C3F8-4796-A469-2A10238E3657}" srcOrd="0" destOrd="0" presId="urn:microsoft.com/office/officeart/2005/8/layout/target2"/>
    <dgm:cxn modelId="{5703D7BD-CBC9-47DC-812C-F7BA152B7B92}" srcId="{5D2E851E-C13E-4713-8D82-CB76FF8A5121}" destId="{C56B415A-1FB0-4F10-B15D-FA9A6BE749E1}" srcOrd="7" destOrd="0" parTransId="{1E2F91A7-D1B4-46C5-87FD-64C83F57F7C3}" sibTransId="{3F95E9C2-6335-426C-A1C6-A44B70E0F491}"/>
    <dgm:cxn modelId="{404E7A2E-DC33-4474-A21D-487C2D970EA5}" srcId="{5D2E851E-C13E-4713-8D82-CB76FF8A5121}" destId="{7F2FD7FD-6629-4DD9-8B8E-06B2DBC960FE}" srcOrd="0" destOrd="0" parTransId="{2FFA0183-9D39-42FA-A24E-63C05C863A73}" sibTransId="{39DC6D06-CA79-4741-BC24-15CD06F545F5}"/>
    <dgm:cxn modelId="{51AB9451-140D-4F02-ABF2-6FA215C6E731}" srcId="{5D2E851E-C13E-4713-8D82-CB76FF8A5121}" destId="{CD1E92DC-0FA9-4A3E-9CAF-3509D21D39B7}" srcOrd="6" destOrd="0" parTransId="{FDFA9665-302C-4D65-BC7B-D1E54E321536}" sibTransId="{3EF5F9E4-D252-4474-857D-488C004B37C3}"/>
    <dgm:cxn modelId="{B525586F-1868-4D8F-BCC3-3ED92E161373}" srcId="{5D2E851E-C13E-4713-8D82-CB76FF8A5121}" destId="{3FFE070F-2CC7-4B62-90B3-6EBA01CF3052}" srcOrd="1" destOrd="0" parTransId="{65AB56A7-07CA-4C90-B79F-00FCF33243A1}" sibTransId="{029AE65B-C174-4860-8808-EF85967D8728}"/>
    <dgm:cxn modelId="{09834CF1-95C6-40B2-B59E-A934317D44C3}" type="presOf" srcId="{C56B415A-1FB0-4F10-B15D-FA9A6BE749E1}" destId="{E9C8E0CB-AD69-4F75-B08F-029CFA440267}" srcOrd="0" destOrd="0" presId="urn:microsoft.com/office/officeart/2005/8/layout/target2"/>
    <dgm:cxn modelId="{B7FA0C8D-6D0A-4E0A-BCAB-1BBF41F7280B}" type="presOf" srcId="{3FFE070F-2CC7-4B62-90B3-6EBA01CF3052}" destId="{B89D96EB-EF1C-425C-814B-D99219D9A4AE}" srcOrd="0" destOrd="0" presId="urn:microsoft.com/office/officeart/2005/8/layout/target2"/>
    <dgm:cxn modelId="{C6A58D9D-0D9E-4783-9E3F-D9AAAE62D5E4}" type="presOf" srcId="{9FFF0D6A-9C58-47D2-85AF-4FD24E561DF3}" destId="{91A31A91-6ACA-4491-898D-452B668D570E}" srcOrd="0" destOrd="0" presId="urn:microsoft.com/office/officeart/2005/8/layout/target2"/>
    <dgm:cxn modelId="{17AA1BD7-7BD8-4D24-83D6-EED7D01784AC}" srcId="{5D2E851E-C13E-4713-8D82-CB76FF8A5121}" destId="{97E181EB-3B90-49BC-8A92-731FE6AA1F08}" srcOrd="5" destOrd="0" parTransId="{16677A43-461C-4AFF-8D59-6A1266A19A20}" sibTransId="{EC16AA6A-7C3C-47DC-98CC-0CC2B0066B5F}"/>
    <dgm:cxn modelId="{CC65A570-172B-42E7-995E-EEC7FB95D732}" type="presOf" srcId="{5D2E851E-C13E-4713-8D82-CB76FF8A5121}" destId="{8E72DB52-1BC7-4715-8DFE-1246177FD725}" srcOrd="0" destOrd="0" presId="urn:microsoft.com/office/officeart/2005/8/layout/target2"/>
    <dgm:cxn modelId="{F34AD961-7EA3-4172-843D-F76463070A4E}" type="presOf" srcId="{605AF212-F8D7-46E7-9C72-ADDC62F0F46C}" destId="{163602AC-C113-486D-A48A-4C235403AD97}" srcOrd="0" destOrd="0" presId="urn:microsoft.com/office/officeart/2005/8/layout/target2"/>
    <dgm:cxn modelId="{F8E3B196-F19D-4772-AAF6-BDA0346E43FC}" srcId="{C2ED612F-A0F1-40CF-978F-D6DE803BBE6E}" destId="{1385931D-ECE2-4636-9FD5-B64049BA646D}" srcOrd="0" destOrd="0" parTransId="{265A5C50-767E-433D-AF8A-B00C51A6A016}" sibTransId="{10F20378-A914-4FC7-92F6-44A7DCE7860C}"/>
    <dgm:cxn modelId="{5979C75C-D022-4C86-AF3A-36076664298B}" srcId="{5D2E851E-C13E-4713-8D82-CB76FF8A5121}" destId="{9C447B18-FE85-4FFF-8611-867B7AA5ED5B}" srcOrd="2" destOrd="0" parTransId="{CBEFCEFC-7D89-4CDB-BB2D-A297CAD5ECC0}" sibTransId="{F0FA928A-60CA-423E-8E9F-39F719D7E12F}"/>
    <dgm:cxn modelId="{7F6176A9-B17A-4094-89A9-6F2BD587B3A5}" type="presOf" srcId="{C2ED612F-A0F1-40CF-978F-D6DE803BBE6E}" destId="{1A209E61-F0E8-4E0D-8360-40C0EFC244D0}" srcOrd="0" destOrd="0" presId="urn:microsoft.com/office/officeart/2005/8/layout/target2"/>
    <dgm:cxn modelId="{6AFF68EF-B0E1-4D92-A596-D2300B510392}" type="presOf" srcId="{CD1E92DC-0FA9-4A3E-9CAF-3509D21D39B7}" destId="{AF3E0CBE-1A6D-4704-B320-0F252EB57651}" srcOrd="0" destOrd="0" presId="urn:microsoft.com/office/officeart/2005/8/layout/target2"/>
    <dgm:cxn modelId="{E0BCB865-C91D-4779-929D-10CB2A8C7185}" type="presOf" srcId="{7F2FD7FD-6629-4DD9-8B8E-06B2DBC960FE}" destId="{A334E707-101D-4CF8-B59B-BD3FDF1CC71F}" srcOrd="0" destOrd="0" presId="urn:microsoft.com/office/officeart/2005/8/layout/target2"/>
    <dgm:cxn modelId="{60EB4B90-F635-45D3-9E6B-FD3171BD4921}" srcId="{5D2E851E-C13E-4713-8D82-CB76FF8A5121}" destId="{605AF212-F8D7-46E7-9C72-ADDC62F0F46C}" srcOrd="3" destOrd="0" parTransId="{B43B4708-64BB-4870-B954-7D0F7DE05F11}" sibTransId="{13DEED8A-1C18-4BE2-8EB4-E9C33B023C1C}"/>
    <dgm:cxn modelId="{AFEFE8E7-9672-40F0-9D05-4238EA56FB18}" srcId="{C2ED612F-A0F1-40CF-978F-D6DE803BBE6E}" destId="{5D2E851E-C13E-4713-8D82-CB76FF8A5121}" srcOrd="1" destOrd="0" parTransId="{8C57262D-A11E-4DFF-8395-86B5E86D13DA}" sibTransId="{E64459A9-C20D-46E3-990C-AF2FAD8462F2}"/>
    <dgm:cxn modelId="{59102A07-590A-4F9D-A551-C2D8B0FEA623}" srcId="{5D2E851E-C13E-4713-8D82-CB76FF8A5121}" destId="{9FFF0D6A-9C58-47D2-85AF-4FD24E561DF3}" srcOrd="4" destOrd="0" parTransId="{1D608737-B417-4004-A1AC-D527D3FAFB56}" sibTransId="{46CFD9A9-6B05-482F-A38E-3CBDBB4E2F5F}"/>
    <dgm:cxn modelId="{BA8D01AF-C1C2-4861-B50C-28F4C689E768}" type="presOf" srcId="{1385931D-ECE2-4636-9FD5-B64049BA646D}" destId="{FCBFE493-2A73-4412-BECC-C0C6036A1CFB}" srcOrd="0" destOrd="0" presId="urn:microsoft.com/office/officeart/2005/8/layout/target2"/>
    <dgm:cxn modelId="{75A9B105-492E-43A9-AE2F-97C7CA7F6FCA}" type="presOf" srcId="{9C447B18-FE85-4FFF-8611-867B7AA5ED5B}" destId="{0C4C9370-D1E8-4A7C-BEFC-400181760AD4}" srcOrd="0" destOrd="0" presId="urn:microsoft.com/office/officeart/2005/8/layout/target2"/>
    <dgm:cxn modelId="{C60EDFE3-A1ED-4175-8B6F-5925757374A3}" type="presParOf" srcId="{1A209E61-F0E8-4E0D-8360-40C0EFC244D0}" destId="{A51E429C-B41B-4991-ACF8-2D787D59079A}" srcOrd="0" destOrd="0" presId="urn:microsoft.com/office/officeart/2005/8/layout/target2"/>
    <dgm:cxn modelId="{501A56A6-9706-49B2-AE1B-7EE377262165}" type="presParOf" srcId="{A51E429C-B41B-4991-ACF8-2D787D59079A}" destId="{FCBFE493-2A73-4412-BECC-C0C6036A1CFB}" srcOrd="0" destOrd="0" presId="urn:microsoft.com/office/officeart/2005/8/layout/target2"/>
    <dgm:cxn modelId="{3E27A6A2-50EB-4A79-8FA8-44E4AA0D6088}" type="presParOf" srcId="{A51E429C-B41B-4991-ACF8-2D787D59079A}" destId="{12AC7BF0-328A-418F-9B98-9364A0D633CB}" srcOrd="1" destOrd="0" presId="urn:microsoft.com/office/officeart/2005/8/layout/target2"/>
    <dgm:cxn modelId="{11038468-37FD-4BE1-8770-06C5B020AF24}" type="presParOf" srcId="{1A209E61-F0E8-4E0D-8360-40C0EFC244D0}" destId="{1B12C3DE-611B-4C3A-94AB-AC643035F624}" srcOrd="1" destOrd="0" presId="urn:microsoft.com/office/officeart/2005/8/layout/target2"/>
    <dgm:cxn modelId="{ACA3FE3F-2D20-4A49-BB54-30946DEB1BB4}" type="presParOf" srcId="{1B12C3DE-611B-4C3A-94AB-AC643035F624}" destId="{8E72DB52-1BC7-4715-8DFE-1246177FD725}" srcOrd="0" destOrd="0" presId="urn:microsoft.com/office/officeart/2005/8/layout/target2"/>
    <dgm:cxn modelId="{ECC9DFCE-585C-4F7D-A2BD-0EE864899AAC}" type="presParOf" srcId="{1B12C3DE-611B-4C3A-94AB-AC643035F624}" destId="{074D5263-3E62-454E-9BA2-C32289B50C39}" srcOrd="1" destOrd="0" presId="urn:microsoft.com/office/officeart/2005/8/layout/target2"/>
    <dgm:cxn modelId="{A45ED672-FA6F-4DAA-A2E2-A685D0FEF4C4}" type="presParOf" srcId="{074D5263-3E62-454E-9BA2-C32289B50C39}" destId="{A334E707-101D-4CF8-B59B-BD3FDF1CC71F}" srcOrd="0" destOrd="0" presId="urn:microsoft.com/office/officeart/2005/8/layout/target2"/>
    <dgm:cxn modelId="{EC0E1113-EE95-4B9D-8581-82F60137E961}" type="presParOf" srcId="{074D5263-3E62-454E-9BA2-C32289B50C39}" destId="{8970ECFE-5985-45E3-AAAE-95B7C0670F63}" srcOrd="1" destOrd="0" presId="urn:microsoft.com/office/officeart/2005/8/layout/target2"/>
    <dgm:cxn modelId="{3BEEF728-F5E0-4A77-9B51-319FBD02AB45}" type="presParOf" srcId="{074D5263-3E62-454E-9BA2-C32289B50C39}" destId="{B89D96EB-EF1C-425C-814B-D99219D9A4AE}" srcOrd="2" destOrd="0" presId="urn:microsoft.com/office/officeart/2005/8/layout/target2"/>
    <dgm:cxn modelId="{571732CD-2A68-405B-B2A1-ABD94A5FC634}" type="presParOf" srcId="{074D5263-3E62-454E-9BA2-C32289B50C39}" destId="{074787D7-E02E-4263-8E8A-1A2896429A4B}" srcOrd="3" destOrd="0" presId="urn:microsoft.com/office/officeart/2005/8/layout/target2"/>
    <dgm:cxn modelId="{923D43B9-D0C6-488E-B09F-F12040C1E7F7}" type="presParOf" srcId="{074D5263-3E62-454E-9BA2-C32289B50C39}" destId="{0C4C9370-D1E8-4A7C-BEFC-400181760AD4}" srcOrd="4" destOrd="0" presId="urn:microsoft.com/office/officeart/2005/8/layout/target2"/>
    <dgm:cxn modelId="{DEA7ABBF-6A9A-47A0-91F1-5878596FED01}" type="presParOf" srcId="{074D5263-3E62-454E-9BA2-C32289B50C39}" destId="{98425BD9-B078-42FE-A6C1-480D9F3A359D}" srcOrd="5" destOrd="0" presId="urn:microsoft.com/office/officeart/2005/8/layout/target2"/>
    <dgm:cxn modelId="{EF838826-1B5E-489D-A5D5-7473A6F7F2A2}" type="presParOf" srcId="{074D5263-3E62-454E-9BA2-C32289B50C39}" destId="{163602AC-C113-486D-A48A-4C235403AD97}" srcOrd="6" destOrd="0" presId="urn:microsoft.com/office/officeart/2005/8/layout/target2"/>
    <dgm:cxn modelId="{34F54CFD-3156-4E13-9C7B-5E72A0C238EF}" type="presParOf" srcId="{074D5263-3E62-454E-9BA2-C32289B50C39}" destId="{7B29851F-72DD-4E55-8A3E-8203A502E7B1}" srcOrd="7" destOrd="0" presId="urn:microsoft.com/office/officeart/2005/8/layout/target2"/>
    <dgm:cxn modelId="{CA1A03B2-04F0-4413-AFFE-247756FED509}" type="presParOf" srcId="{074D5263-3E62-454E-9BA2-C32289B50C39}" destId="{91A31A91-6ACA-4491-898D-452B668D570E}" srcOrd="8" destOrd="0" presId="urn:microsoft.com/office/officeart/2005/8/layout/target2"/>
    <dgm:cxn modelId="{E6831013-D2F4-4FC9-8420-689D0B3ECC09}" type="presParOf" srcId="{074D5263-3E62-454E-9BA2-C32289B50C39}" destId="{92860E53-94B3-455C-9A1F-E6BBB32BC352}" srcOrd="9" destOrd="0" presId="urn:microsoft.com/office/officeart/2005/8/layout/target2"/>
    <dgm:cxn modelId="{636DA52C-C71A-4906-87B4-67A053E418CE}" type="presParOf" srcId="{074D5263-3E62-454E-9BA2-C32289B50C39}" destId="{469E74B6-C3F8-4796-A469-2A10238E3657}" srcOrd="10" destOrd="0" presId="urn:microsoft.com/office/officeart/2005/8/layout/target2"/>
    <dgm:cxn modelId="{5E2ECD87-73EE-4C11-A332-75DCB7903DBB}" type="presParOf" srcId="{074D5263-3E62-454E-9BA2-C32289B50C39}" destId="{DF7CB585-6CBD-4506-9A48-528E5FF2B5D9}" srcOrd="11" destOrd="0" presId="urn:microsoft.com/office/officeart/2005/8/layout/target2"/>
    <dgm:cxn modelId="{E126ECED-AB44-4463-BBCD-7E4A1EE09C79}" type="presParOf" srcId="{074D5263-3E62-454E-9BA2-C32289B50C39}" destId="{AF3E0CBE-1A6D-4704-B320-0F252EB57651}" srcOrd="12" destOrd="0" presId="urn:microsoft.com/office/officeart/2005/8/layout/target2"/>
    <dgm:cxn modelId="{5067DED9-A8FA-461E-9FB7-34234461D2D1}" type="presParOf" srcId="{074D5263-3E62-454E-9BA2-C32289B50C39}" destId="{89899442-009C-4BE0-A342-B3B3E46470E7}" srcOrd="13" destOrd="0" presId="urn:microsoft.com/office/officeart/2005/8/layout/target2"/>
    <dgm:cxn modelId="{7458E908-74B6-472D-B5D6-439B2F64BAA6}" type="presParOf" srcId="{074D5263-3E62-454E-9BA2-C32289B50C39}" destId="{E9C8E0CB-AD69-4F75-B08F-029CFA440267}" srcOrd="1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0FC9A2-39B4-4850-BA99-E919240359B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827898-DB2E-4C33-95BB-D843D339C6EA}">
      <dgm:prSet/>
      <dgm:spPr/>
      <dgm:t>
        <a:bodyPr/>
        <a:lstStyle/>
        <a:p>
          <a:pPr rtl="0"/>
          <a:r>
            <a:rPr lang="en-US" dirty="0"/>
            <a:t>Follow the citation and reference format dictated by your program </a:t>
          </a:r>
        </a:p>
      </dgm:t>
    </dgm:pt>
    <dgm:pt modelId="{98E75251-B9EF-4F0E-A2B6-BC3EB06DE247}" type="parTrans" cxnId="{42C154F9-A5A9-4C15-949D-D86711AC9C25}">
      <dgm:prSet/>
      <dgm:spPr/>
      <dgm:t>
        <a:bodyPr/>
        <a:lstStyle/>
        <a:p>
          <a:endParaRPr lang="en-US"/>
        </a:p>
      </dgm:t>
    </dgm:pt>
    <dgm:pt modelId="{F9D3647A-4BFE-47CF-A1C4-2C9EEDB6A1EE}" type="sibTrans" cxnId="{42C154F9-A5A9-4C15-949D-D86711AC9C25}">
      <dgm:prSet/>
      <dgm:spPr/>
      <dgm:t>
        <a:bodyPr/>
        <a:lstStyle/>
        <a:p>
          <a:endParaRPr lang="en-US"/>
        </a:p>
      </dgm:t>
    </dgm:pt>
    <dgm:pt modelId="{39D61740-69C1-41D1-A3F1-FEABC3205A9D}">
      <dgm:prSet/>
      <dgm:spPr/>
      <dgm:t>
        <a:bodyPr/>
        <a:lstStyle/>
        <a:p>
          <a:pPr rtl="0"/>
          <a:r>
            <a:rPr lang="en-US" dirty="0"/>
            <a:t>APA common in social sciences. </a:t>
          </a:r>
        </a:p>
      </dgm:t>
    </dgm:pt>
    <dgm:pt modelId="{B25F06D0-3480-4217-9E81-311533753120}" type="parTrans" cxnId="{18927C52-486C-4409-B268-F0AEC5B1C89B}">
      <dgm:prSet/>
      <dgm:spPr/>
      <dgm:t>
        <a:bodyPr/>
        <a:lstStyle/>
        <a:p>
          <a:endParaRPr lang="en-US"/>
        </a:p>
      </dgm:t>
    </dgm:pt>
    <dgm:pt modelId="{CEC835F1-FE05-4A8A-B1AC-2F1171B456E8}" type="sibTrans" cxnId="{18927C52-486C-4409-B268-F0AEC5B1C89B}">
      <dgm:prSet/>
      <dgm:spPr/>
      <dgm:t>
        <a:bodyPr/>
        <a:lstStyle/>
        <a:p>
          <a:endParaRPr lang="en-US"/>
        </a:p>
      </dgm:t>
    </dgm:pt>
    <dgm:pt modelId="{A08C9F71-9133-4626-A685-12C04F3C577A}">
      <dgm:prSet/>
      <dgm:spPr/>
      <dgm:t>
        <a:bodyPr/>
        <a:lstStyle/>
        <a:p>
          <a:pPr rtl="0"/>
          <a:r>
            <a:rPr lang="en-US" dirty="0"/>
            <a:t>American Psychological Association (2022)</a:t>
          </a:r>
        </a:p>
      </dgm:t>
    </dgm:pt>
    <dgm:pt modelId="{A87E29AA-7488-43C7-A1AB-768C1CACD0CB}" type="parTrans" cxnId="{23B4552C-A58E-4DE5-B20F-57A7302494D2}">
      <dgm:prSet/>
      <dgm:spPr/>
      <dgm:t>
        <a:bodyPr/>
        <a:lstStyle/>
        <a:p>
          <a:endParaRPr lang="en-US"/>
        </a:p>
      </dgm:t>
    </dgm:pt>
    <dgm:pt modelId="{BB41AFA8-E4CA-4770-BB86-D5073B991F34}" type="sibTrans" cxnId="{23B4552C-A58E-4DE5-B20F-57A7302494D2}">
      <dgm:prSet/>
      <dgm:spPr/>
      <dgm:t>
        <a:bodyPr/>
        <a:lstStyle/>
        <a:p>
          <a:endParaRPr lang="en-US"/>
        </a:p>
      </dgm:t>
    </dgm:pt>
    <dgm:pt modelId="{70691F78-84BB-400F-87E1-1C1C8C7DF6CE}">
      <dgm:prSet/>
      <dgm:spPr/>
      <dgm:t>
        <a:bodyPr/>
        <a:lstStyle/>
        <a:p>
          <a:pPr rtl="0"/>
          <a:r>
            <a:rPr lang="en-US"/>
            <a:t>Publishing on ProQuest</a:t>
          </a:r>
        </a:p>
      </dgm:t>
    </dgm:pt>
    <dgm:pt modelId="{B8FD5FA5-8085-43F4-A2BD-4439BA28E911}" type="parTrans" cxnId="{EB65AB58-66FE-403A-A9FB-6AA494AF1CAF}">
      <dgm:prSet/>
      <dgm:spPr/>
      <dgm:t>
        <a:bodyPr/>
        <a:lstStyle/>
        <a:p>
          <a:endParaRPr lang="en-US"/>
        </a:p>
      </dgm:t>
    </dgm:pt>
    <dgm:pt modelId="{B7188810-A44D-415F-B723-1666086EE35C}" type="sibTrans" cxnId="{EB65AB58-66FE-403A-A9FB-6AA494AF1CAF}">
      <dgm:prSet/>
      <dgm:spPr/>
      <dgm:t>
        <a:bodyPr/>
        <a:lstStyle/>
        <a:p>
          <a:endParaRPr lang="en-US"/>
        </a:p>
      </dgm:t>
    </dgm:pt>
    <dgm:pt modelId="{5B0FFD0B-E134-4FAA-A5B5-837E15904163}" type="pres">
      <dgm:prSet presAssocID="{030FC9A2-39B4-4850-BA99-E919240359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08D87A-C8E9-46C0-B5D7-621BF1533FB5}" type="pres">
      <dgm:prSet presAssocID="{24827898-DB2E-4C33-95BB-D843D339C6EA}" presName="root" presStyleCnt="0"/>
      <dgm:spPr/>
    </dgm:pt>
    <dgm:pt modelId="{99F02DCE-5A99-438B-840D-42103126C135}" type="pres">
      <dgm:prSet presAssocID="{24827898-DB2E-4C33-95BB-D843D339C6EA}" presName="rootComposite" presStyleCnt="0"/>
      <dgm:spPr/>
    </dgm:pt>
    <dgm:pt modelId="{7AC13BDE-9BDF-4306-8DB2-0062A6B37CE8}" type="pres">
      <dgm:prSet presAssocID="{24827898-DB2E-4C33-95BB-D843D339C6EA}" presName="rootText" presStyleLbl="node1" presStyleIdx="0" presStyleCnt="3"/>
      <dgm:spPr/>
      <dgm:t>
        <a:bodyPr/>
        <a:lstStyle/>
        <a:p>
          <a:endParaRPr lang="en-US"/>
        </a:p>
      </dgm:t>
    </dgm:pt>
    <dgm:pt modelId="{6E02B8B8-4E77-4C6A-93CB-990993627F2B}" type="pres">
      <dgm:prSet presAssocID="{24827898-DB2E-4C33-95BB-D843D339C6EA}" presName="rootConnector" presStyleLbl="node1" presStyleIdx="0" presStyleCnt="3"/>
      <dgm:spPr/>
      <dgm:t>
        <a:bodyPr/>
        <a:lstStyle/>
        <a:p>
          <a:endParaRPr lang="en-US"/>
        </a:p>
      </dgm:t>
    </dgm:pt>
    <dgm:pt modelId="{6E6A9AD5-8198-41C1-972B-9EDF3E34C4B3}" type="pres">
      <dgm:prSet presAssocID="{24827898-DB2E-4C33-95BB-D843D339C6EA}" presName="childShape" presStyleCnt="0"/>
      <dgm:spPr/>
    </dgm:pt>
    <dgm:pt modelId="{84F36779-BD52-4102-BC42-60C61E984BDE}" type="pres">
      <dgm:prSet presAssocID="{B25F06D0-3480-4217-9E81-311533753120}" presName="Name13" presStyleLbl="parChTrans1D2" presStyleIdx="0" presStyleCnt="1"/>
      <dgm:spPr/>
      <dgm:t>
        <a:bodyPr/>
        <a:lstStyle/>
        <a:p>
          <a:endParaRPr lang="en-US"/>
        </a:p>
      </dgm:t>
    </dgm:pt>
    <dgm:pt modelId="{ECBF3ABF-9392-4449-830A-514387B238A4}" type="pres">
      <dgm:prSet presAssocID="{39D61740-69C1-41D1-A3F1-FEABC3205A9D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E4909-C564-4B45-8B96-130550DFE439}" type="pres">
      <dgm:prSet presAssocID="{A08C9F71-9133-4626-A685-12C04F3C577A}" presName="root" presStyleCnt="0"/>
      <dgm:spPr/>
    </dgm:pt>
    <dgm:pt modelId="{9AD29A2C-6E6C-496A-A522-3FBDB26CBA7E}" type="pres">
      <dgm:prSet presAssocID="{A08C9F71-9133-4626-A685-12C04F3C577A}" presName="rootComposite" presStyleCnt="0"/>
      <dgm:spPr/>
    </dgm:pt>
    <dgm:pt modelId="{BF7F653B-D591-409E-9189-D448D4A2DE94}" type="pres">
      <dgm:prSet presAssocID="{A08C9F71-9133-4626-A685-12C04F3C577A}" presName="rootText" presStyleLbl="node1" presStyleIdx="1" presStyleCnt="3"/>
      <dgm:spPr/>
      <dgm:t>
        <a:bodyPr/>
        <a:lstStyle/>
        <a:p>
          <a:endParaRPr lang="en-US"/>
        </a:p>
      </dgm:t>
    </dgm:pt>
    <dgm:pt modelId="{5EA6E3D7-EE1D-4AF1-AE45-09F82A13E80F}" type="pres">
      <dgm:prSet presAssocID="{A08C9F71-9133-4626-A685-12C04F3C577A}" presName="rootConnector" presStyleLbl="node1" presStyleIdx="1" presStyleCnt="3"/>
      <dgm:spPr/>
      <dgm:t>
        <a:bodyPr/>
        <a:lstStyle/>
        <a:p>
          <a:endParaRPr lang="en-US"/>
        </a:p>
      </dgm:t>
    </dgm:pt>
    <dgm:pt modelId="{4367BF9E-B3EB-4D26-B779-E35414919C7C}" type="pres">
      <dgm:prSet presAssocID="{A08C9F71-9133-4626-A685-12C04F3C577A}" presName="childShape" presStyleCnt="0"/>
      <dgm:spPr/>
    </dgm:pt>
    <dgm:pt modelId="{749C0E7A-DD5D-408B-BBAF-0959B7486963}" type="pres">
      <dgm:prSet presAssocID="{70691F78-84BB-400F-87E1-1C1C8C7DF6CE}" presName="root" presStyleCnt="0"/>
      <dgm:spPr/>
    </dgm:pt>
    <dgm:pt modelId="{FBF22322-3E51-4A5B-9DF6-D18376499376}" type="pres">
      <dgm:prSet presAssocID="{70691F78-84BB-400F-87E1-1C1C8C7DF6CE}" presName="rootComposite" presStyleCnt="0"/>
      <dgm:spPr/>
    </dgm:pt>
    <dgm:pt modelId="{B3FE42A6-4728-4C65-90E4-E22B689BF4B0}" type="pres">
      <dgm:prSet presAssocID="{70691F78-84BB-400F-87E1-1C1C8C7DF6CE}" presName="rootText" presStyleLbl="node1" presStyleIdx="2" presStyleCnt="3"/>
      <dgm:spPr/>
      <dgm:t>
        <a:bodyPr/>
        <a:lstStyle/>
        <a:p>
          <a:endParaRPr lang="en-US"/>
        </a:p>
      </dgm:t>
    </dgm:pt>
    <dgm:pt modelId="{A194751B-E33D-4B8F-A24D-B3B525940300}" type="pres">
      <dgm:prSet presAssocID="{70691F78-84BB-400F-87E1-1C1C8C7DF6CE}" presName="rootConnector" presStyleLbl="node1" presStyleIdx="2" presStyleCnt="3"/>
      <dgm:spPr/>
      <dgm:t>
        <a:bodyPr/>
        <a:lstStyle/>
        <a:p>
          <a:endParaRPr lang="en-US"/>
        </a:p>
      </dgm:t>
    </dgm:pt>
    <dgm:pt modelId="{738AA5C3-061A-4EB6-B479-F961F0BB663F}" type="pres">
      <dgm:prSet presAssocID="{70691F78-84BB-400F-87E1-1C1C8C7DF6CE}" presName="childShape" presStyleCnt="0"/>
      <dgm:spPr/>
    </dgm:pt>
  </dgm:ptLst>
  <dgm:cxnLst>
    <dgm:cxn modelId="{510F1C56-95F9-4898-8C84-B94001F73A97}" type="presOf" srcId="{A08C9F71-9133-4626-A685-12C04F3C577A}" destId="{5EA6E3D7-EE1D-4AF1-AE45-09F82A13E80F}" srcOrd="1" destOrd="0" presId="urn:microsoft.com/office/officeart/2005/8/layout/hierarchy3"/>
    <dgm:cxn modelId="{18927C52-486C-4409-B268-F0AEC5B1C89B}" srcId="{24827898-DB2E-4C33-95BB-D843D339C6EA}" destId="{39D61740-69C1-41D1-A3F1-FEABC3205A9D}" srcOrd="0" destOrd="0" parTransId="{B25F06D0-3480-4217-9E81-311533753120}" sibTransId="{CEC835F1-FE05-4A8A-B1AC-2F1171B456E8}"/>
    <dgm:cxn modelId="{A33354A2-1176-4267-BD37-C8DFB478C657}" type="presOf" srcId="{70691F78-84BB-400F-87E1-1C1C8C7DF6CE}" destId="{A194751B-E33D-4B8F-A24D-B3B525940300}" srcOrd="1" destOrd="0" presId="urn:microsoft.com/office/officeart/2005/8/layout/hierarchy3"/>
    <dgm:cxn modelId="{23B4552C-A58E-4DE5-B20F-57A7302494D2}" srcId="{030FC9A2-39B4-4850-BA99-E919240359B3}" destId="{A08C9F71-9133-4626-A685-12C04F3C577A}" srcOrd="1" destOrd="0" parTransId="{A87E29AA-7488-43C7-A1AB-768C1CACD0CB}" sibTransId="{BB41AFA8-E4CA-4770-BB86-D5073B991F34}"/>
    <dgm:cxn modelId="{2071AD7D-B9D0-4F17-8831-219488CE4044}" type="presOf" srcId="{A08C9F71-9133-4626-A685-12C04F3C577A}" destId="{BF7F653B-D591-409E-9189-D448D4A2DE94}" srcOrd="0" destOrd="0" presId="urn:microsoft.com/office/officeart/2005/8/layout/hierarchy3"/>
    <dgm:cxn modelId="{FB7B2034-12EA-420D-983B-D98B2AA3CD07}" type="presOf" srcId="{24827898-DB2E-4C33-95BB-D843D339C6EA}" destId="{6E02B8B8-4E77-4C6A-93CB-990993627F2B}" srcOrd="1" destOrd="0" presId="urn:microsoft.com/office/officeart/2005/8/layout/hierarchy3"/>
    <dgm:cxn modelId="{025E2800-B44D-4D92-821B-90DA5B4B5738}" type="presOf" srcId="{030FC9A2-39B4-4850-BA99-E919240359B3}" destId="{5B0FFD0B-E134-4FAA-A5B5-837E15904163}" srcOrd="0" destOrd="0" presId="urn:microsoft.com/office/officeart/2005/8/layout/hierarchy3"/>
    <dgm:cxn modelId="{42C154F9-A5A9-4C15-949D-D86711AC9C25}" srcId="{030FC9A2-39B4-4850-BA99-E919240359B3}" destId="{24827898-DB2E-4C33-95BB-D843D339C6EA}" srcOrd="0" destOrd="0" parTransId="{98E75251-B9EF-4F0E-A2B6-BC3EB06DE247}" sibTransId="{F9D3647A-4BFE-47CF-A1C4-2C9EEDB6A1EE}"/>
    <dgm:cxn modelId="{C43158EF-58DB-4E68-BA39-CDD9FD651ED4}" type="presOf" srcId="{70691F78-84BB-400F-87E1-1C1C8C7DF6CE}" destId="{B3FE42A6-4728-4C65-90E4-E22B689BF4B0}" srcOrd="0" destOrd="0" presId="urn:microsoft.com/office/officeart/2005/8/layout/hierarchy3"/>
    <dgm:cxn modelId="{67362E27-89C0-4FAE-91CF-040F081AFEF1}" type="presOf" srcId="{B25F06D0-3480-4217-9E81-311533753120}" destId="{84F36779-BD52-4102-BC42-60C61E984BDE}" srcOrd="0" destOrd="0" presId="urn:microsoft.com/office/officeart/2005/8/layout/hierarchy3"/>
    <dgm:cxn modelId="{D5FEE715-5A8C-496A-AF1E-B52A42968B96}" type="presOf" srcId="{24827898-DB2E-4C33-95BB-D843D339C6EA}" destId="{7AC13BDE-9BDF-4306-8DB2-0062A6B37CE8}" srcOrd="0" destOrd="0" presId="urn:microsoft.com/office/officeart/2005/8/layout/hierarchy3"/>
    <dgm:cxn modelId="{EB65AB58-66FE-403A-A9FB-6AA494AF1CAF}" srcId="{030FC9A2-39B4-4850-BA99-E919240359B3}" destId="{70691F78-84BB-400F-87E1-1C1C8C7DF6CE}" srcOrd="2" destOrd="0" parTransId="{B8FD5FA5-8085-43F4-A2BD-4439BA28E911}" sibTransId="{B7188810-A44D-415F-B723-1666086EE35C}"/>
    <dgm:cxn modelId="{E39E8EAB-B4F2-4658-9A17-E0360172F625}" type="presOf" srcId="{39D61740-69C1-41D1-A3F1-FEABC3205A9D}" destId="{ECBF3ABF-9392-4449-830A-514387B238A4}" srcOrd="0" destOrd="0" presId="urn:microsoft.com/office/officeart/2005/8/layout/hierarchy3"/>
    <dgm:cxn modelId="{769DBF85-6D00-4E36-B234-C113118616F7}" type="presParOf" srcId="{5B0FFD0B-E134-4FAA-A5B5-837E15904163}" destId="{FD08D87A-C8E9-46C0-B5D7-621BF1533FB5}" srcOrd="0" destOrd="0" presId="urn:microsoft.com/office/officeart/2005/8/layout/hierarchy3"/>
    <dgm:cxn modelId="{1F0E857A-5AAD-4AE4-B7E2-2557BD701D61}" type="presParOf" srcId="{FD08D87A-C8E9-46C0-B5D7-621BF1533FB5}" destId="{99F02DCE-5A99-438B-840D-42103126C135}" srcOrd="0" destOrd="0" presId="urn:microsoft.com/office/officeart/2005/8/layout/hierarchy3"/>
    <dgm:cxn modelId="{442027F3-DF91-4265-8145-8101B1E2E3C4}" type="presParOf" srcId="{99F02DCE-5A99-438B-840D-42103126C135}" destId="{7AC13BDE-9BDF-4306-8DB2-0062A6B37CE8}" srcOrd="0" destOrd="0" presId="urn:microsoft.com/office/officeart/2005/8/layout/hierarchy3"/>
    <dgm:cxn modelId="{8C432C56-DF93-4FDD-92EE-3650DF6DD637}" type="presParOf" srcId="{99F02DCE-5A99-438B-840D-42103126C135}" destId="{6E02B8B8-4E77-4C6A-93CB-990993627F2B}" srcOrd="1" destOrd="0" presId="urn:microsoft.com/office/officeart/2005/8/layout/hierarchy3"/>
    <dgm:cxn modelId="{5155D6E9-5BBD-40D6-A256-406DA3382892}" type="presParOf" srcId="{FD08D87A-C8E9-46C0-B5D7-621BF1533FB5}" destId="{6E6A9AD5-8198-41C1-972B-9EDF3E34C4B3}" srcOrd="1" destOrd="0" presId="urn:microsoft.com/office/officeart/2005/8/layout/hierarchy3"/>
    <dgm:cxn modelId="{41E8B83E-C083-4505-9334-C4166BE9BE22}" type="presParOf" srcId="{6E6A9AD5-8198-41C1-972B-9EDF3E34C4B3}" destId="{84F36779-BD52-4102-BC42-60C61E984BDE}" srcOrd="0" destOrd="0" presId="urn:microsoft.com/office/officeart/2005/8/layout/hierarchy3"/>
    <dgm:cxn modelId="{EE99778E-C428-4BD0-B140-C82A34FDC79F}" type="presParOf" srcId="{6E6A9AD5-8198-41C1-972B-9EDF3E34C4B3}" destId="{ECBF3ABF-9392-4449-830A-514387B238A4}" srcOrd="1" destOrd="0" presId="urn:microsoft.com/office/officeart/2005/8/layout/hierarchy3"/>
    <dgm:cxn modelId="{9559B85D-FECC-489F-865C-79C53486962A}" type="presParOf" srcId="{5B0FFD0B-E134-4FAA-A5B5-837E15904163}" destId="{A13E4909-C564-4B45-8B96-130550DFE439}" srcOrd="1" destOrd="0" presId="urn:microsoft.com/office/officeart/2005/8/layout/hierarchy3"/>
    <dgm:cxn modelId="{C5FE3545-06C2-4549-B88C-9EE3BDA7FD18}" type="presParOf" srcId="{A13E4909-C564-4B45-8B96-130550DFE439}" destId="{9AD29A2C-6E6C-496A-A522-3FBDB26CBA7E}" srcOrd="0" destOrd="0" presId="urn:microsoft.com/office/officeart/2005/8/layout/hierarchy3"/>
    <dgm:cxn modelId="{DEEB8482-488C-475C-9039-CA7D46B2B55C}" type="presParOf" srcId="{9AD29A2C-6E6C-496A-A522-3FBDB26CBA7E}" destId="{BF7F653B-D591-409E-9189-D448D4A2DE94}" srcOrd="0" destOrd="0" presId="urn:microsoft.com/office/officeart/2005/8/layout/hierarchy3"/>
    <dgm:cxn modelId="{0BF66288-7D8D-4CE2-8E0D-DAB31797910F}" type="presParOf" srcId="{9AD29A2C-6E6C-496A-A522-3FBDB26CBA7E}" destId="{5EA6E3D7-EE1D-4AF1-AE45-09F82A13E80F}" srcOrd="1" destOrd="0" presId="urn:microsoft.com/office/officeart/2005/8/layout/hierarchy3"/>
    <dgm:cxn modelId="{5AF3A234-6E50-4553-9388-DD2FF2C4B1E8}" type="presParOf" srcId="{A13E4909-C564-4B45-8B96-130550DFE439}" destId="{4367BF9E-B3EB-4D26-B779-E35414919C7C}" srcOrd="1" destOrd="0" presId="urn:microsoft.com/office/officeart/2005/8/layout/hierarchy3"/>
    <dgm:cxn modelId="{17C23E76-EBD8-4F70-9018-5A2EF14F11A6}" type="presParOf" srcId="{5B0FFD0B-E134-4FAA-A5B5-837E15904163}" destId="{749C0E7A-DD5D-408B-BBAF-0959B7486963}" srcOrd="2" destOrd="0" presId="urn:microsoft.com/office/officeart/2005/8/layout/hierarchy3"/>
    <dgm:cxn modelId="{EDBE3570-35B1-43C6-AA38-994BF2E1C85D}" type="presParOf" srcId="{749C0E7A-DD5D-408B-BBAF-0959B7486963}" destId="{FBF22322-3E51-4A5B-9DF6-D18376499376}" srcOrd="0" destOrd="0" presId="urn:microsoft.com/office/officeart/2005/8/layout/hierarchy3"/>
    <dgm:cxn modelId="{5FA853CE-B12F-46AF-8AA7-98B95458BFCD}" type="presParOf" srcId="{FBF22322-3E51-4A5B-9DF6-D18376499376}" destId="{B3FE42A6-4728-4C65-90E4-E22B689BF4B0}" srcOrd="0" destOrd="0" presId="urn:microsoft.com/office/officeart/2005/8/layout/hierarchy3"/>
    <dgm:cxn modelId="{78412FE5-B1A1-49A1-87D8-252E73B9A21E}" type="presParOf" srcId="{FBF22322-3E51-4A5B-9DF6-D18376499376}" destId="{A194751B-E33D-4B8F-A24D-B3B525940300}" srcOrd="1" destOrd="0" presId="urn:microsoft.com/office/officeart/2005/8/layout/hierarchy3"/>
    <dgm:cxn modelId="{8EBAFD80-2B01-414F-9CFE-36E8AFB14B33}" type="presParOf" srcId="{749C0E7A-DD5D-408B-BBAF-0959B7486963}" destId="{738AA5C3-061A-4EB6-B479-F961F0BB66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97BC46-DAE6-4BDD-B856-305077F09D7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9BF22D-3EAD-4071-924B-AD37AC59C695}">
      <dgm:prSet custT="1"/>
      <dgm:spPr/>
      <dgm:t>
        <a:bodyPr/>
        <a:lstStyle/>
        <a:p>
          <a:pPr rtl="0"/>
          <a:r>
            <a:rPr lang="en-US" sz="1700" dirty="0"/>
            <a:t>Program</a:t>
          </a:r>
          <a:r>
            <a:rPr lang="en-US" sz="1400" dirty="0"/>
            <a:t> </a:t>
          </a:r>
        </a:p>
      </dgm:t>
    </dgm:pt>
    <dgm:pt modelId="{50A6A2E2-B88C-447C-9FD6-3BBFB6D2D880}" type="parTrans" cxnId="{C1AEA44D-311A-4958-B457-82871A59117E}">
      <dgm:prSet/>
      <dgm:spPr/>
      <dgm:t>
        <a:bodyPr/>
        <a:lstStyle/>
        <a:p>
          <a:endParaRPr lang="en-US"/>
        </a:p>
      </dgm:t>
    </dgm:pt>
    <dgm:pt modelId="{5A83885F-CDD1-4527-A1C2-150070DB9916}" type="sibTrans" cxnId="{C1AEA44D-311A-4958-B457-82871A59117E}">
      <dgm:prSet/>
      <dgm:spPr/>
      <dgm:t>
        <a:bodyPr/>
        <a:lstStyle/>
        <a:p>
          <a:endParaRPr lang="en-US"/>
        </a:p>
      </dgm:t>
    </dgm:pt>
    <dgm:pt modelId="{97B6DF8E-649E-4227-8990-674C4691606F}">
      <dgm:prSet custT="1"/>
      <dgm:spPr/>
      <dgm:t>
        <a:bodyPr/>
        <a:lstStyle/>
        <a:p>
          <a:pPr rtl="0"/>
          <a:r>
            <a:rPr lang="en-US" sz="1500" dirty="0"/>
            <a:t>Committee Chair </a:t>
          </a:r>
        </a:p>
      </dgm:t>
    </dgm:pt>
    <dgm:pt modelId="{A616FFF9-E47E-4574-B08D-FE9FD50302C8}" type="parTrans" cxnId="{9C6FB214-5D03-4EEE-B3DC-AEA5E2EDEF6F}">
      <dgm:prSet/>
      <dgm:spPr/>
      <dgm:t>
        <a:bodyPr/>
        <a:lstStyle/>
        <a:p>
          <a:endParaRPr lang="en-US"/>
        </a:p>
      </dgm:t>
    </dgm:pt>
    <dgm:pt modelId="{1A468B45-86C9-4E80-B5DD-979EBBA4D93A}" type="sibTrans" cxnId="{9C6FB214-5D03-4EEE-B3DC-AEA5E2EDEF6F}">
      <dgm:prSet/>
      <dgm:spPr/>
      <dgm:t>
        <a:bodyPr/>
        <a:lstStyle/>
        <a:p>
          <a:endParaRPr lang="en-US"/>
        </a:p>
      </dgm:t>
    </dgm:pt>
    <dgm:pt modelId="{EA9A2D01-244B-4F4D-9B34-6B54C0FB70CD}">
      <dgm:prSet custT="1"/>
      <dgm:spPr/>
      <dgm:t>
        <a:bodyPr/>
        <a:lstStyle/>
        <a:p>
          <a:pPr rtl="0"/>
          <a:r>
            <a:rPr lang="en-US" sz="1500" dirty="0"/>
            <a:t>Academic Advisor </a:t>
          </a:r>
        </a:p>
      </dgm:t>
    </dgm:pt>
    <dgm:pt modelId="{4FCF2D7B-B84C-4450-A8E1-54CC9FDCAD79}" type="parTrans" cxnId="{1C9AE64B-B32C-4D1C-B188-BC94675D5F0A}">
      <dgm:prSet/>
      <dgm:spPr/>
      <dgm:t>
        <a:bodyPr/>
        <a:lstStyle/>
        <a:p>
          <a:endParaRPr lang="en-US"/>
        </a:p>
      </dgm:t>
    </dgm:pt>
    <dgm:pt modelId="{FF8A8223-D0AE-4112-9B5B-13B6DEFACCBC}" type="sibTrans" cxnId="{1C9AE64B-B32C-4D1C-B188-BC94675D5F0A}">
      <dgm:prSet/>
      <dgm:spPr/>
      <dgm:t>
        <a:bodyPr/>
        <a:lstStyle/>
        <a:p>
          <a:endParaRPr lang="en-US"/>
        </a:p>
      </dgm:t>
    </dgm:pt>
    <dgm:pt modelId="{F0EF3226-C1DA-444B-AB21-D1A51483F849}">
      <dgm:prSet custT="1"/>
      <dgm:spPr/>
      <dgm:t>
        <a:bodyPr/>
        <a:lstStyle/>
        <a:p>
          <a:pPr rtl="0"/>
          <a:r>
            <a:rPr lang="en-US" sz="1500" dirty="0"/>
            <a:t>Professors with specific expertise </a:t>
          </a:r>
        </a:p>
      </dgm:t>
    </dgm:pt>
    <dgm:pt modelId="{2BEC0F7D-8874-4357-8702-1E390250EB91}" type="parTrans" cxnId="{6145EC54-4FE2-447C-87ED-AD5A8133363F}">
      <dgm:prSet/>
      <dgm:spPr/>
      <dgm:t>
        <a:bodyPr/>
        <a:lstStyle/>
        <a:p>
          <a:endParaRPr lang="en-US"/>
        </a:p>
      </dgm:t>
    </dgm:pt>
    <dgm:pt modelId="{3A2A0E5A-808B-4107-8647-0573761C281C}" type="sibTrans" cxnId="{6145EC54-4FE2-447C-87ED-AD5A8133363F}">
      <dgm:prSet/>
      <dgm:spPr/>
      <dgm:t>
        <a:bodyPr/>
        <a:lstStyle/>
        <a:p>
          <a:endParaRPr lang="en-US"/>
        </a:p>
      </dgm:t>
    </dgm:pt>
    <dgm:pt modelId="{51A83DE7-D7DC-48E1-B1C5-2F4B6EC296C9}">
      <dgm:prSet custT="1"/>
      <dgm:spPr/>
      <dgm:t>
        <a:bodyPr/>
        <a:lstStyle/>
        <a:p>
          <a:pPr rtl="0"/>
          <a:r>
            <a:rPr lang="en-US" sz="1700" dirty="0"/>
            <a:t>Program formatting guidelines </a:t>
          </a:r>
        </a:p>
      </dgm:t>
    </dgm:pt>
    <dgm:pt modelId="{8901430F-DDE3-4F1C-A898-078ACECBDD0F}" type="parTrans" cxnId="{6D471363-8DEF-49D5-941F-37AF8A7D86BA}">
      <dgm:prSet/>
      <dgm:spPr/>
      <dgm:t>
        <a:bodyPr/>
        <a:lstStyle/>
        <a:p>
          <a:endParaRPr lang="en-US"/>
        </a:p>
      </dgm:t>
    </dgm:pt>
    <dgm:pt modelId="{6359172F-9F34-4F53-A5C0-3C6D71161D51}" type="sibTrans" cxnId="{6D471363-8DEF-49D5-941F-37AF8A7D86BA}">
      <dgm:prSet/>
      <dgm:spPr/>
      <dgm:t>
        <a:bodyPr/>
        <a:lstStyle/>
        <a:p>
          <a:endParaRPr lang="en-US"/>
        </a:p>
      </dgm:t>
    </dgm:pt>
    <dgm:pt modelId="{AA0DB398-A64E-4951-BC5D-9FEB914FA789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700" dirty="0"/>
            <a:t>UMES Guide to Preparation of </a:t>
          </a:r>
        </a:p>
        <a:p>
          <a:pPr rtl="0">
            <a:spcAft>
              <a:spcPts val="0"/>
            </a:spcAft>
          </a:pPr>
          <a:r>
            <a:rPr lang="en-US" sz="1700" dirty="0"/>
            <a:t>Theses </a:t>
          </a:r>
        </a:p>
        <a:p>
          <a:pPr rtl="0">
            <a:spcAft>
              <a:spcPts val="0"/>
            </a:spcAft>
          </a:pPr>
          <a:r>
            <a:rPr lang="en-US" sz="1700" dirty="0"/>
            <a:t>&amp; Dissertations </a:t>
          </a:r>
        </a:p>
      </dgm:t>
    </dgm:pt>
    <dgm:pt modelId="{26D92394-6341-4A64-909B-7640C78EA7AB}" type="parTrans" cxnId="{32AB10D2-DD08-42C0-BE2E-ED095BBD20DA}">
      <dgm:prSet/>
      <dgm:spPr/>
      <dgm:t>
        <a:bodyPr/>
        <a:lstStyle/>
        <a:p>
          <a:endParaRPr lang="en-US"/>
        </a:p>
      </dgm:t>
    </dgm:pt>
    <dgm:pt modelId="{085A1E3D-5910-4420-A120-3083DD753277}" type="sibTrans" cxnId="{32AB10D2-DD08-42C0-BE2E-ED095BBD20DA}">
      <dgm:prSet/>
      <dgm:spPr/>
      <dgm:t>
        <a:bodyPr/>
        <a:lstStyle/>
        <a:p>
          <a:endParaRPr lang="en-US"/>
        </a:p>
      </dgm:t>
    </dgm:pt>
    <dgm:pt modelId="{6C3F1950-9A19-4F21-95FE-1E6AFD500C0E}">
      <dgm:prSet custT="1"/>
      <dgm:spPr/>
      <dgm:t>
        <a:bodyPr/>
        <a:lstStyle/>
        <a:p>
          <a:pPr rtl="0"/>
          <a:r>
            <a:rPr lang="en-US" sz="1700" dirty="0"/>
            <a:t>UMES Graduate Writing Center</a:t>
          </a:r>
        </a:p>
      </dgm:t>
    </dgm:pt>
    <dgm:pt modelId="{C8330DE0-5E89-41AF-8CE3-7AE4686F1792}" type="parTrans" cxnId="{37D73879-541D-41F1-82B3-B0B1998EDEA3}">
      <dgm:prSet/>
      <dgm:spPr/>
      <dgm:t>
        <a:bodyPr/>
        <a:lstStyle/>
        <a:p>
          <a:endParaRPr lang="en-US"/>
        </a:p>
      </dgm:t>
    </dgm:pt>
    <dgm:pt modelId="{94CAC2C0-69CD-4016-90F8-D15DACA144D0}" type="sibTrans" cxnId="{37D73879-541D-41F1-82B3-B0B1998EDEA3}">
      <dgm:prSet/>
      <dgm:spPr/>
      <dgm:t>
        <a:bodyPr/>
        <a:lstStyle/>
        <a:p>
          <a:endParaRPr lang="en-US"/>
        </a:p>
      </dgm:t>
    </dgm:pt>
    <dgm:pt modelId="{BA6977C6-6EFC-41E7-9ADC-97F78A038942}">
      <dgm:prSet custT="1"/>
      <dgm:spPr/>
      <dgm:t>
        <a:bodyPr/>
        <a:lstStyle/>
        <a:p>
          <a:pPr rtl="0"/>
          <a:r>
            <a:rPr lang="en-US" sz="1700" dirty="0"/>
            <a:t>Peer mentors </a:t>
          </a:r>
        </a:p>
      </dgm:t>
    </dgm:pt>
    <dgm:pt modelId="{65D72C3E-4E6D-440A-80D5-3D4693271F69}" type="parTrans" cxnId="{D60B5619-DFF8-4804-B317-DE473BF9F1B9}">
      <dgm:prSet/>
      <dgm:spPr/>
      <dgm:t>
        <a:bodyPr/>
        <a:lstStyle/>
        <a:p>
          <a:endParaRPr lang="en-US"/>
        </a:p>
      </dgm:t>
    </dgm:pt>
    <dgm:pt modelId="{75D21B53-4FB5-450D-A075-9639650D413E}" type="sibTrans" cxnId="{D60B5619-DFF8-4804-B317-DE473BF9F1B9}">
      <dgm:prSet/>
      <dgm:spPr/>
      <dgm:t>
        <a:bodyPr/>
        <a:lstStyle/>
        <a:p>
          <a:endParaRPr lang="en-US"/>
        </a:p>
      </dgm:t>
    </dgm:pt>
    <dgm:pt modelId="{66BB3776-E644-4CF4-B3E8-300ACC22F9F1}">
      <dgm:prSet custT="1"/>
      <dgm:spPr/>
      <dgm:t>
        <a:bodyPr/>
        <a:lstStyle/>
        <a:p>
          <a:pPr rtl="0"/>
          <a:r>
            <a:rPr lang="en-US" sz="1700" dirty="0"/>
            <a:t>Books </a:t>
          </a:r>
        </a:p>
        <a:p>
          <a:pPr rtl="0"/>
          <a:r>
            <a:rPr lang="en-US" sz="1700" dirty="0"/>
            <a:t>&amp; </a:t>
          </a:r>
        </a:p>
        <a:p>
          <a:pPr rtl="0"/>
          <a:r>
            <a:rPr lang="en-US" sz="1700" dirty="0"/>
            <a:t>Articles</a:t>
          </a:r>
        </a:p>
      </dgm:t>
    </dgm:pt>
    <dgm:pt modelId="{AE980789-E1D5-4283-973C-17500ED53D17}" type="parTrans" cxnId="{E55C35AF-A7ED-46D9-B559-70F71AB69D34}">
      <dgm:prSet/>
      <dgm:spPr/>
      <dgm:t>
        <a:bodyPr/>
        <a:lstStyle/>
        <a:p>
          <a:endParaRPr lang="en-US"/>
        </a:p>
      </dgm:t>
    </dgm:pt>
    <dgm:pt modelId="{A30CCE88-DBA8-47BC-8CA5-A9AC501FE190}" type="sibTrans" cxnId="{E55C35AF-A7ED-46D9-B559-70F71AB69D34}">
      <dgm:prSet/>
      <dgm:spPr/>
      <dgm:t>
        <a:bodyPr/>
        <a:lstStyle/>
        <a:p>
          <a:endParaRPr lang="en-US"/>
        </a:p>
      </dgm:t>
    </dgm:pt>
    <dgm:pt modelId="{0C40C357-300E-4EFB-9E71-76A5CE7D5631}" type="pres">
      <dgm:prSet presAssocID="{9297BC46-DAE6-4BDD-B856-305077F09D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4995C6-5063-41DE-866E-EADACB92B915}" type="pres">
      <dgm:prSet presAssocID="{9297BC46-DAE6-4BDD-B856-305077F09D7D}" presName="bkgdShp" presStyleLbl="alignAccFollowNode1" presStyleIdx="0" presStyleCnt="1"/>
      <dgm:spPr/>
    </dgm:pt>
    <dgm:pt modelId="{D4B61587-6A69-4862-9C5A-255030F42B8C}" type="pres">
      <dgm:prSet presAssocID="{9297BC46-DAE6-4BDD-B856-305077F09D7D}" presName="linComp" presStyleCnt="0"/>
      <dgm:spPr/>
    </dgm:pt>
    <dgm:pt modelId="{102C3B2A-6355-41C6-B303-21A540B64EE5}" type="pres">
      <dgm:prSet presAssocID="{729BF22D-3EAD-4071-924B-AD37AC59C695}" presName="compNode" presStyleCnt="0"/>
      <dgm:spPr/>
    </dgm:pt>
    <dgm:pt modelId="{424593D7-9307-4D8B-ACCD-B72427B6EA30}" type="pres">
      <dgm:prSet presAssocID="{729BF22D-3EAD-4071-924B-AD37AC59C695}" presName="node" presStyleLbl="node1" presStyleIdx="0" presStyleCnt="6" custScaleX="169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BFEEB-59B4-49E1-9154-9942F48B2F2D}" type="pres">
      <dgm:prSet presAssocID="{729BF22D-3EAD-4071-924B-AD37AC59C695}" presName="invisiNode" presStyleLbl="node1" presStyleIdx="0" presStyleCnt="6"/>
      <dgm:spPr/>
    </dgm:pt>
    <dgm:pt modelId="{133C720C-4EC4-4135-AF06-1B6B28319654}" type="pres">
      <dgm:prSet presAssocID="{729BF22D-3EAD-4071-924B-AD37AC59C695}" presName="imagNode" presStyleLbl="fgImgPlace1" presStyleIdx="0" presStyleCnt="6" custScaleX="127285" custScaleY="829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AC23C6B-B184-48BE-960D-A4604CD33F3A}" type="pres">
      <dgm:prSet presAssocID="{5A83885F-CDD1-4527-A1C2-150070DB991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12769E-732B-45DB-86A6-E8E94F644E2B}" type="pres">
      <dgm:prSet presAssocID="{51A83DE7-D7DC-48E1-B1C5-2F4B6EC296C9}" presName="compNode" presStyleCnt="0"/>
      <dgm:spPr/>
    </dgm:pt>
    <dgm:pt modelId="{63FDB297-0ADC-4C59-BAB5-626B49DFFA17}" type="pres">
      <dgm:prSet presAssocID="{51A83DE7-D7DC-48E1-B1C5-2F4B6EC296C9}" presName="node" presStyleLbl="node1" presStyleIdx="1" presStyleCnt="6" custScaleX="167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C14EC-358E-445C-A5D1-7AD6161EA01C}" type="pres">
      <dgm:prSet presAssocID="{51A83DE7-D7DC-48E1-B1C5-2F4B6EC296C9}" presName="invisiNode" presStyleLbl="node1" presStyleIdx="1" presStyleCnt="6"/>
      <dgm:spPr/>
    </dgm:pt>
    <dgm:pt modelId="{360B2AB9-F82C-42BD-ADDC-E4FC080E50B2}" type="pres">
      <dgm:prSet presAssocID="{51A83DE7-D7DC-48E1-B1C5-2F4B6EC296C9}" presName="imagNode" presStyleLbl="fgImgPlace1" presStyleIdx="1" presStyleCnt="6" custScaleX="122869" custScaleY="8913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D238803-EE11-42B8-AD25-9369AD36CD33}" type="pres">
      <dgm:prSet presAssocID="{6359172F-9F34-4F53-A5C0-3C6D71161D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F8A3BC0-CE7A-46D4-B3BD-D95664CE5DC9}" type="pres">
      <dgm:prSet presAssocID="{AA0DB398-A64E-4951-BC5D-9FEB914FA789}" presName="compNode" presStyleCnt="0"/>
      <dgm:spPr/>
    </dgm:pt>
    <dgm:pt modelId="{AA57F31F-4DD9-475A-B915-F40942AB10DD}" type="pres">
      <dgm:prSet presAssocID="{AA0DB398-A64E-4951-BC5D-9FEB914FA789}" presName="node" presStyleLbl="node1" presStyleIdx="2" presStyleCnt="6" custScaleX="174162" custLinFactNeighborX="263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36D28-D084-48D4-9333-8F6D135A0272}" type="pres">
      <dgm:prSet presAssocID="{AA0DB398-A64E-4951-BC5D-9FEB914FA789}" presName="invisiNode" presStyleLbl="node1" presStyleIdx="2" presStyleCnt="6"/>
      <dgm:spPr/>
    </dgm:pt>
    <dgm:pt modelId="{01BFD878-5733-4CAD-8C7E-F930CCCC18AB}" type="pres">
      <dgm:prSet presAssocID="{AA0DB398-A64E-4951-BC5D-9FEB914FA789}" presName="imagNode" presStyleLbl="fgImgPlace1" presStyleIdx="2" presStyleCnt="6" custScaleX="125222" custScaleY="9404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4073E63-B31D-42F0-B82F-841F7BB4109F}" type="pres">
      <dgm:prSet presAssocID="{085A1E3D-5910-4420-A120-3083DD7532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1B2CA02-F0AF-4A08-9BC7-F1606C76852C}" type="pres">
      <dgm:prSet presAssocID="{6C3F1950-9A19-4F21-95FE-1E6AFD500C0E}" presName="compNode" presStyleCnt="0"/>
      <dgm:spPr/>
    </dgm:pt>
    <dgm:pt modelId="{B0A1DF22-22E8-4D67-9493-7A153D828562}" type="pres">
      <dgm:prSet presAssocID="{6C3F1950-9A19-4F21-95FE-1E6AFD500C0E}" presName="node" presStyleLbl="node1" presStyleIdx="3" presStyleCnt="6" custScaleX="132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8F261-F180-4216-8C73-770E4865123C}" type="pres">
      <dgm:prSet presAssocID="{6C3F1950-9A19-4F21-95FE-1E6AFD500C0E}" presName="invisiNode" presStyleLbl="node1" presStyleIdx="3" presStyleCnt="6"/>
      <dgm:spPr/>
    </dgm:pt>
    <dgm:pt modelId="{4D19BC47-C69E-4072-AB6F-438D0BC28F03}" type="pres">
      <dgm:prSet presAssocID="{6C3F1950-9A19-4F21-95FE-1E6AFD500C0E}" presName="imagNode" presStyleLbl="fgImgPlace1" presStyleIdx="3" presStyleCnt="6" custScaleX="141439" custScaleY="95272" custLinFactNeighborX="-624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F45B55B-88E1-4040-9BE4-CA451CFF1DFD}" type="pres">
      <dgm:prSet presAssocID="{94CAC2C0-69CD-4016-90F8-D15DACA144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44BDD69-834A-4721-BAE0-FC0A881EE96E}" type="pres">
      <dgm:prSet presAssocID="{BA6977C6-6EFC-41E7-9ADC-97F78A038942}" presName="compNode" presStyleCnt="0"/>
      <dgm:spPr/>
    </dgm:pt>
    <dgm:pt modelId="{BE883083-B88A-41C2-8A3D-7B155F33118C}" type="pres">
      <dgm:prSet presAssocID="{BA6977C6-6EFC-41E7-9ADC-97F78A038942}" presName="node" presStyleLbl="node1" presStyleIdx="4" presStyleCnt="6" custScaleX="123934" custLinFactNeighborX="24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00B11-221B-4EA6-82B9-DCD0C7F2271B}" type="pres">
      <dgm:prSet presAssocID="{BA6977C6-6EFC-41E7-9ADC-97F78A038942}" presName="invisiNode" presStyleLbl="node1" presStyleIdx="4" presStyleCnt="6"/>
      <dgm:spPr/>
    </dgm:pt>
    <dgm:pt modelId="{E2BE13F6-2999-420C-AE51-20DA6D4BACFF}" type="pres">
      <dgm:prSet presAssocID="{BA6977C6-6EFC-41E7-9ADC-97F78A038942}" presName="imagNode" presStyleLbl="fgImgPlace1" presStyleIdx="4" presStyleCnt="6" custScaleX="116880" custScaleY="9527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0C2B1C3-6B99-419F-AF8C-0E1C38AB5809}" type="pres">
      <dgm:prSet presAssocID="{75D21B53-4FB5-450D-A075-9639650D41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1990E6-E585-4CD7-A0F5-B33A42F534C7}" type="pres">
      <dgm:prSet presAssocID="{66BB3776-E644-4CF4-B3E8-300ACC22F9F1}" presName="compNode" presStyleCnt="0"/>
      <dgm:spPr/>
    </dgm:pt>
    <dgm:pt modelId="{373D4B92-4D39-4DA0-99AA-50342EC83DB5}" type="pres">
      <dgm:prSet presAssocID="{66BB3776-E644-4CF4-B3E8-300ACC22F9F1}" presName="node" presStyleLbl="node1" presStyleIdx="5" presStyleCnt="6" custScaleX="114627" custLinFactNeighborX="489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FD4EC-2024-4B76-83D6-419B1D711016}" type="pres">
      <dgm:prSet presAssocID="{66BB3776-E644-4CF4-B3E8-300ACC22F9F1}" presName="invisiNode" presStyleLbl="node1" presStyleIdx="5" presStyleCnt="6"/>
      <dgm:spPr/>
    </dgm:pt>
    <dgm:pt modelId="{2376757C-3F13-47C9-9314-563BEC0569F4}" type="pres">
      <dgm:prSet presAssocID="{66BB3776-E644-4CF4-B3E8-300ACC22F9F1}" presName="imagNode" presStyleLbl="fgImgPlace1" presStyleIdx="5" presStyleCnt="6" custScaleY="9404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4F3D49BF-2E31-41CD-A04E-F831F703DB82}" type="presOf" srcId="{6359172F-9F34-4F53-A5C0-3C6D71161D51}" destId="{CD238803-EE11-42B8-AD25-9369AD36CD33}" srcOrd="0" destOrd="0" presId="urn:microsoft.com/office/officeart/2005/8/layout/pList2"/>
    <dgm:cxn modelId="{3499D8EC-937E-40EE-A22E-03366EEDB3F3}" type="presOf" srcId="{75D21B53-4FB5-450D-A075-9639650D413E}" destId="{90C2B1C3-6B99-419F-AF8C-0E1C38AB5809}" srcOrd="0" destOrd="0" presId="urn:microsoft.com/office/officeart/2005/8/layout/pList2"/>
    <dgm:cxn modelId="{AC7404A1-68AD-4D89-83DE-AC243D095BCA}" type="presOf" srcId="{51A83DE7-D7DC-48E1-B1C5-2F4B6EC296C9}" destId="{63FDB297-0ADC-4C59-BAB5-626B49DFFA17}" srcOrd="0" destOrd="0" presId="urn:microsoft.com/office/officeart/2005/8/layout/pList2"/>
    <dgm:cxn modelId="{F70E9C12-A70B-47E1-B785-9312699588EC}" type="presOf" srcId="{9297BC46-DAE6-4BDD-B856-305077F09D7D}" destId="{0C40C357-300E-4EFB-9E71-76A5CE7D5631}" srcOrd="0" destOrd="0" presId="urn:microsoft.com/office/officeart/2005/8/layout/pList2"/>
    <dgm:cxn modelId="{194AE61A-3E32-4809-877A-34E890A8E107}" type="presOf" srcId="{94CAC2C0-69CD-4016-90F8-D15DACA144D0}" destId="{DF45B55B-88E1-4040-9BE4-CA451CFF1DFD}" srcOrd="0" destOrd="0" presId="urn:microsoft.com/office/officeart/2005/8/layout/pList2"/>
    <dgm:cxn modelId="{9C6FB214-5D03-4EEE-B3DC-AEA5E2EDEF6F}" srcId="{729BF22D-3EAD-4071-924B-AD37AC59C695}" destId="{97B6DF8E-649E-4227-8990-674C4691606F}" srcOrd="0" destOrd="0" parTransId="{A616FFF9-E47E-4574-B08D-FE9FD50302C8}" sibTransId="{1A468B45-86C9-4E80-B5DD-979EBBA4D93A}"/>
    <dgm:cxn modelId="{6145EC54-4FE2-447C-87ED-AD5A8133363F}" srcId="{729BF22D-3EAD-4071-924B-AD37AC59C695}" destId="{F0EF3226-C1DA-444B-AB21-D1A51483F849}" srcOrd="2" destOrd="0" parTransId="{2BEC0F7D-8874-4357-8702-1E390250EB91}" sibTransId="{3A2A0E5A-808B-4107-8647-0573761C281C}"/>
    <dgm:cxn modelId="{D430132C-4EA0-4ABA-B735-784CDA3B52C1}" type="presOf" srcId="{AA0DB398-A64E-4951-BC5D-9FEB914FA789}" destId="{AA57F31F-4DD9-475A-B915-F40942AB10DD}" srcOrd="0" destOrd="0" presId="urn:microsoft.com/office/officeart/2005/8/layout/pList2"/>
    <dgm:cxn modelId="{8E3030EA-6367-4D73-A5EF-77115F0CEC6E}" type="presOf" srcId="{5A83885F-CDD1-4527-A1C2-150070DB9916}" destId="{4AC23C6B-B184-48BE-960D-A4604CD33F3A}" srcOrd="0" destOrd="0" presId="urn:microsoft.com/office/officeart/2005/8/layout/pList2"/>
    <dgm:cxn modelId="{AC195635-BDC3-4652-ACF1-9FA2F95EE3AF}" type="presOf" srcId="{F0EF3226-C1DA-444B-AB21-D1A51483F849}" destId="{424593D7-9307-4D8B-ACCD-B72427B6EA30}" srcOrd="0" destOrd="3" presId="urn:microsoft.com/office/officeart/2005/8/layout/pList2"/>
    <dgm:cxn modelId="{A2773351-B00E-4155-893A-CF36CD846B2E}" type="presOf" srcId="{6C3F1950-9A19-4F21-95FE-1E6AFD500C0E}" destId="{B0A1DF22-22E8-4D67-9493-7A153D828562}" srcOrd="0" destOrd="0" presId="urn:microsoft.com/office/officeart/2005/8/layout/pList2"/>
    <dgm:cxn modelId="{C1AEA44D-311A-4958-B457-82871A59117E}" srcId="{9297BC46-DAE6-4BDD-B856-305077F09D7D}" destId="{729BF22D-3EAD-4071-924B-AD37AC59C695}" srcOrd="0" destOrd="0" parTransId="{50A6A2E2-B88C-447C-9FD6-3BBFB6D2D880}" sibTransId="{5A83885F-CDD1-4527-A1C2-150070DB9916}"/>
    <dgm:cxn modelId="{954335C6-8953-4B1F-AD30-2A2C91FCFAE3}" type="presOf" srcId="{97B6DF8E-649E-4227-8990-674C4691606F}" destId="{424593D7-9307-4D8B-ACCD-B72427B6EA30}" srcOrd="0" destOrd="1" presId="urn:microsoft.com/office/officeart/2005/8/layout/pList2"/>
    <dgm:cxn modelId="{E55C35AF-A7ED-46D9-B559-70F71AB69D34}" srcId="{9297BC46-DAE6-4BDD-B856-305077F09D7D}" destId="{66BB3776-E644-4CF4-B3E8-300ACC22F9F1}" srcOrd="5" destOrd="0" parTransId="{AE980789-E1D5-4283-973C-17500ED53D17}" sibTransId="{A30CCE88-DBA8-47BC-8CA5-A9AC501FE190}"/>
    <dgm:cxn modelId="{37D73879-541D-41F1-82B3-B0B1998EDEA3}" srcId="{9297BC46-DAE6-4BDD-B856-305077F09D7D}" destId="{6C3F1950-9A19-4F21-95FE-1E6AFD500C0E}" srcOrd="3" destOrd="0" parTransId="{C8330DE0-5E89-41AF-8CE3-7AE4686F1792}" sibTransId="{94CAC2C0-69CD-4016-90F8-D15DACA144D0}"/>
    <dgm:cxn modelId="{32AB10D2-DD08-42C0-BE2E-ED095BBD20DA}" srcId="{9297BC46-DAE6-4BDD-B856-305077F09D7D}" destId="{AA0DB398-A64E-4951-BC5D-9FEB914FA789}" srcOrd="2" destOrd="0" parTransId="{26D92394-6341-4A64-909B-7640C78EA7AB}" sibTransId="{085A1E3D-5910-4420-A120-3083DD753277}"/>
    <dgm:cxn modelId="{D60B5619-DFF8-4804-B317-DE473BF9F1B9}" srcId="{9297BC46-DAE6-4BDD-B856-305077F09D7D}" destId="{BA6977C6-6EFC-41E7-9ADC-97F78A038942}" srcOrd="4" destOrd="0" parTransId="{65D72C3E-4E6D-440A-80D5-3D4693271F69}" sibTransId="{75D21B53-4FB5-450D-A075-9639650D413E}"/>
    <dgm:cxn modelId="{1C9AE64B-B32C-4D1C-B188-BC94675D5F0A}" srcId="{729BF22D-3EAD-4071-924B-AD37AC59C695}" destId="{EA9A2D01-244B-4F4D-9B34-6B54C0FB70CD}" srcOrd="1" destOrd="0" parTransId="{4FCF2D7B-B84C-4450-A8E1-54CC9FDCAD79}" sibTransId="{FF8A8223-D0AE-4112-9B5B-13B6DEFACCBC}"/>
    <dgm:cxn modelId="{31278909-B5D7-4FA3-BABC-6D069158D309}" type="presOf" srcId="{BA6977C6-6EFC-41E7-9ADC-97F78A038942}" destId="{BE883083-B88A-41C2-8A3D-7B155F33118C}" srcOrd="0" destOrd="0" presId="urn:microsoft.com/office/officeart/2005/8/layout/pList2"/>
    <dgm:cxn modelId="{13AC5E93-1724-4EEC-B042-E2B13EBFECA6}" type="presOf" srcId="{EA9A2D01-244B-4F4D-9B34-6B54C0FB70CD}" destId="{424593D7-9307-4D8B-ACCD-B72427B6EA30}" srcOrd="0" destOrd="2" presId="urn:microsoft.com/office/officeart/2005/8/layout/pList2"/>
    <dgm:cxn modelId="{2AEC929C-F767-4FDF-9FD1-9849D2BC3269}" type="presOf" srcId="{729BF22D-3EAD-4071-924B-AD37AC59C695}" destId="{424593D7-9307-4D8B-ACCD-B72427B6EA30}" srcOrd="0" destOrd="0" presId="urn:microsoft.com/office/officeart/2005/8/layout/pList2"/>
    <dgm:cxn modelId="{7972E529-6B4C-41F3-BCBF-939FCCF07F1A}" type="presOf" srcId="{085A1E3D-5910-4420-A120-3083DD753277}" destId="{04073E63-B31D-42F0-B82F-841F7BB4109F}" srcOrd="0" destOrd="0" presId="urn:microsoft.com/office/officeart/2005/8/layout/pList2"/>
    <dgm:cxn modelId="{6D471363-8DEF-49D5-941F-37AF8A7D86BA}" srcId="{9297BC46-DAE6-4BDD-B856-305077F09D7D}" destId="{51A83DE7-D7DC-48E1-B1C5-2F4B6EC296C9}" srcOrd="1" destOrd="0" parTransId="{8901430F-DDE3-4F1C-A898-078ACECBDD0F}" sibTransId="{6359172F-9F34-4F53-A5C0-3C6D71161D51}"/>
    <dgm:cxn modelId="{738E0BA9-51A2-414E-9661-0DFEC442A0EF}" type="presOf" srcId="{66BB3776-E644-4CF4-B3E8-300ACC22F9F1}" destId="{373D4B92-4D39-4DA0-99AA-50342EC83DB5}" srcOrd="0" destOrd="0" presId="urn:microsoft.com/office/officeart/2005/8/layout/pList2"/>
    <dgm:cxn modelId="{DF267A12-08F1-4CCA-882E-D9A73D6BA83A}" type="presParOf" srcId="{0C40C357-300E-4EFB-9E71-76A5CE7D5631}" destId="{CB4995C6-5063-41DE-866E-EADACB92B915}" srcOrd="0" destOrd="0" presId="urn:microsoft.com/office/officeart/2005/8/layout/pList2"/>
    <dgm:cxn modelId="{71CA25BD-A9DB-4021-A50B-976FE741F069}" type="presParOf" srcId="{0C40C357-300E-4EFB-9E71-76A5CE7D5631}" destId="{D4B61587-6A69-4862-9C5A-255030F42B8C}" srcOrd="1" destOrd="0" presId="urn:microsoft.com/office/officeart/2005/8/layout/pList2"/>
    <dgm:cxn modelId="{DAB678FC-3BCF-4D5C-8D69-76F2FEC2347A}" type="presParOf" srcId="{D4B61587-6A69-4862-9C5A-255030F42B8C}" destId="{102C3B2A-6355-41C6-B303-21A540B64EE5}" srcOrd="0" destOrd="0" presId="urn:microsoft.com/office/officeart/2005/8/layout/pList2"/>
    <dgm:cxn modelId="{133DC517-FB1F-46B6-A1D7-7573B56E2C2A}" type="presParOf" srcId="{102C3B2A-6355-41C6-B303-21A540B64EE5}" destId="{424593D7-9307-4D8B-ACCD-B72427B6EA30}" srcOrd="0" destOrd="0" presId="urn:microsoft.com/office/officeart/2005/8/layout/pList2"/>
    <dgm:cxn modelId="{736DDFB6-D2E2-43B4-A56F-4054A2BE5461}" type="presParOf" srcId="{102C3B2A-6355-41C6-B303-21A540B64EE5}" destId="{A4FBFEEB-59B4-49E1-9154-9942F48B2F2D}" srcOrd="1" destOrd="0" presId="urn:microsoft.com/office/officeart/2005/8/layout/pList2"/>
    <dgm:cxn modelId="{C05EA0D6-DAC1-478E-A968-735D39EDCCE4}" type="presParOf" srcId="{102C3B2A-6355-41C6-B303-21A540B64EE5}" destId="{133C720C-4EC4-4135-AF06-1B6B28319654}" srcOrd="2" destOrd="0" presId="urn:microsoft.com/office/officeart/2005/8/layout/pList2"/>
    <dgm:cxn modelId="{81752DD1-8971-4679-9037-F69B32BE977A}" type="presParOf" srcId="{D4B61587-6A69-4862-9C5A-255030F42B8C}" destId="{4AC23C6B-B184-48BE-960D-A4604CD33F3A}" srcOrd="1" destOrd="0" presId="urn:microsoft.com/office/officeart/2005/8/layout/pList2"/>
    <dgm:cxn modelId="{C026E024-326A-472A-8550-48925EF85303}" type="presParOf" srcId="{D4B61587-6A69-4862-9C5A-255030F42B8C}" destId="{3012769E-732B-45DB-86A6-E8E94F644E2B}" srcOrd="2" destOrd="0" presId="urn:microsoft.com/office/officeart/2005/8/layout/pList2"/>
    <dgm:cxn modelId="{445BDD7B-DF6D-45A4-AA49-62DBC41A3EFA}" type="presParOf" srcId="{3012769E-732B-45DB-86A6-E8E94F644E2B}" destId="{63FDB297-0ADC-4C59-BAB5-626B49DFFA17}" srcOrd="0" destOrd="0" presId="urn:microsoft.com/office/officeart/2005/8/layout/pList2"/>
    <dgm:cxn modelId="{5FB8BC67-7701-4F65-979C-E69B1C5C8B33}" type="presParOf" srcId="{3012769E-732B-45DB-86A6-E8E94F644E2B}" destId="{8BDC14EC-358E-445C-A5D1-7AD6161EA01C}" srcOrd="1" destOrd="0" presId="urn:microsoft.com/office/officeart/2005/8/layout/pList2"/>
    <dgm:cxn modelId="{91B1CE70-EDA9-4B5B-A90E-D9EB81942A13}" type="presParOf" srcId="{3012769E-732B-45DB-86A6-E8E94F644E2B}" destId="{360B2AB9-F82C-42BD-ADDC-E4FC080E50B2}" srcOrd="2" destOrd="0" presId="urn:microsoft.com/office/officeart/2005/8/layout/pList2"/>
    <dgm:cxn modelId="{6158BB13-C82E-424F-9FCE-C1C842EA9D6A}" type="presParOf" srcId="{D4B61587-6A69-4862-9C5A-255030F42B8C}" destId="{CD238803-EE11-42B8-AD25-9369AD36CD33}" srcOrd="3" destOrd="0" presId="urn:microsoft.com/office/officeart/2005/8/layout/pList2"/>
    <dgm:cxn modelId="{15876490-298F-492A-B535-18707062C9C5}" type="presParOf" srcId="{D4B61587-6A69-4862-9C5A-255030F42B8C}" destId="{CF8A3BC0-CE7A-46D4-B3BD-D95664CE5DC9}" srcOrd="4" destOrd="0" presId="urn:microsoft.com/office/officeart/2005/8/layout/pList2"/>
    <dgm:cxn modelId="{FC64F622-2B06-4610-BD13-E73FDEC2719F}" type="presParOf" srcId="{CF8A3BC0-CE7A-46D4-B3BD-D95664CE5DC9}" destId="{AA57F31F-4DD9-475A-B915-F40942AB10DD}" srcOrd="0" destOrd="0" presId="urn:microsoft.com/office/officeart/2005/8/layout/pList2"/>
    <dgm:cxn modelId="{BBA877CF-B165-4DF1-BBAE-1F914E539573}" type="presParOf" srcId="{CF8A3BC0-CE7A-46D4-B3BD-D95664CE5DC9}" destId="{ED736D28-D084-48D4-9333-8F6D135A0272}" srcOrd="1" destOrd="0" presId="urn:microsoft.com/office/officeart/2005/8/layout/pList2"/>
    <dgm:cxn modelId="{65715BF0-03C5-418A-82E3-D915E5EE2FB5}" type="presParOf" srcId="{CF8A3BC0-CE7A-46D4-B3BD-D95664CE5DC9}" destId="{01BFD878-5733-4CAD-8C7E-F930CCCC18AB}" srcOrd="2" destOrd="0" presId="urn:microsoft.com/office/officeart/2005/8/layout/pList2"/>
    <dgm:cxn modelId="{B15D7526-1D6E-46EE-B56F-F3FDF5167F7F}" type="presParOf" srcId="{D4B61587-6A69-4862-9C5A-255030F42B8C}" destId="{04073E63-B31D-42F0-B82F-841F7BB4109F}" srcOrd="5" destOrd="0" presId="urn:microsoft.com/office/officeart/2005/8/layout/pList2"/>
    <dgm:cxn modelId="{7700B163-D424-4CE0-9F22-E24FF2A87076}" type="presParOf" srcId="{D4B61587-6A69-4862-9C5A-255030F42B8C}" destId="{91B2CA02-F0AF-4A08-9BC7-F1606C76852C}" srcOrd="6" destOrd="0" presId="urn:microsoft.com/office/officeart/2005/8/layout/pList2"/>
    <dgm:cxn modelId="{DAD39402-6F44-4A1F-A14E-6D56940A5C84}" type="presParOf" srcId="{91B2CA02-F0AF-4A08-9BC7-F1606C76852C}" destId="{B0A1DF22-22E8-4D67-9493-7A153D828562}" srcOrd="0" destOrd="0" presId="urn:microsoft.com/office/officeart/2005/8/layout/pList2"/>
    <dgm:cxn modelId="{C592A1A5-BEC7-49DF-87BA-BE61D8F1B909}" type="presParOf" srcId="{91B2CA02-F0AF-4A08-9BC7-F1606C76852C}" destId="{98D8F261-F180-4216-8C73-770E4865123C}" srcOrd="1" destOrd="0" presId="urn:microsoft.com/office/officeart/2005/8/layout/pList2"/>
    <dgm:cxn modelId="{E648A5C8-26C3-4433-8D19-AE8AB2396E74}" type="presParOf" srcId="{91B2CA02-F0AF-4A08-9BC7-F1606C76852C}" destId="{4D19BC47-C69E-4072-AB6F-438D0BC28F03}" srcOrd="2" destOrd="0" presId="urn:microsoft.com/office/officeart/2005/8/layout/pList2"/>
    <dgm:cxn modelId="{62B18246-009D-40E7-AA0F-2CB171C4D3FD}" type="presParOf" srcId="{D4B61587-6A69-4862-9C5A-255030F42B8C}" destId="{DF45B55B-88E1-4040-9BE4-CA451CFF1DFD}" srcOrd="7" destOrd="0" presId="urn:microsoft.com/office/officeart/2005/8/layout/pList2"/>
    <dgm:cxn modelId="{676F11C6-5767-4C24-823E-3DFC4B8063CF}" type="presParOf" srcId="{D4B61587-6A69-4862-9C5A-255030F42B8C}" destId="{E44BDD69-834A-4721-BAE0-FC0A881EE96E}" srcOrd="8" destOrd="0" presId="urn:microsoft.com/office/officeart/2005/8/layout/pList2"/>
    <dgm:cxn modelId="{261548EB-2CB2-4CC5-A7E5-6A5C8E1D700C}" type="presParOf" srcId="{E44BDD69-834A-4721-BAE0-FC0A881EE96E}" destId="{BE883083-B88A-41C2-8A3D-7B155F33118C}" srcOrd="0" destOrd="0" presId="urn:microsoft.com/office/officeart/2005/8/layout/pList2"/>
    <dgm:cxn modelId="{228CCA7C-CA90-499F-BF5E-562D5614972C}" type="presParOf" srcId="{E44BDD69-834A-4721-BAE0-FC0A881EE96E}" destId="{5E500B11-221B-4EA6-82B9-DCD0C7F2271B}" srcOrd="1" destOrd="0" presId="urn:microsoft.com/office/officeart/2005/8/layout/pList2"/>
    <dgm:cxn modelId="{43575EB3-B2D5-4485-9CCB-627FE6FC2BCA}" type="presParOf" srcId="{E44BDD69-834A-4721-BAE0-FC0A881EE96E}" destId="{E2BE13F6-2999-420C-AE51-20DA6D4BACFF}" srcOrd="2" destOrd="0" presId="urn:microsoft.com/office/officeart/2005/8/layout/pList2"/>
    <dgm:cxn modelId="{89009748-A341-45F9-96EE-45FF0900715F}" type="presParOf" srcId="{D4B61587-6A69-4862-9C5A-255030F42B8C}" destId="{90C2B1C3-6B99-419F-AF8C-0E1C38AB5809}" srcOrd="9" destOrd="0" presId="urn:microsoft.com/office/officeart/2005/8/layout/pList2"/>
    <dgm:cxn modelId="{DDE46A6D-A082-4EF6-BE86-4EF0632FA5D3}" type="presParOf" srcId="{D4B61587-6A69-4862-9C5A-255030F42B8C}" destId="{C41990E6-E585-4CD7-A0F5-B33A42F534C7}" srcOrd="10" destOrd="0" presId="urn:microsoft.com/office/officeart/2005/8/layout/pList2"/>
    <dgm:cxn modelId="{FED82AD4-9FF2-4E87-A40A-8D79DFC4CEF1}" type="presParOf" srcId="{C41990E6-E585-4CD7-A0F5-B33A42F534C7}" destId="{373D4B92-4D39-4DA0-99AA-50342EC83DB5}" srcOrd="0" destOrd="0" presId="urn:microsoft.com/office/officeart/2005/8/layout/pList2"/>
    <dgm:cxn modelId="{3339FC3E-5ABC-47DD-A547-C9A43F59B681}" type="presParOf" srcId="{C41990E6-E585-4CD7-A0F5-B33A42F534C7}" destId="{583FD4EC-2024-4B76-83D6-419B1D711016}" srcOrd="1" destOrd="0" presId="urn:microsoft.com/office/officeart/2005/8/layout/pList2"/>
    <dgm:cxn modelId="{BC86F34C-B02E-4991-B898-95D797DCFA31}" type="presParOf" srcId="{C41990E6-E585-4CD7-A0F5-B33A42F534C7}" destId="{2376757C-3F13-47C9-9314-563BEC0569F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3667A9-70DF-4CF8-87DA-3FD0A679AD1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7E8B1C-AB84-468B-A94C-89C2386D82D7}">
      <dgm:prSet custT="1"/>
      <dgm:spPr/>
      <dgm:t>
        <a:bodyPr/>
        <a:lstStyle/>
        <a:p>
          <a:r>
            <a:rPr lang="en-US" sz="1900" b="0" i="0" dirty="0"/>
            <a:t>Selection of Thesis/Dissertation Examining Committee</a:t>
          </a:r>
          <a:endParaRPr lang="en-US" sz="1900" dirty="0"/>
        </a:p>
      </dgm:t>
    </dgm:pt>
    <dgm:pt modelId="{19C4E0BB-C010-43CD-90E8-B3D9F84C3A34}" type="parTrans" cxnId="{C8287C26-9D4D-44B2-85A2-AEF03B92DC14}">
      <dgm:prSet/>
      <dgm:spPr/>
      <dgm:t>
        <a:bodyPr/>
        <a:lstStyle/>
        <a:p>
          <a:endParaRPr lang="en-US" sz="1700"/>
        </a:p>
      </dgm:t>
    </dgm:pt>
    <dgm:pt modelId="{BC5BFA88-47B8-49D4-A3A5-7D3AA0A03605}" type="sibTrans" cxnId="{C8287C26-9D4D-44B2-85A2-AEF03B92DC14}">
      <dgm:prSet/>
      <dgm:spPr/>
      <dgm:t>
        <a:bodyPr/>
        <a:lstStyle/>
        <a:p>
          <a:endParaRPr lang="en-US" sz="1700"/>
        </a:p>
      </dgm:t>
    </dgm:pt>
    <dgm:pt modelId="{6DA765FE-8F8B-44C7-8B7E-024EAD273D60}">
      <dgm:prSet custT="1"/>
      <dgm:spPr/>
      <dgm:t>
        <a:bodyPr/>
        <a:lstStyle/>
        <a:p>
          <a:r>
            <a:rPr lang="en-US" sz="1900" b="0" i="0" dirty="0"/>
            <a:t>The Graduate Dean must </a:t>
          </a:r>
          <a:r>
            <a:rPr lang="en-US" sz="1900" dirty="0"/>
            <a:t>participate in each defense. </a:t>
          </a:r>
        </a:p>
      </dgm:t>
    </dgm:pt>
    <dgm:pt modelId="{82811295-4590-4D51-AC36-8F6EB9114484}" type="parTrans" cxnId="{1C26B19F-43B5-45AD-8E35-4FCF97A929EB}">
      <dgm:prSet/>
      <dgm:spPr/>
      <dgm:t>
        <a:bodyPr/>
        <a:lstStyle/>
        <a:p>
          <a:endParaRPr lang="en-US" sz="1700"/>
        </a:p>
      </dgm:t>
    </dgm:pt>
    <dgm:pt modelId="{FB195B70-4560-40BB-B68D-D94E79506BD5}" type="sibTrans" cxnId="{1C26B19F-43B5-45AD-8E35-4FCF97A929EB}">
      <dgm:prSet/>
      <dgm:spPr/>
      <dgm:t>
        <a:bodyPr/>
        <a:lstStyle/>
        <a:p>
          <a:endParaRPr lang="en-US" sz="1700"/>
        </a:p>
      </dgm:t>
    </dgm:pt>
    <dgm:pt modelId="{EF0B28AB-E8F5-424D-B504-28B2F3971028}">
      <dgm:prSet custT="1"/>
      <dgm:spPr/>
      <dgm:t>
        <a:bodyPr/>
        <a:lstStyle/>
        <a:p>
          <a:r>
            <a:rPr lang="en-US" sz="1900" b="0" i="0" dirty="0"/>
            <a:t>In case the Dean is unable to attend, a member will be assigned the role of Dean’s Representative, to report on the proceedings. </a:t>
          </a:r>
          <a:endParaRPr lang="en-US" sz="1900" dirty="0"/>
        </a:p>
      </dgm:t>
    </dgm:pt>
    <dgm:pt modelId="{FECB422D-7397-47D1-8846-615A6C8281BF}" type="parTrans" cxnId="{8E274ECE-D003-4514-A20F-0A6C4BB32004}">
      <dgm:prSet/>
      <dgm:spPr/>
      <dgm:t>
        <a:bodyPr/>
        <a:lstStyle/>
        <a:p>
          <a:endParaRPr lang="en-US" sz="1700"/>
        </a:p>
      </dgm:t>
    </dgm:pt>
    <dgm:pt modelId="{6F735FE4-615C-498F-A254-71C5F32A6170}" type="sibTrans" cxnId="{8E274ECE-D003-4514-A20F-0A6C4BB32004}">
      <dgm:prSet/>
      <dgm:spPr/>
      <dgm:t>
        <a:bodyPr/>
        <a:lstStyle/>
        <a:p>
          <a:endParaRPr lang="en-US" sz="1700"/>
        </a:p>
      </dgm:t>
    </dgm:pt>
    <dgm:pt modelId="{321EEED8-FBED-4D1D-8033-CC849A537BDB}">
      <dgm:prSet custT="1"/>
      <dgm:spPr/>
      <dgm:t>
        <a:bodyPr/>
        <a:lstStyle/>
        <a:p>
          <a:r>
            <a:rPr lang="en-US" sz="1900" dirty="0"/>
            <a:t>Constitution of Theses Examining Committees</a:t>
          </a:r>
        </a:p>
      </dgm:t>
    </dgm:pt>
    <dgm:pt modelId="{3AB05274-4C46-445F-84C1-E946E4CAABBC}" type="parTrans" cxnId="{3BFC48AF-CA9A-43C8-8C14-190754E76C7E}">
      <dgm:prSet/>
      <dgm:spPr/>
      <dgm:t>
        <a:bodyPr/>
        <a:lstStyle/>
        <a:p>
          <a:endParaRPr lang="en-US" sz="1700"/>
        </a:p>
      </dgm:t>
    </dgm:pt>
    <dgm:pt modelId="{FF491B4D-C069-4330-B681-F040252389D3}" type="sibTrans" cxnId="{3BFC48AF-CA9A-43C8-8C14-190754E76C7E}">
      <dgm:prSet/>
      <dgm:spPr/>
      <dgm:t>
        <a:bodyPr/>
        <a:lstStyle/>
        <a:p>
          <a:endParaRPr lang="en-US" sz="1700"/>
        </a:p>
      </dgm:t>
    </dgm:pt>
    <dgm:pt modelId="{1879EA15-0C1B-4A13-AE12-0137FF8C27F0}">
      <dgm:prSet custT="1"/>
      <dgm:spPr/>
      <dgm:t>
        <a:bodyPr/>
        <a:lstStyle/>
        <a:p>
          <a:r>
            <a:rPr lang="en-US" sz="1900" dirty="0"/>
            <a:t>Constitution of Dissertation Examining Committees</a:t>
          </a:r>
        </a:p>
      </dgm:t>
    </dgm:pt>
    <dgm:pt modelId="{59D1DC1A-6F81-4A2E-911F-86546DBB28C8}" type="parTrans" cxnId="{5D98F1E4-4137-48D7-83F0-081E13D2C220}">
      <dgm:prSet/>
      <dgm:spPr/>
      <dgm:t>
        <a:bodyPr/>
        <a:lstStyle/>
        <a:p>
          <a:endParaRPr lang="en-US" sz="1700"/>
        </a:p>
      </dgm:t>
    </dgm:pt>
    <dgm:pt modelId="{F5A48679-1380-421B-BE34-98D05C60FEC7}" type="sibTrans" cxnId="{5D98F1E4-4137-48D7-83F0-081E13D2C220}">
      <dgm:prSet/>
      <dgm:spPr/>
      <dgm:t>
        <a:bodyPr/>
        <a:lstStyle/>
        <a:p>
          <a:endParaRPr lang="en-US" sz="1700"/>
        </a:p>
      </dgm:t>
    </dgm:pt>
    <dgm:pt modelId="{4266918E-35DB-47E2-ACC2-8238F003DC34}">
      <dgm:prSet custT="1"/>
      <dgm:spPr/>
      <dgm:t>
        <a:bodyPr/>
        <a:lstStyle/>
        <a:p>
          <a:r>
            <a:rPr lang="en-US" sz="1900" dirty="0"/>
            <a:t>The </a:t>
          </a:r>
          <a:r>
            <a:rPr lang="en-US" sz="1900" b="1" i="0" dirty="0">
              <a:hlinkClick xmlns:r="http://schemas.openxmlformats.org/officeDocument/2006/relationships" r:id="rId1"/>
            </a:rPr>
            <a:t>Nomination of Dissertation Examining Committee</a:t>
          </a:r>
          <a:r>
            <a:rPr lang="en-US" sz="1900" dirty="0"/>
            <a:t> form</a:t>
          </a:r>
        </a:p>
      </dgm:t>
    </dgm:pt>
    <dgm:pt modelId="{5003D250-6269-4FD6-BBB2-857C06BCC3AC}" type="parTrans" cxnId="{E25F64A1-232C-432B-A255-BF9FE9CE5CA7}">
      <dgm:prSet/>
      <dgm:spPr/>
      <dgm:t>
        <a:bodyPr/>
        <a:lstStyle/>
        <a:p>
          <a:endParaRPr lang="en-US" sz="1700"/>
        </a:p>
      </dgm:t>
    </dgm:pt>
    <dgm:pt modelId="{7A53A6B5-76EA-4B77-98E9-38A6669E064D}" type="sibTrans" cxnId="{E25F64A1-232C-432B-A255-BF9FE9CE5CA7}">
      <dgm:prSet/>
      <dgm:spPr/>
      <dgm:t>
        <a:bodyPr/>
        <a:lstStyle/>
        <a:p>
          <a:endParaRPr lang="en-US" sz="1700"/>
        </a:p>
      </dgm:t>
    </dgm:pt>
    <dgm:pt modelId="{F53217D8-7133-45EA-9011-D413AC96E611}">
      <dgm:prSet custT="1"/>
      <dgm:spPr/>
      <dgm:t>
        <a:bodyPr/>
        <a:lstStyle/>
        <a:p>
          <a:r>
            <a:rPr lang="en-US" sz="1900" b="0" i="0" dirty="0"/>
            <a:t>After passing the comprehensive examination. </a:t>
          </a:r>
          <a:endParaRPr lang="en-US" sz="1900" dirty="0"/>
        </a:p>
      </dgm:t>
    </dgm:pt>
    <dgm:pt modelId="{D21DA2B5-CF81-4A5F-A286-56251AEE365E}" type="parTrans" cxnId="{B24FF011-FEEA-4C01-B6A2-B80F42F3B0E6}">
      <dgm:prSet/>
      <dgm:spPr/>
      <dgm:t>
        <a:bodyPr/>
        <a:lstStyle/>
        <a:p>
          <a:endParaRPr lang="en-US" sz="1700"/>
        </a:p>
      </dgm:t>
    </dgm:pt>
    <dgm:pt modelId="{70B786EC-3DA7-427D-BE0D-EA8ED7B44F9A}" type="sibTrans" cxnId="{B24FF011-FEEA-4C01-B6A2-B80F42F3B0E6}">
      <dgm:prSet/>
      <dgm:spPr/>
      <dgm:t>
        <a:bodyPr/>
        <a:lstStyle/>
        <a:p>
          <a:endParaRPr lang="en-US" sz="1700"/>
        </a:p>
      </dgm:t>
    </dgm:pt>
    <dgm:pt modelId="{521FBD39-DD35-48AD-BE6E-595CA999B390}">
      <dgm:prSet custT="1"/>
      <dgm:spPr/>
      <dgm:t>
        <a:bodyPr/>
        <a:lstStyle/>
        <a:p>
          <a:r>
            <a:rPr lang="en-US" sz="1900" dirty="0"/>
            <a:t>Use Graduate Faculty List to make selection  </a:t>
          </a:r>
        </a:p>
      </dgm:t>
    </dgm:pt>
    <dgm:pt modelId="{2AEF5026-2871-4F43-A94B-4B6CF168E28A}" type="parTrans" cxnId="{9BC8D6A6-AC28-4F45-A324-260C9312125E}">
      <dgm:prSet/>
      <dgm:spPr/>
      <dgm:t>
        <a:bodyPr/>
        <a:lstStyle/>
        <a:p>
          <a:endParaRPr lang="en-US" sz="1700"/>
        </a:p>
      </dgm:t>
    </dgm:pt>
    <dgm:pt modelId="{03DB948B-7FBE-4B1C-A471-2CDF7C8EDF8B}" type="sibTrans" cxnId="{9BC8D6A6-AC28-4F45-A324-260C9312125E}">
      <dgm:prSet/>
      <dgm:spPr/>
      <dgm:t>
        <a:bodyPr/>
        <a:lstStyle/>
        <a:p>
          <a:endParaRPr lang="en-US" sz="1700"/>
        </a:p>
      </dgm:t>
    </dgm:pt>
    <dgm:pt modelId="{47D867D4-197B-44A9-AB38-2E47C83E71AD}">
      <dgm:prSet custT="1"/>
      <dgm:spPr/>
      <dgm:t>
        <a:bodyPr/>
        <a:lstStyle/>
        <a:p>
          <a:r>
            <a:rPr lang="en-US" sz="1900" dirty="0"/>
            <a:t>Must have a minimum of three (3) members. </a:t>
          </a:r>
        </a:p>
      </dgm:t>
    </dgm:pt>
    <dgm:pt modelId="{2443836B-0241-4C1B-8AA8-02F0449DC6C6}" type="parTrans" cxnId="{24296853-57EB-42C9-A1F8-734A78BCCB6C}">
      <dgm:prSet/>
      <dgm:spPr/>
      <dgm:t>
        <a:bodyPr/>
        <a:lstStyle/>
        <a:p>
          <a:endParaRPr lang="en-US" sz="1700"/>
        </a:p>
      </dgm:t>
    </dgm:pt>
    <dgm:pt modelId="{BBC4515F-2C40-4178-8AF3-C4C9C696C5A8}" type="sibTrans" cxnId="{24296853-57EB-42C9-A1F8-734A78BCCB6C}">
      <dgm:prSet/>
      <dgm:spPr/>
      <dgm:t>
        <a:bodyPr/>
        <a:lstStyle/>
        <a:p>
          <a:endParaRPr lang="en-US" sz="1700"/>
        </a:p>
      </dgm:t>
    </dgm:pt>
    <dgm:pt modelId="{C9F9B7DC-0A8A-42E5-8517-075081B2F1C4}">
      <dgm:prSet custT="1"/>
      <dgm:spPr/>
      <dgm:t>
        <a:bodyPr/>
        <a:lstStyle/>
        <a:p>
          <a:r>
            <a:rPr lang="en-US" sz="1900" dirty="0"/>
            <a:t>Must have a minimum of five (5) voting members</a:t>
          </a:r>
        </a:p>
      </dgm:t>
    </dgm:pt>
    <dgm:pt modelId="{D9CAEDC5-8175-45C1-82A0-1965077D5ECD}" type="parTrans" cxnId="{E757F313-5D34-4954-9AF9-1D5E7CE52798}">
      <dgm:prSet/>
      <dgm:spPr/>
      <dgm:t>
        <a:bodyPr/>
        <a:lstStyle/>
        <a:p>
          <a:endParaRPr lang="en-US" sz="1700"/>
        </a:p>
      </dgm:t>
    </dgm:pt>
    <dgm:pt modelId="{1D95CAD2-174C-4924-9DF8-9196513D7464}" type="sibTrans" cxnId="{E757F313-5D34-4954-9AF9-1D5E7CE52798}">
      <dgm:prSet/>
      <dgm:spPr/>
      <dgm:t>
        <a:bodyPr/>
        <a:lstStyle/>
        <a:p>
          <a:endParaRPr lang="en-US" sz="1700"/>
        </a:p>
      </dgm:t>
    </dgm:pt>
    <dgm:pt modelId="{DCB4C0F7-35E6-45A7-878E-5E1C62BA93AD}">
      <dgm:prSet custT="1"/>
      <dgm:spPr/>
      <dgm:t>
        <a:bodyPr/>
        <a:lstStyle/>
        <a:p>
          <a:r>
            <a:rPr lang="en-US" sz="1900" dirty="0"/>
            <a:t>For ORLD, the Committee will include at least four (4) members</a:t>
          </a:r>
        </a:p>
      </dgm:t>
    </dgm:pt>
    <dgm:pt modelId="{D19A5F33-B1E0-412F-ABE5-42B314570B33}" type="parTrans" cxnId="{6DE2E2F9-E80C-4099-A6DC-292DB5AE561B}">
      <dgm:prSet/>
      <dgm:spPr/>
      <dgm:t>
        <a:bodyPr/>
        <a:lstStyle/>
        <a:p>
          <a:endParaRPr lang="en-US" sz="1700"/>
        </a:p>
      </dgm:t>
    </dgm:pt>
    <dgm:pt modelId="{E2BE80CC-CC83-4318-B97D-B3C547BFFD6A}" type="sibTrans" cxnId="{6DE2E2F9-E80C-4099-A6DC-292DB5AE561B}">
      <dgm:prSet/>
      <dgm:spPr/>
      <dgm:t>
        <a:bodyPr/>
        <a:lstStyle/>
        <a:p>
          <a:endParaRPr lang="en-US" sz="1700"/>
        </a:p>
      </dgm:t>
    </dgm:pt>
    <dgm:pt modelId="{395138A9-5746-4819-B2B5-AED03C6907D0}">
      <dgm:prSet custT="1"/>
      <dgm:spPr/>
      <dgm:t>
        <a:bodyPr/>
        <a:lstStyle/>
        <a:p>
          <a:r>
            <a:rPr lang="en-US" sz="1900" dirty="0"/>
            <a:t>Available at </a:t>
          </a:r>
          <a:r>
            <a:rPr lang="en-US" sz="1900" dirty="0">
              <a:hlinkClick xmlns:r="http://schemas.openxmlformats.org/officeDocument/2006/relationships" r:id="rId2"/>
            </a:rPr>
            <a:t>www.umes.edu/grad</a:t>
          </a:r>
          <a:r>
            <a:rPr lang="en-US" sz="1900" dirty="0"/>
            <a:t> </a:t>
          </a:r>
        </a:p>
      </dgm:t>
    </dgm:pt>
    <dgm:pt modelId="{8D1DA44C-4801-4376-956D-9C1B430EFD9C}" type="parTrans" cxnId="{90468906-DCF9-47A0-AD71-F0CEBC1BF167}">
      <dgm:prSet/>
      <dgm:spPr/>
      <dgm:t>
        <a:bodyPr/>
        <a:lstStyle/>
        <a:p>
          <a:endParaRPr lang="en-US" sz="1700"/>
        </a:p>
      </dgm:t>
    </dgm:pt>
    <dgm:pt modelId="{27E0AC8F-E4FE-49B2-87B0-F772DED725B6}" type="sibTrans" cxnId="{90468906-DCF9-47A0-AD71-F0CEBC1BF167}">
      <dgm:prSet/>
      <dgm:spPr/>
      <dgm:t>
        <a:bodyPr/>
        <a:lstStyle/>
        <a:p>
          <a:endParaRPr lang="en-US" sz="1700"/>
        </a:p>
      </dgm:t>
    </dgm:pt>
    <dgm:pt modelId="{253FE4FE-DF56-46B8-89D4-11912C043330}" type="pres">
      <dgm:prSet presAssocID="{013667A9-70DF-4CF8-87DA-3FD0A679AD1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1CD779-0A21-4AD0-A6E9-EB3E62B7B888}" type="pres">
      <dgm:prSet presAssocID="{9A7E8B1C-AB84-468B-A94C-89C2386D82D7}" presName="linNode" presStyleCnt="0"/>
      <dgm:spPr/>
    </dgm:pt>
    <dgm:pt modelId="{F3DE8399-E4A3-48DF-838C-DD20E14A6EF8}" type="pres">
      <dgm:prSet presAssocID="{9A7E8B1C-AB84-468B-A94C-89C2386D82D7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772A7-07E8-40C1-8039-7BF6CDF70D69}" type="pres">
      <dgm:prSet presAssocID="{9A7E8B1C-AB84-468B-A94C-89C2386D82D7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3AF8F-C150-4004-8EC6-13648C91F3C7}" type="pres">
      <dgm:prSet presAssocID="{BC5BFA88-47B8-49D4-A3A5-7D3AA0A03605}" presName="spacing" presStyleCnt="0"/>
      <dgm:spPr/>
    </dgm:pt>
    <dgm:pt modelId="{A17556A2-3941-44BE-9F8A-183D4C0DAA1A}" type="pres">
      <dgm:prSet presAssocID="{6DA765FE-8F8B-44C7-8B7E-024EAD273D60}" presName="linNode" presStyleCnt="0"/>
      <dgm:spPr/>
    </dgm:pt>
    <dgm:pt modelId="{41E42D18-0FF6-4A2F-9688-4D2F83C932CC}" type="pres">
      <dgm:prSet presAssocID="{6DA765FE-8F8B-44C7-8B7E-024EAD273D60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BF4F3-110C-452D-8288-6294AE4F4AF6}" type="pres">
      <dgm:prSet presAssocID="{6DA765FE-8F8B-44C7-8B7E-024EAD273D60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80933-0BEA-4FB6-86B6-9BF3F0FAD980}" type="pres">
      <dgm:prSet presAssocID="{FB195B70-4560-40BB-B68D-D94E79506BD5}" presName="spacing" presStyleCnt="0"/>
      <dgm:spPr/>
    </dgm:pt>
    <dgm:pt modelId="{BDDAD4B3-3561-47A6-A009-5869AE7EE0DE}" type="pres">
      <dgm:prSet presAssocID="{321EEED8-FBED-4D1D-8033-CC849A537BDB}" presName="linNode" presStyleCnt="0"/>
      <dgm:spPr/>
    </dgm:pt>
    <dgm:pt modelId="{DDE65E55-5CE3-4E5E-978E-C3C6FAB82AA2}" type="pres">
      <dgm:prSet presAssocID="{321EEED8-FBED-4D1D-8033-CC849A537BDB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C5696-A1DB-46D5-A267-98358A5CBAA0}" type="pres">
      <dgm:prSet presAssocID="{321EEED8-FBED-4D1D-8033-CC849A537BDB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41115-D988-4531-892C-5D92B5C47CCC}" type="pres">
      <dgm:prSet presAssocID="{FF491B4D-C069-4330-B681-F040252389D3}" presName="spacing" presStyleCnt="0"/>
      <dgm:spPr/>
    </dgm:pt>
    <dgm:pt modelId="{A21D49B9-DB8D-4AFC-B648-94F0295A5A64}" type="pres">
      <dgm:prSet presAssocID="{1879EA15-0C1B-4A13-AE12-0137FF8C27F0}" presName="linNode" presStyleCnt="0"/>
      <dgm:spPr/>
    </dgm:pt>
    <dgm:pt modelId="{CDDF33A3-DB54-481A-AA9F-BFB52EA3B06D}" type="pres">
      <dgm:prSet presAssocID="{1879EA15-0C1B-4A13-AE12-0137FF8C27F0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377C6-BA62-4407-9C94-7D7BFAE02E27}" type="pres">
      <dgm:prSet presAssocID="{1879EA15-0C1B-4A13-AE12-0137FF8C27F0}" presName="childShp" presStyleLbl="bgAccFollowNode1" presStyleIdx="3" presStyleCnt="5" custScaleY="81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CB50D-4884-4540-91AB-A30970E7B642}" type="pres">
      <dgm:prSet presAssocID="{F5A48679-1380-421B-BE34-98D05C60FEC7}" presName="spacing" presStyleCnt="0"/>
      <dgm:spPr/>
    </dgm:pt>
    <dgm:pt modelId="{2B39CAA9-7835-47F9-AB24-AA14DF3F63D7}" type="pres">
      <dgm:prSet presAssocID="{4266918E-35DB-47E2-ACC2-8238F003DC34}" presName="linNode" presStyleCnt="0"/>
      <dgm:spPr/>
    </dgm:pt>
    <dgm:pt modelId="{789C62E4-7019-4DAE-B530-2A2C843113BC}" type="pres">
      <dgm:prSet presAssocID="{4266918E-35DB-47E2-ACC2-8238F003DC3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094ED-9958-41A9-80DC-6DE5AACE4483}" type="pres">
      <dgm:prSet presAssocID="{4266918E-35DB-47E2-ACC2-8238F003DC3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C8D6A6-AC28-4F45-A324-260C9312125E}" srcId="{9A7E8B1C-AB84-468B-A94C-89C2386D82D7}" destId="{521FBD39-DD35-48AD-BE6E-595CA999B390}" srcOrd="1" destOrd="0" parTransId="{2AEF5026-2871-4F43-A94B-4B6CF168E28A}" sibTransId="{03DB948B-7FBE-4B1C-A471-2CDF7C8EDF8B}"/>
    <dgm:cxn modelId="{2B8F3393-4FE1-4EC7-A765-9EB2B423544B}" type="presOf" srcId="{395138A9-5746-4819-B2B5-AED03C6907D0}" destId="{859094ED-9958-41A9-80DC-6DE5AACE4483}" srcOrd="0" destOrd="0" presId="urn:microsoft.com/office/officeart/2005/8/layout/vList6"/>
    <dgm:cxn modelId="{EE6C984E-ECB7-4CCE-92B9-093C8EE3A7D6}" type="presOf" srcId="{6DA765FE-8F8B-44C7-8B7E-024EAD273D60}" destId="{41E42D18-0FF6-4A2F-9688-4D2F83C932CC}" srcOrd="0" destOrd="0" presId="urn:microsoft.com/office/officeart/2005/8/layout/vList6"/>
    <dgm:cxn modelId="{33281669-B8B7-41DB-BEEC-BC72E1BF097F}" type="presOf" srcId="{C9F9B7DC-0A8A-42E5-8517-075081B2F1C4}" destId="{009377C6-BA62-4407-9C94-7D7BFAE02E27}" srcOrd="0" destOrd="0" presId="urn:microsoft.com/office/officeart/2005/8/layout/vList6"/>
    <dgm:cxn modelId="{006B390C-4697-44BA-AB11-062EDCC23704}" type="presOf" srcId="{9A7E8B1C-AB84-468B-A94C-89C2386D82D7}" destId="{F3DE8399-E4A3-48DF-838C-DD20E14A6EF8}" srcOrd="0" destOrd="0" presId="urn:microsoft.com/office/officeart/2005/8/layout/vList6"/>
    <dgm:cxn modelId="{24296853-57EB-42C9-A1F8-734A78BCCB6C}" srcId="{321EEED8-FBED-4D1D-8033-CC849A537BDB}" destId="{47D867D4-197B-44A9-AB38-2E47C83E71AD}" srcOrd="0" destOrd="0" parTransId="{2443836B-0241-4C1B-8AA8-02F0449DC6C6}" sibTransId="{BBC4515F-2C40-4178-8AF3-C4C9C696C5A8}"/>
    <dgm:cxn modelId="{B24FF011-FEEA-4C01-B6A2-B80F42F3B0E6}" srcId="{9A7E8B1C-AB84-468B-A94C-89C2386D82D7}" destId="{F53217D8-7133-45EA-9011-D413AC96E611}" srcOrd="0" destOrd="0" parTransId="{D21DA2B5-CF81-4A5F-A286-56251AEE365E}" sibTransId="{70B786EC-3DA7-427D-BE0D-EA8ED7B44F9A}"/>
    <dgm:cxn modelId="{C5C2FF3C-989E-4005-93BC-9C8DF44AC539}" type="presOf" srcId="{47D867D4-197B-44A9-AB38-2E47C83E71AD}" destId="{A62C5696-A1DB-46D5-A267-98358A5CBAA0}" srcOrd="0" destOrd="0" presId="urn:microsoft.com/office/officeart/2005/8/layout/vList6"/>
    <dgm:cxn modelId="{E25F64A1-232C-432B-A255-BF9FE9CE5CA7}" srcId="{013667A9-70DF-4CF8-87DA-3FD0A679AD10}" destId="{4266918E-35DB-47E2-ACC2-8238F003DC34}" srcOrd="4" destOrd="0" parTransId="{5003D250-6269-4FD6-BBB2-857C06BCC3AC}" sibTransId="{7A53A6B5-76EA-4B77-98E9-38A6669E064D}"/>
    <dgm:cxn modelId="{785A21BE-F62F-4C04-B35F-BBE7BD457D0D}" type="presOf" srcId="{DCB4C0F7-35E6-45A7-878E-5E1C62BA93AD}" destId="{009377C6-BA62-4407-9C94-7D7BFAE02E27}" srcOrd="0" destOrd="1" presId="urn:microsoft.com/office/officeart/2005/8/layout/vList6"/>
    <dgm:cxn modelId="{F5697E2C-0183-4FB4-8816-CFB72B3385A1}" type="presOf" srcId="{013667A9-70DF-4CF8-87DA-3FD0A679AD10}" destId="{253FE4FE-DF56-46B8-89D4-11912C043330}" srcOrd="0" destOrd="0" presId="urn:microsoft.com/office/officeart/2005/8/layout/vList6"/>
    <dgm:cxn modelId="{E1C03B3F-3213-4254-A68A-C785CFCD4F9F}" type="presOf" srcId="{521FBD39-DD35-48AD-BE6E-595CA999B390}" destId="{B96772A7-07E8-40C1-8039-7BF6CDF70D69}" srcOrd="0" destOrd="1" presId="urn:microsoft.com/office/officeart/2005/8/layout/vList6"/>
    <dgm:cxn modelId="{5D98F1E4-4137-48D7-83F0-081E13D2C220}" srcId="{013667A9-70DF-4CF8-87DA-3FD0A679AD10}" destId="{1879EA15-0C1B-4A13-AE12-0137FF8C27F0}" srcOrd="3" destOrd="0" parTransId="{59D1DC1A-6F81-4A2E-911F-86546DBB28C8}" sibTransId="{F5A48679-1380-421B-BE34-98D05C60FEC7}"/>
    <dgm:cxn modelId="{90468906-DCF9-47A0-AD71-F0CEBC1BF167}" srcId="{4266918E-35DB-47E2-ACC2-8238F003DC34}" destId="{395138A9-5746-4819-B2B5-AED03C6907D0}" srcOrd="0" destOrd="0" parTransId="{8D1DA44C-4801-4376-956D-9C1B430EFD9C}" sibTransId="{27E0AC8F-E4FE-49B2-87B0-F772DED725B6}"/>
    <dgm:cxn modelId="{F582A741-4008-42B1-AC93-20F7AD260482}" type="presOf" srcId="{1879EA15-0C1B-4A13-AE12-0137FF8C27F0}" destId="{CDDF33A3-DB54-481A-AA9F-BFB52EA3B06D}" srcOrd="0" destOrd="0" presId="urn:microsoft.com/office/officeart/2005/8/layout/vList6"/>
    <dgm:cxn modelId="{C8287C26-9D4D-44B2-85A2-AEF03B92DC14}" srcId="{013667A9-70DF-4CF8-87DA-3FD0A679AD10}" destId="{9A7E8B1C-AB84-468B-A94C-89C2386D82D7}" srcOrd="0" destOrd="0" parTransId="{19C4E0BB-C010-43CD-90E8-B3D9F84C3A34}" sibTransId="{BC5BFA88-47B8-49D4-A3A5-7D3AA0A03605}"/>
    <dgm:cxn modelId="{FE977472-3BB9-4CE8-917E-EC68555443D3}" type="presOf" srcId="{EF0B28AB-E8F5-424D-B504-28B2F3971028}" destId="{B32BF4F3-110C-452D-8288-6294AE4F4AF6}" srcOrd="0" destOrd="0" presId="urn:microsoft.com/office/officeart/2005/8/layout/vList6"/>
    <dgm:cxn modelId="{8E274ECE-D003-4514-A20F-0A6C4BB32004}" srcId="{6DA765FE-8F8B-44C7-8B7E-024EAD273D60}" destId="{EF0B28AB-E8F5-424D-B504-28B2F3971028}" srcOrd="0" destOrd="0" parTransId="{FECB422D-7397-47D1-8846-615A6C8281BF}" sibTransId="{6F735FE4-615C-498F-A254-71C5F32A6170}"/>
    <dgm:cxn modelId="{E0391F2D-D2B7-4EB7-9F9B-CA491929E5B5}" type="presOf" srcId="{F53217D8-7133-45EA-9011-D413AC96E611}" destId="{B96772A7-07E8-40C1-8039-7BF6CDF70D69}" srcOrd="0" destOrd="0" presId="urn:microsoft.com/office/officeart/2005/8/layout/vList6"/>
    <dgm:cxn modelId="{E757F313-5D34-4954-9AF9-1D5E7CE52798}" srcId="{1879EA15-0C1B-4A13-AE12-0137FF8C27F0}" destId="{C9F9B7DC-0A8A-42E5-8517-075081B2F1C4}" srcOrd="0" destOrd="0" parTransId="{D9CAEDC5-8175-45C1-82A0-1965077D5ECD}" sibTransId="{1D95CAD2-174C-4924-9DF8-9196513D7464}"/>
    <dgm:cxn modelId="{3BFC48AF-CA9A-43C8-8C14-190754E76C7E}" srcId="{013667A9-70DF-4CF8-87DA-3FD0A679AD10}" destId="{321EEED8-FBED-4D1D-8033-CC849A537BDB}" srcOrd="2" destOrd="0" parTransId="{3AB05274-4C46-445F-84C1-E946E4CAABBC}" sibTransId="{FF491B4D-C069-4330-B681-F040252389D3}"/>
    <dgm:cxn modelId="{A99FEF1C-8A69-4C76-A974-7DFEDBDC5FDC}" type="presOf" srcId="{321EEED8-FBED-4D1D-8033-CC849A537BDB}" destId="{DDE65E55-5CE3-4E5E-978E-C3C6FAB82AA2}" srcOrd="0" destOrd="0" presId="urn:microsoft.com/office/officeart/2005/8/layout/vList6"/>
    <dgm:cxn modelId="{1C26B19F-43B5-45AD-8E35-4FCF97A929EB}" srcId="{013667A9-70DF-4CF8-87DA-3FD0A679AD10}" destId="{6DA765FE-8F8B-44C7-8B7E-024EAD273D60}" srcOrd="1" destOrd="0" parTransId="{82811295-4590-4D51-AC36-8F6EB9114484}" sibTransId="{FB195B70-4560-40BB-B68D-D94E79506BD5}"/>
    <dgm:cxn modelId="{6A506080-C873-4336-BC14-6A812B601EF0}" type="presOf" srcId="{4266918E-35DB-47E2-ACC2-8238F003DC34}" destId="{789C62E4-7019-4DAE-B530-2A2C843113BC}" srcOrd="0" destOrd="0" presId="urn:microsoft.com/office/officeart/2005/8/layout/vList6"/>
    <dgm:cxn modelId="{6DE2E2F9-E80C-4099-A6DC-292DB5AE561B}" srcId="{1879EA15-0C1B-4A13-AE12-0137FF8C27F0}" destId="{DCB4C0F7-35E6-45A7-878E-5E1C62BA93AD}" srcOrd="1" destOrd="0" parTransId="{D19A5F33-B1E0-412F-ABE5-42B314570B33}" sibTransId="{E2BE80CC-CC83-4318-B97D-B3C547BFFD6A}"/>
    <dgm:cxn modelId="{EAEFAD8D-E373-4549-B27D-235047158AB8}" type="presParOf" srcId="{253FE4FE-DF56-46B8-89D4-11912C043330}" destId="{F11CD779-0A21-4AD0-A6E9-EB3E62B7B888}" srcOrd="0" destOrd="0" presId="urn:microsoft.com/office/officeart/2005/8/layout/vList6"/>
    <dgm:cxn modelId="{D0A5A6D6-6C03-4C8C-9FD0-6A1A568C13A7}" type="presParOf" srcId="{F11CD779-0A21-4AD0-A6E9-EB3E62B7B888}" destId="{F3DE8399-E4A3-48DF-838C-DD20E14A6EF8}" srcOrd="0" destOrd="0" presId="urn:microsoft.com/office/officeart/2005/8/layout/vList6"/>
    <dgm:cxn modelId="{FC0643B2-AABC-4140-8838-067513F7BEB7}" type="presParOf" srcId="{F11CD779-0A21-4AD0-A6E9-EB3E62B7B888}" destId="{B96772A7-07E8-40C1-8039-7BF6CDF70D69}" srcOrd="1" destOrd="0" presId="urn:microsoft.com/office/officeart/2005/8/layout/vList6"/>
    <dgm:cxn modelId="{CAD9F9D9-C4FA-46EB-B511-825DBF7E3C22}" type="presParOf" srcId="{253FE4FE-DF56-46B8-89D4-11912C043330}" destId="{65C3AF8F-C150-4004-8EC6-13648C91F3C7}" srcOrd="1" destOrd="0" presId="urn:microsoft.com/office/officeart/2005/8/layout/vList6"/>
    <dgm:cxn modelId="{5B49B8DF-4CEF-4528-AE94-1204571E616D}" type="presParOf" srcId="{253FE4FE-DF56-46B8-89D4-11912C043330}" destId="{A17556A2-3941-44BE-9F8A-183D4C0DAA1A}" srcOrd="2" destOrd="0" presId="urn:microsoft.com/office/officeart/2005/8/layout/vList6"/>
    <dgm:cxn modelId="{8049032B-C85E-4A13-BF1A-767690CA8885}" type="presParOf" srcId="{A17556A2-3941-44BE-9F8A-183D4C0DAA1A}" destId="{41E42D18-0FF6-4A2F-9688-4D2F83C932CC}" srcOrd="0" destOrd="0" presId="urn:microsoft.com/office/officeart/2005/8/layout/vList6"/>
    <dgm:cxn modelId="{A576C298-43D9-4E9B-AF85-F004721DA36F}" type="presParOf" srcId="{A17556A2-3941-44BE-9F8A-183D4C0DAA1A}" destId="{B32BF4F3-110C-452D-8288-6294AE4F4AF6}" srcOrd="1" destOrd="0" presId="urn:microsoft.com/office/officeart/2005/8/layout/vList6"/>
    <dgm:cxn modelId="{315CE855-8C2A-4EE1-98C5-A60504387025}" type="presParOf" srcId="{253FE4FE-DF56-46B8-89D4-11912C043330}" destId="{82880933-0BEA-4FB6-86B6-9BF3F0FAD980}" srcOrd="3" destOrd="0" presId="urn:microsoft.com/office/officeart/2005/8/layout/vList6"/>
    <dgm:cxn modelId="{44BB048D-9826-4D4D-A71B-F91FCAE85AF5}" type="presParOf" srcId="{253FE4FE-DF56-46B8-89D4-11912C043330}" destId="{BDDAD4B3-3561-47A6-A009-5869AE7EE0DE}" srcOrd="4" destOrd="0" presId="urn:microsoft.com/office/officeart/2005/8/layout/vList6"/>
    <dgm:cxn modelId="{329DD25B-8EBE-4EE3-B971-CF0CBF5BF5F9}" type="presParOf" srcId="{BDDAD4B3-3561-47A6-A009-5869AE7EE0DE}" destId="{DDE65E55-5CE3-4E5E-978E-C3C6FAB82AA2}" srcOrd="0" destOrd="0" presId="urn:microsoft.com/office/officeart/2005/8/layout/vList6"/>
    <dgm:cxn modelId="{CA65016F-FB75-41B4-9881-0257AF0DA43B}" type="presParOf" srcId="{BDDAD4B3-3561-47A6-A009-5869AE7EE0DE}" destId="{A62C5696-A1DB-46D5-A267-98358A5CBAA0}" srcOrd="1" destOrd="0" presId="urn:microsoft.com/office/officeart/2005/8/layout/vList6"/>
    <dgm:cxn modelId="{64EC5C8A-976C-4172-A797-87E5D30A6830}" type="presParOf" srcId="{253FE4FE-DF56-46B8-89D4-11912C043330}" destId="{A6B41115-D988-4531-892C-5D92B5C47CCC}" srcOrd="5" destOrd="0" presId="urn:microsoft.com/office/officeart/2005/8/layout/vList6"/>
    <dgm:cxn modelId="{411ECA10-B4D3-4DFA-A92A-3E6BE2A1E7DA}" type="presParOf" srcId="{253FE4FE-DF56-46B8-89D4-11912C043330}" destId="{A21D49B9-DB8D-4AFC-B648-94F0295A5A64}" srcOrd="6" destOrd="0" presId="urn:microsoft.com/office/officeart/2005/8/layout/vList6"/>
    <dgm:cxn modelId="{E6DCB3DD-E7B7-41FD-A601-4C254D705E78}" type="presParOf" srcId="{A21D49B9-DB8D-4AFC-B648-94F0295A5A64}" destId="{CDDF33A3-DB54-481A-AA9F-BFB52EA3B06D}" srcOrd="0" destOrd="0" presId="urn:microsoft.com/office/officeart/2005/8/layout/vList6"/>
    <dgm:cxn modelId="{BF107A4E-0A7F-4E0C-8E2B-7B476CBD6D6C}" type="presParOf" srcId="{A21D49B9-DB8D-4AFC-B648-94F0295A5A64}" destId="{009377C6-BA62-4407-9C94-7D7BFAE02E27}" srcOrd="1" destOrd="0" presId="urn:microsoft.com/office/officeart/2005/8/layout/vList6"/>
    <dgm:cxn modelId="{E688040A-8FA5-48DE-836F-628EA6019F7E}" type="presParOf" srcId="{253FE4FE-DF56-46B8-89D4-11912C043330}" destId="{A58CB50D-4884-4540-91AB-A30970E7B642}" srcOrd="7" destOrd="0" presId="urn:microsoft.com/office/officeart/2005/8/layout/vList6"/>
    <dgm:cxn modelId="{180942D1-B720-4557-95C2-BDA4ED285946}" type="presParOf" srcId="{253FE4FE-DF56-46B8-89D4-11912C043330}" destId="{2B39CAA9-7835-47F9-AB24-AA14DF3F63D7}" srcOrd="8" destOrd="0" presId="urn:microsoft.com/office/officeart/2005/8/layout/vList6"/>
    <dgm:cxn modelId="{B9D80653-295F-4046-95E8-6D333B0D0731}" type="presParOf" srcId="{2B39CAA9-7835-47F9-AB24-AA14DF3F63D7}" destId="{789C62E4-7019-4DAE-B530-2A2C843113BC}" srcOrd="0" destOrd="0" presId="urn:microsoft.com/office/officeart/2005/8/layout/vList6"/>
    <dgm:cxn modelId="{E3669A9C-8E0F-4944-A0D4-6E5DA847BEAD}" type="presParOf" srcId="{2B39CAA9-7835-47F9-AB24-AA14DF3F63D7}" destId="{859094ED-9958-41A9-80DC-6DE5AACE448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C35CB1-8CE0-4D33-9E7E-D800079702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70ED9E-E370-4CC5-B8A6-D4EA24276C3D}">
      <dgm:prSet custT="1"/>
      <dgm:spPr/>
      <dgm:t>
        <a:bodyPr/>
        <a:lstStyle/>
        <a:p>
          <a:r>
            <a:rPr lang="en-US" sz="1900" dirty="0"/>
            <a:t>The Proposal Defense is an oral examination on student’s research proposal</a:t>
          </a:r>
        </a:p>
      </dgm:t>
    </dgm:pt>
    <dgm:pt modelId="{8A14F138-2782-44F9-AE1D-974E0B8DF8FC}" type="parTrans" cxnId="{3C347BA1-00A7-48B1-A0BE-77E472190E22}">
      <dgm:prSet/>
      <dgm:spPr/>
      <dgm:t>
        <a:bodyPr/>
        <a:lstStyle/>
        <a:p>
          <a:endParaRPr lang="en-US"/>
        </a:p>
      </dgm:t>
    </dgm:pt>
    <dgm:pt modelId="{4861545E-AD7F-42B8-8765-B42A51DA7CE3}" type="sibTrans" cxnId="{3C347BA1-00A7-48B1-A0BE-77E472190E22}">
      <dgm:prSet/>
      <dgm:spPr/>
      <dgm:t>
        <a:bodyPr/>
        <a:lstStyle/>
        <a:p>
          <a:endParaRPr lang="en-US"/>
        </a:p>
      </dgm:t>
    </dgm:pt>
    <dgm:pt modelId="{BA3EB960-9ECF-4122-ACF5-D474EE5B31F1}">
      <dgm:prSet custT="1"/>
      <dgm:spPr/>
      <dgm:t>
        <a:bodyPr/>
        <a:lstStyle/>
        <a:p>
          <a:r>
            <a:rPr lang="en-US" sz="1900" dirty="0"/>
            <a:t>It consists of the first 3 (or 4) chapters depending on degree program</a:t>
          </a:r>
        </a:p>
      </dgm:t>
    </dgm:pt>
    <dgm:pt modelId="{505DDB84-7D2E-4FF6-9115-D5A0706764E3}" type="parTrans" cxnId="{F66208E5-AFF4-49E0-82B9-0B36C2F62D83}">
      <dgm:prSet/>
      <dgm:spPr/>
      <dgm:t>
        <a:bodyPr/>
        <a:lstStyle/>
        <a:p>
          <a:endParaRPr lang="en-US"/>
        </a:p>
      </dgm:t>
    </dgm:pt>
    <dgm:pt modelId="{4A34C1C7-27C4-40E5-9A80-F1370DE37686}" type="sibTrans" cxnId="{F66208E5-AFF4-49E0-82B9-0B36C2F62D83}">
      <dgm:prSet/>
      <dgm:spPr/>
      <dgm:t>
        <a:bodyPr/>
        <a:lstStyle/>
        <a:p>
          <a:endParaRPr lang="en-US"/>
        </a:p>
      </dgm:t>
    </dgm:pt>
    <dgm:pt modelId="{10B3C1C3-173D-486A-A2CE-35846446DAC6}">
      <dgm:prSet custT="1"/>
      <dgm:spPr/>
      <dgm:t>
        <a:bodyPr/>
        <a:lstStyle/>
        <a:p>
          <a:r>
            <a:rPr lang="en-US" sz="1900" dirty="0"/>
            <a:t>At least ten (10) working days prior to the examination, the student must provide all committee members with a formal research proposal</a:t>
          </a:r>
        </a:p>
      </dgm:t>
    </dgm:pt>
    <dgm:pt modelId="{C061501F-9EC3-4920-A7D6-8A519920F9EC}" type="parTrans" cxnId="{120BFA19-FA55-4A83-A837-F861381D7B14}">
      <dgm:prSet/>
      <dgm:spPr/>
      <dgm:t>
        <a:bodyPr/>
        <a:lstStyle/>
        <a:p>
          <a:endParaRPr lang="en-US"/>
        </a:p>
      </dgm:t>
    </dgm:pt>
    <dgm:pt modelId="{8B89A8D5-FD55-4AAC-9E49-2C77C1FC9CCC}" type="sibTrans" cxnId="{120BFA19-FA55-4A83-A837-F861381D7B14}">
      <dgm:prSet/>
      <dgm:spPr/>
      <dgm:t>
        <a:bodyPr/>
        <a:lstStyle/>
        <a:p>
          <a:endParaRPr lang="en-US"/>
        </a:p>
      </dgm:t>
    </dgm:pt>
    <dgm:pt modelId="{8669F78D-60FC-4431-8B29-F883AF984302}">
      <dgm:prSet custT="1"/>
      <dgm:spPr/>
      <dgm:t>
        <a:bodyPr/>
        <a:lstStyle/>
        <a:p>
          <a:r>
            <a:rPr lang="en-US" sz="1900" dirty="0"/>
            <a:t>The student passes with at least four/ three affirmative votes. </a:t>
          </a:r>
        </a:p>
      </dgm:t>
    </dgm:pt>
    <dgm:pt modelId="{14C2146E-C337-437F-8C3C-35CC393B667E}" type="parTrans" cxnId="{72CA3556-0221-47C9-B5D4-D3E6A41D17A4}">
      <dgm:prSet/>
      <dgm:spPr/>
      <dgm:t>
        <a:bodyPr/>
        <a:lstStyle/>
        <a:p>
          <a:endParaRPr lang="en-US"/>
        </a:p>
      </dgm:t>
    </dgm:pt>
    <dgm:pt modelId="{27B5E124-672D-4F06-8522-48B8CC6AD64F}" type="sibTrans" cxnId="{72CA3556-0221-47C9-B5D4-D3E6A41D17A4}">
      <dgm:prSet/>
      <dgm:spPr/>
      <dgm:t>
        <a:bodyPr/>
        <a:lstStyle/>
        <a:p>
          <a:endParaRPr lang="en-US"/>
        </a:p>
      </dgm:t>
    </dgm:pt>
    <dgm:pt modelId="{CBE3BA1C-C09D-4D53-B1BD-32E46EEAA21E}">
      <dgm:prSet custT="1"/>
      <dgm:spPr/>
      <dgm:t>
        <a:bodyPr/>
        <a:lstStyle/>
        <a:p>
          <a:r>
            <a:rPr lang="en-US" sz="1900" dirty="0"/>
            <a:t>A second failure or failure to re-defend within one year (but no sooner than 20 working days (30 for ORLD)) of the first proposal defense results in dismissal </a:t>
          </a:r>
        </a:p>
      </dgm:t>
    </dgm:pt>
    <dgm:pt modelId="{7BEC103F-E1D6-413A-AED8-5277BD61BB33}" type="parTrans" cxnId="{36167A94-46F2-4CA8-B7A5-E5310F84FFC4}">
      <dgm:prSet/>
      <dgm:spPr/>
      <dgm:t>
        <a:bodyPr/>
        <a:lstStyle/>
        <a:p>
          <a:endParaRPr lang="en-US"/>
        </a:p>
      </dgm:t>
    </dgm:pt>
    <dgm:pt modelId="{972E5B9C-E7B0-4621-B0DA-CD0A0034F544}" type="sibTrans" cxnId="{36167A94-46F2-4CA8-B7A5-E5310F84FFC4}">
      <dgm:prSet/>
      <dgm:spPr/>
      <dgm:t>
        <a:bodyPr/>
        <a:lstStyle/>
        <a:p>
          <a:endParaRPr lang="en-US"/>
        </a:p>
      </dgm:t>
    </dgm:pt>
    <dgm:pt modelId="{5E4BC0C9-ECC9-475C-AB9B-C80D36104BE0}">
      <dgm:prSet custT="1"/>
      <dgm:spPr/>
      <dgm:t>
        <a:bodyPr/>
        <a:lstStyle/>
        <a:p>
          <a:r>
            <a:rPr lang="en-US" sz="1900" dirty="0"/>
            <a:t>In cases where the student fails, s/he must re-defend the research proposal. </a:t>
          </a:r>
        </a:p>
      </dgm:t>
    </dgm:pt>
    <dgm:pt modelId="{DDBF0779-8CB1-43DB-9F10-E108CFF0BAC5}" type="parTrans" cxnId="{E3DF5C55-C8A1-4C9F-81AE-0FA1B7D965CC}">
      <dgm:prSet/>
      <dgm:spPr/>
      <dgm:t>
        <a:bodyPr/>
        <a:lstStyle/>
        <a:p>
          <a:endParaRPr lang="en-US"/>
        </a:p>
      </dgm:t>
    </dgm:pt>
    <dgm:pt modelId="{E6192A50-DB11-41CD-AC11-67398F546062}" type="sibTrans" cxnId="{E3DF5C55-C8A1-4C9F-81AE-0FA1B7D965CC}">
      <dgm:prSet/>
      <dgm:spPr/>
      <dgm:t>
        <a:bodyPr/>
        <a:lstStyle/>
        <a:p>
          <a:endParaRPr lang="en-US"/>
        </a:p>
      </dgm:t>
    </dgm:pt>
    <dgm:pt modelId="{BF049E89-F39A-42BF-93B4-7F3EF6737D15}">
      <dgm:prSet custT="1"/>
      <dgm:spPr/>
      <dgm:t>
        <a:bodyPr/>
        <a:lstStyle/>
        <a:p>
          <a:r>
            <a:rPr lang="en-US" sz="1900" dirty="0"/>
            <a:t>A </a:t>
          </a:r>
          <a:r>
            <a:rPr lang="en-US" sz="1900" b="1" i="0" dirty="0">
              <a:hlinkClick xmlns:r="http://schemas.openxmlformats.org/officeDocument/2006/relationships" r:id="rId1"/>
            </a:rPr>
            <a:t>Report of Proposal Defense</a:t>
          </a:r>
          <a:r>
            <a:rPr lang="en-US" sz="1900" b="1" i="0" dirty="0"/>
            <a:t> </a:t>
          </a:r>
          <a:r>
            <a:rPr lang="en-US" sz="1900" dirty="0"/>
            <a:t>must be submitted to the Graduate School</a:t>
          </a:r>
        </a:p>
      </dgm:t>
    </dgm:pt>
    <dgm:pt modelId="{82ECD772-E53E-4CD9-BCFE-3029306C0ABC}" type="parTrans" cxnId="{9B18BFA6-7FA8-4648-BC89-5FAD63ED0860}">
      <dgm:prSet/>
      <dgm:spPr/>
      <dgm:t>
        <a:bodyPr/>
        <a:lstStyle/>
        <a:p>
          <a:endParaRPr lang="en-US"/>
        </a:p>
      </dgm:t>
    </dgm:pt>
    <dgm:pt modelId="{5A33B04B-F271-4BC7-9ECC-D1FC53088D79}" type="sibTrans" cxnId="{9B18BFA6-7FA8-4648-BC89-5FAD63ED0860}">
      <dgm:prSet/>
      <dgm:spPr/>
      <dgm:t>
        <a:bodyPr/>
        <a:lstStyle/>
        <a:p>
          <a:endParaRPr lang="en-US"/>
        </a:p>
      </dgm:t>
    </dgm:pt>
    <dgm:pt modelId="{71C4E30A-E09A-457D-BC59-5A435AFC9112}" type="pres">
      <dgm:prSet presAssocID="{ABC35CB1-8CE0-4D33-9E7E-D800079702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BDF4E-5012-4085-96D3-97D311982290}" type="pres">
      <dgm:prSet presAssocID="{0D70ED9E-E370-4CC5-B8A6-D4EA24276C3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59E89-FF57-41FD-A64B-0F69FF69982F}" type="pres">
      <dgm:prSet presAssocID="{4861545E-AD7F-42B8-8765-B42A51DA7CE3}" presName="spacer" presStyleCnt="0"/>
      <dgm:spPr/>
    </dgm:pt>
    <dgm:pt modelId="{757E287A-571B-4D46-ABD3-4FE82B59AB21}" type="pres">
      <dgm:prSet presAssocID="{BA3EB960-9ECF-4122-ACF5-D474EE5B31F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613E2-4E33-4F7B-8607-EECDCFCDFB5C}" type="pres">
      <dgm:prSet presAssocID="{4A34C1C7-27C4-40E5-9A80-F1370DE37686}" presName="spacer" presStyleCnt="0"/>
      <dgm:spPr/>
    </dgm:pt>
    <dgm:pt modelId="{2BF2F172-88BD-4C71-938C-54174F5494BC}" type="pres">
      <dgm:prSet presAssocID="{10B3C1C3-173D-486A-A2CE-35846446DAC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6A90B-770F-4F6D-94D3-F91E378F0F3F}" type="pres">
      <dgm:prSet presAssocID="{8B89A8D5-FD55-4AAC-9E49-2C77C1FC9CCC}" presName="spacer" presStyleCnt="0"/>
      <dgm:spPr/>
    </dgm:pt>
    <dgm:pt modelId="{BF9E14A4-C6F0-425D-AB3A-6E341246A005}" type="pres">
      <dgm:prSet presAssocID="{8669F78D-60FC-4431-8B29-F883AF98430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1DCFD-B554-4AE4-B2CB-685716FB705B}" type="pres">
      <dgm:prSet presAssocID="{27B5E124-672D-4F06-8522-48B8CC6AD64F}" presName="spacer" presStyleCnt="0"/>
      <dgm:spPr/>
    </dgm:pt>
    <dgm:pt modelId="{C8B20CC3-7586-42D8-9824-4A6038743497}" type="pres">
      <dgm:prSet presAssocID="{5E4BC0C9-ECC9-475C-AB9B-C80D36104BE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C6115-31EB-48A5-A2A5-CAEBF80FCA17}" type="pres">
      <dgm:prSet presAssocID="{E6192A50-DB11-41CD-AC11-67398F546062}" presName="spacer" presStyleCnt="0"/>
      <dgm:spPr/>
    </dgm:pt>
    <dgm:pt modelId="{EF5118FF-BDEE-4320-8053-3D1211F442BE}" type="pres">
      <dgm:prSet presAssocID="{CBE3BA1C-C09D-4D53-B1BD-32E46EEAA21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9C469-21DF-438D-A724-A7B48728193A}" type="pres">
      <dgm:prSet presAssocID="{972E5B9C-E7B0-4621-B0DA-CD0A0034F544}" presName="spacer" presStyleCnt="0"/>
      <dgm:spPr/>
    </dgm:pt>
    <dgm:pt modelId="{F95D323C-3177-4E0D-B23E-357098B40DAE}" type="pres">
      <dgm:prSet presAssocID="{BF049E89-F39A-42BF-93B4-7F3EF6737D1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A3556-0221-47C9-B5D4-D3E6A41D17A4}" srcId="{ABC35CB1-8CE0-4D33-9E7E-D800079702F1}" destId="{8669F78D-60FC-4431-8B29-F883AF984302}" srcOrd="3" destOrd="0" parTransId="{14C2146E-C337-437F-8C3C-35CC393B667E}" sibTransId="{27B5E124-672D-4F06-8522-48B8CC6AD64F}"/>
    <dgm:cxn modelId="{B4CF0470-C46A-411E-9004-92E115441469}" type="presOf" srcId="{10B3C1C3-173D-486A-A2CE-35846446DAC6}" destId="{2BF2F172-88BD-4C71-938C-54174F5494BC}" srcOrd="0" destOrd="0" presId="urn:microsoft.com/office/officeart/2005/8/layout/vList2"/>
    <dgm:cxn modelId="{E3DF5C55-C8A1-4C9F-81AE-0FA1B7D965CC}" srcId="{ABC35CB1-8CE0-4D33-9E7E-D800079702F1}" destId="{5E4BC0C9-ECC9-475C-AB9B-C80D36104BE0}" srcOrd="4" destOrd="0" parTransId="{DDBF0779-8CB1-43DB-9F10-E108CFF0BAC5}" sibTransId="{E6192A50-DB11-41CD-AC11-67398F546062}"/>
    <dgm:cxn modelId="{F66208E5-AFF4-49E0-82B9-0B36C2F62D83}" srcId="{ABC35CB1-8CE0-4D33-9E7E-D800079702F1}" destId="{BA3EB960-9ECF-4122-ACF5-D474EE5B31F1}" srcOrd="1" destOrd="0" parTransId="{505DDB84-7D2E-4FF6-9115-D5A0706764E3}" sibTransId="{4A34C1C7-27C4-40E5-9A80-F1370DE37686}"/>
    <dgm:cxn modelId="{9B18BFA6-7FA8-4648-BC89-5FAD63ED0860}" srcId="{ABC35CB1-8CE0-4D33-9E7E-D800079702F1}" destId="{BF049E89-F39A-42BF-93B4-7F3EF6737D15}" srcOrd="6" destOrd="0" parTransId="{82ECD772-E53E-4CD9-BCFE-3029306C0ABC}" sibTransId="{5A33B04B-F271-4BC7-9ECC-D1FC53088D79}"/>
    <dgm:cxn modelId="{5977DE34-5A48-40AA-B802-CE1CA5E90F38}" type="presOf" srcId="{5E4BC0C9-ECC9-475C-AB9B-C80D36104BE0}" destId="{C8B20CC3-7586-42D8-9824-4A6038743497}" srcOrd="0" destOrd="0" presId="urn:microsoft.com/office/officeart/2005/8/layout/vList2"/>
    <dgm:cxn modelId="{1210D204-A1EC-416A-B7A4-E6595F1F21FE}" type="presOf" srcId="{BA3EB960-9ECF-4122-ACF5-D474EE5B31F1}" destId="{757E287A-571B-4D46-ABD3-4FE82B59AB21}" srcOrd="0" destOrd="0" presId="urn:microsoft.com/office/officeart/2005/8/layout/vList2"/>
    <dgm:cxn modelId="{D8DBADBC-896C-4158-BB69-F7EAC97D0B34}" type="presOf" srcId="{8669F78D-60FC-4431-8B29-F883AF984302}" destId="{BF9E14A4-C6F0-425D-AB3A-6E341246A005}" srcOrd="0" destOrd="0" presId="urn:microsoft.com/office/officeart/2005/8/layout/vList2"/>
    <dgm:cxn modelId="{B2587E66-F91C-4D6F-B6E6-2E907F6CC045}" type="presOf" srcId="{CBE3BA1C-C09D-4D53-B1BD-32E46EEAA21E}" destId="{EF5118FF-BDEE-4320-8053-3D1211F442BE}" srcOrd="0" destOrd="0" presId="urn:microsoft.com/office/officeart/2005/8/layout/vList2"/>
    <dgm:cxn modelId="{120BFA19-FA55-4A83-A837-F861381D7B14}" srcId="{ABC35CB1-8CE0-4D33-9E7E-D800079702F1}" destId="{10B3C1C3-173D-486A-A2CE-35846446DAC6}" srcOrd="2" destOrd="0" parTransId="{C061501F-9EC3-4920-A7D6-8A519920F9EC}" sibTransId="{8B89A8D5-FD55-4AAC-9E49-2C77C1FC9CCC}"/>
    <dgm:cxn modelId="{3C347BA1-00A7-48B1-A0BE-77E472190E22}" srcId="{ABC35CB1-8CE0-4D33-9E7E-D800079702F1}" destId="{0D70ED9E-E370-4CC5-B8A6-D4EA24276C3D}" srcOrd="0" destOrd="0" parTransId="{8A14F138-2782-44F9-AE1D-974E0B8DF8FC}" sibTransId="{4861545E-AD7F-42B8-8765-B42A51DA7CE3}"/>
    <dgm:cxn modelId="{36167A94-46F2-4CA8-B7A5-E5310F84FFC4}" srcId="{ABC35CB1-8CE0-4D33-9E7E-D800079702F1}" destId="{CBE3BA1C-C09D-4D53-B1BD-32E46EEAA21E}" srcOrd="5" destOrd="0" parTransId="{7BEC103F-E1D6-413A-AED8-5277BD61BB33}" sibTransId="{972E5B9C-E7B0-4621-B0DA-CD0A0034F544}"/>
    <dgm:cxn modelId="{9E0351F5-F0D2-4CBA-A226-8E59CC433C7B}" type="presOf" srcId="{0D70ED9E-E370-4CC5-B8A6-D4EA24276C3D}" destId="{BCCBDF4E-5012-4085-96D3-97D311982290}" srcOrd="0" destOrd="0" presId="urn:microsoft.com/office/officeart/2005/8/layout/vList2"/>
    <dgm:cxn modelId="{465F09EB-33D4-4E1A-9692-A115509AEBF2}" type="presOf" srcId="{BF049E89-F39A-42BF-93B4-7F3EF6737D15}" destId="{F95D323C-3177-4E0D-B23E-357098B40DAE}" srcOrd="0" destOrd="0" presId="urn:microsoft.com/office/officeart/2005/8/layout/vList2"/>
    <dgm:cxn modelId="{0F26B1BC-3DFE-4787-8223-AD0EE8CE0C10}" type="presOf" srcId="{ABC35CB1-8CE0-4D33-9E7E-D800079702F1}" destId="{71C4E30A-E09A-457D-BC59-5A435AFC9112}" srcOrd="0" destOrd="0" presId="urn:microsoft.com/office/officeart/2005/8/layout/vList2"/>
    <dgm:cxn modelId="{D70903CE-C71D-4B20-90D9-7380A13AABF5}" type="presParOf" srcId="{71C4E30A-E09A-457D-BC59-5A435AFC9112}" destId="{BCCBDF4E-5012-4085-96D3-97D311982290}" srcOrd="0" destOrd="0" presId="urn:microsoft.com/office/officeart/2005/8/layout/vList2"/>
    <dgm:cxn modelId="{FD130123-3C2A-4F16-90F8-A1DD6AAB7271}" type="presParOf" srcId="{71C4E30A-E09A-457D-BC59-5A435AFC9112}" destId="{5F259E89-FF57-41FD-A64B-0F69FF69982F}" srcOrd="1" destOrd="0" presId="urn:microsoft.com/office/officeart/2005/8/layout/vList2"/>
    <dgm:cxn modelId="{A2005192-23EF-4E2D-A056-69872F1B555E}" type="presParOf" srcId="{71C4E30A-E09A-457D-BC59-5A435AFC9112}" destId="{757E287A-571B-4D46-ABD3-4FE82B59AB21}" srcOrd="2" destOrd="0" presId="urn:microsoft.com/office/officeart/2005/8/layout/vList2"/>
    <dgm:cxn modelId="{2A07F680-0F66-4762-A178-EE0D893E559F}" type="presParOf" srcId="{71C4E30A-E09A-457D-BC59-5A435AFC9112}" destId="{0C4613E2-4E33-4F7B-8607-EECDCFCDFB5C}" srcOrd="3" destOrd="0" presId="urn:microsoft.com/office/officeart/2005/8/layout/vList2"/>
    <dgm:cxn modelId="{F6371002-0C3C-4CBB-80C0-6C4BED495A09}" type="presParOf" srcId="{71C4E30A-E09A-457D-BC59-5A435AFC9112}" destId="{2BF2F172-88BD-4C71-938C-54174F5494BC}" srcOrd="4" destOrd="0" presId="urn:microsoft.com/office/officeart/2005/8/layout/vList2"/>
    <dgm:cxn modelId="{A7E93F2D-6BED-4E27-B04F-ABED1B4EA530}" type="presParOf" srcId="{71C4E30A-E09A-457D-BC59-5A435AFC9112}" destId="{CF56A90B-770F-4F6D-94D3-F91E378F0F3F}" srcOrd="5" destOrd="0" presId="urn:microsoft.com/office/officeart/2005/8/layout/vList2"/>
    <dgm:cxn modelId="{8CB6238B-D4B1-492B-956C-9062636FECD8}" type="presParOf" srcId="{71C4E30A-E09A-457D-BC59-5A435AFC9112}" destId="{BF9E14A4-C6F0-425D-AB3A-6E341246A005}" srcOrd="6" destOrd="0" presId="urn:microsoft.com/office/officeart/2005/8/layout/vList2"/>
    <dgm:cxn modelId="{7996A40D-25C1-41B7-BA27-3CBA219E70D5}" type="presParOf" srcId="{71C4E30A-E09A-457D-BC59-5A435AFC9112}" destId="{4061DCFD-B554-4AE4-B2CB-685716FB705B}" srcOrd="7" destOrd="0" presId="urn:microsoft.com/office/officeart/2005/8/layout/vList2"/>
    <dgm:cxn modelId="{FC9FB6F7-67F4-4FE6-A9BA-DE0DA3B7CF8C}" type="presParOf" srcId="{71C4E30A-E09A-457D-BC59-5A435AFC9112}" destId="{C8B20CC3-7586-42D8-9824-4A6038743497}" srcOrd="8" destOrd="0" presId="urn:microsoft.com/office/officeart/2005/8/layout/vList2"/>
    <dgm:cxn modelId="{616DB90A-2CD5-40AA-A177-EB0703342A2C}" type="presParOf" srcId="{71C4E30A-E09A-457D-BC59-5A435AFC9112}" destId="{B86C6115-31EB-48A5-A2A5-CAEBF80FCA17}" srcOrd="9" destOrd="0" presId="urn:microsoft.com/office/officeart/2005/8/layout/vList2"/>
    <dgm:cxn modelId="{58229C4F-AB8C-4F36-8F76-69907CBB373F}" type="presParOf" srcId="{71C4E30A-E09A-457D-BC59-5A435AFC9112}" destId="{EF5118FF-BDEE-4320-8053-3D1211F442BE}" srcOrd="10" destOrd="0" presId="urn:microsoft.com/office/officeart/2005/8/layout/vList2"/>
    <dgm:cxn modelId="{F437431C-A892-4CCE-B9A9-8CD464E1CD07}" type="presParOf" srcId="{71C4E30A-E09A-457D-BC59-5A435AFC9112}" destId="{29E9C469-21DF-438D-A724-A7B48728193A}" srcOrd="11" destOrd="0" presId="urn:microsoft.com/office/officeart/2005/8/layout/vList2"/>
    <dgm:cxn modelId="{CA307DD9-0E9A-4424-AD29-5D6C3723192F}" type="presParOf" srcId="{71C4E30A-E09A-457D-BC59-5A435AFC9112}" destId="{F95D323C-3177-4E0D-B23E-357098B40DA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264129-49C0-4C8D-883D-8326CCC21E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52CD6E-D04E-46F1-83C8-83B8AE591850}">
      <dgm:prSet custT="1"/>
      <dgm:spPr/>
      <dgm:t>
        <a:bodyPr/>
        <a:lstStyle/>
        <a:p>
          <a:r>
            <a:rPr lang="en-US" sz="2100" dirty="0"/>
            <a:t>S</a:t>
          </a:r>
          <a:r>
            <a:rPr lang="en-US" sz="2100" b="0" i="0" dirty="0"/>
            <a:t>tudents must be admitted to candidacy for the Doctorate within five‐years after admission</a:t>
          </a:r>
          <a:endParaRPr lang="en-US" sz="2100" dirty="0"/>
        </a:p>
      </dgm:t>
    </dgm:pt>
    <dgm:pt modelId="{8E985E7F-761F-4689-8D62-AC4CD6538E8D}" type="parTrans" cxnId="{BB569B81-9B0E-4BEA-94A8-AFDDB80162E5}">
      <dgm:prSet/>
      <dgm:spPr/>
      <dgm:t>
        <a:bodyPr/>
        <a:lstStyle/>
        <a:p>
          <a:endParaRPr lang="en-US" sz="2100"/>
        </a:p>
      </dgm:t>
    </dgm:pt>
    <dgm:pt modelId="{8CEBD224-7862-43B3-9CB3-38F3E1D58146}" type="sibTrans" cxnId="{BB569B81-9B0E-4BEA-94A8-AFDDB80162E5}">
      <dgm:prSet/>
      <dgm:spPr/>
      <dgm:t>
        <a:bodyPr/>
        <a:lstStyle/>
        <a:p>
          <a:endParaRPr lang="en-US" sz="2100"/>
        </a:p>
      </dgm:t>
    </dgm:pt>
    <dgm:pt modelId="{B494ED2E-1FD2-4E6A-A9B9-89463ACF7968}">
      <dgm:prSet custT="1"/>
      <dgm:spPr/>
      <dgm:t>
        <a:bodyPr/>
        <a:lstStyle/>
        <a:p>
          <a:r>
            <a:rPr lang="en-US" sz="2100" dirty="0"/>
            <a:t>A student will be admitted to candidacy only upon successful completion of the comprehensive examination, the internship (where applicable), and the dissertation proposal defense.</a:t>
          </a:r>
        </a:p>
      </dgm:t>
    </dgm:pt>
    <dgm:pt modelId="{7ED8AC75-0B91-4E3E-A7D0-6B550CF1B03B}" type="parTrans" cxnId="{5C1B52A7-CC31-4A68-80FF-E382B4EA5E6F}">
      <dgm:prSet/>
      <dgm:spPr/>
      <dgm:t>
        <a:bodyPr/>
        <a:lstStyle/>
        <a:p>
          <a:endParaRPr lang="en-US" sz="2100"/>
        </a:p>
      </dgm:t>
    </dgm:pt>
    <dgm:pt modelId="{59ADD2BE-3371-4E8D-90F6-91F493B546FE}" type="sibTrans" cxnId="{5C1B52A7-CC31-4A68-80FF-E382B4EA5E6F}">
      <dgm:prSet/>
      <dgm:spPr/>
      <dgm:t>
        <a:bodyPr/>
        <a:lstStyle/>
        <a:p>
          <a:endParaRPr lang="en-US" sz="2100"/>
        </a:p>
      </dgm:t>
    </dgm:pt>
    <dgm:pt modelId="{D134A4B1-419A-4F72-9650-7841BDB50785}">
      <dgm:prSet custT="1"/>
      <dgm:spPr/>
      <dgm:t>
        <a:bodyPr/>
        <a:lstStyle/>
        <a:p>
          <a:r>
            <a:rPr lang="en-US" sz="2100" dirty="0"/>
            <a:t>Admission to Candidacy Form is available  at </a:t>
          </a:r>
          <a:r>
            <a:rPr lang="en-US" sz="2100" dirty="0">
              <a:hlinkClick xmlns:r="http://schemas.openxmlformats.org/officeDocument/2006/relationships" r:id="rId1"/>
            </a:rPr>
            <a:t>www.umes.edu/grad</a:t>
          </a:r>
          <a:endParaRPr lang="en-US" sz="2100" dirty="0"/>
        </a:p>
      </dgm:t>
    </dgm:pt>
    <dgm:pt modelId="{61B13C00-90A5-4A7F-BDA7-C900FFDBC6AD}" type="parTrans" cxnId="{F63A7FD8-19DF-462D-A622-47919BE6DA10}">
      <dgm:prSet/>
      <dgm:spPr/>
      <dgm:t>
        <a:bodyPr/>
        <a:lstStyle/>
        <a:p>
          <a:endParaRPr lang="en-US" sz="2100"/>
        </a:p>
      </dgm:t>
    </dgm:pt>
    <dgm:pt modelId="{37CD253C-D660-4DC8-B4AD-29E7A7FA70EB}" type="sibTrans" cxnId="{F63A7FD8-19DF-462D-A622-47919BE6DA10}">
      <dgm:prSet/>
      <dgm:spPr/>
      <dgm:t>
        <a:bodyPr/>
        <a:lstStyle/>
        <a:p>
          <a:endParaRPr lang="en-US" sz="2100"/>
        </a:p>
      </dgm:t>
    </dgm:pt>
    <dgm:pt modelId="{B3AB4343-5072-43AB-BA13-B79E584FF673}">
      <dgm:prSet custT="1"/>
      <dgm:spPr/>
      <dgm:t>
        <a:bodyPr/>
        <a:lstStyle/>
        <a:p>
          <a:r>
            <a:rPr lang="en-US" sz="2100" b="0" i="0" dirty="0"/>
            <a:t>It is the student's responsibility to apply for candidacy when all the requirements for candidacy have been met including regular admission status and submission of official transcripts</a:t>
          </a:r>
          <a:endParaRPr lang="en-US" sz="2100" dirty="0"/>
        </a:p>
      </dgm:t>
    </dgm:pt>
    <dgm:pt modelId="{C4A6ACAA-1B2B-4773-A642-3E375E473CEB}" type="parTrans" cxnId="{F725D883-CB1C-4192-AFC6-7DF2949255A9}">
      <dgm:prSet/>
      <dgm:spPr/>
      <dgm:t>
        <a:bodyPr/>
        <a:lstStyle/>
        <a:p>
          <a:endParaRPr lang="en-US" sz="2100"/>
        </a:p>
      </dgm:t>
    </dgm:pt>
    <dgm:pt modelId="{DA762347-9031-4EA3-8086-33F39D87EE57}" type="sibTrans" cxnId="{F725D883-CB1C-4192-AFC6-7DF2949255A9}">
      <dgm:prSet/>
      <dgm:spPr/>
      <dgm:t>
        <a:bodyPr/>
        <a:lstStyle/>
        <a:p>
          <a:endParaRPr lang="en-US" sz="2100"/>
        </a:p>
      </dgm:t>
    </dgm:pt>
    <dgm:pt modelId="{14309807-2F30-4990-970D-DEBAE9F8EFA3}">
      <dgm:prSet custT="1"/>
      <dgm:spPr/>
      <dgm:t>
        <a:bodyPr/>
        <a:lstStyle/>
        <a:p>
          <a:r>
            <a:rPr lang="en-US" sz="2100"/>
            <a:t>Students </a:t>
          </a:r>
          <a:r>
            <a:rPr lang="en-US" sz="2100" dirty="0"/>
            <a:t>need to be admitted to candidacy 2 semesters prior to the final dissertation defense.</a:t>
          </a:r>
        </a:p>
      </dgm:t>
    </dgm:pt>
    <dgm:pt modelId="{4F22E528-1772-489E-BEEC-2346CD13D9B8}" type="parTrans" cxnId="{AC4F8152-462C-4BC1-BF23-3728F8C95BE8}">
      <dgm:prSet/>
      <dgm:spPr/>
      <dgm:t>
        <a:bodyPr/>
        <a:lstStyle/>
        <a:p>
          <a:endParaRPr lang="en-US" sz="2100"/>
        </a:p>
      </dgm:t>
    </dgm:pt>
    <dgm:pt modelId="{2975B047-6299-4565-AE64-C1E088E3E3B3}" type="sibTrans" cxnId="{AC4F8152-462C-4BC1-BF23-3728F8C95BE8}">
      <dgm:prSet/>
      <dgm:spPr/>
      <dgm:t>
        <a:bodyPr/>
        <a:lstStyle/>
        <a:p>
          <a:endParaRPr lang="en-US" sz="2100"/>
        </a:p>
      </dgm:t>
    </dgm:pt>
    <dgm:pt modelId="{B0DA2896-4C4C-4CE1-880B-4BB0468C753F}" type="pres">
      <dgm:prSet presAssocID="{1F264129-49C0-4C8D-883D-8326CCC21E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29729C-9AE9-4991-AB06-2D762EEDBA0C}" type="pres">
      <dgm:prSet presAssocID="{E052CD6E-D04E-46F1-83C8-83B8AE59185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0B157-8770-4F96-B2BA-F50CF88A19D4}" type="pres">
      <dgm:prSet presAssocID="{8CEBD224-7862-43B3-9CB3-38F3E1D58146}" presName="spacer" presStyleCnt="0"/>
      <dgm:spPr/>
    </dgm:pt>
    <dgm:pt modelId="{564BBA00-DF5D-4251-BD62-E3A0A5035086}" type="pres">
      <dgm:prSet presAssocID="{14309807-2F30-4990-970D-DEBAE9F8EFA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1CDD3-0B93-409C-896F-71E219166C2C}" type="pres">
      <dgm:prSet presAssocID="{2975B047-6299-4565-AE64-C1E088E3E3B3}" presName="spacer" presStyleCnt="0"/>
      <dgm:spPr/>
    </dgm:pt>
    <dgm:pt modelId="{1C54E914-7CC2-4218-8FB1-B6E0296F864E}" type="pres">
      <dgm:prSet presAssocID="{B494ED2E-1FD2-4E6A-A9B9-89463ACF796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B98F8-2392-4A97-8C92-4521BB8E85E2}" type="pres">
      <dgm:prSet presAssocID="{59ADD2BE-3371-4E8D-90F6-91F493B546FE}" presName="spacer" presStyleCnt="0"/>
      <dgm:spPr/>
    </dgm:pt>
    <dgm:pt modelId="{3C241F62-EDCB-4BC7-9B7C-5C036A8ACDEA}" type="pres">
      <dgm:prSet presAssocID="{B3AB4343-5072-43AB-BA13-B79E584FF67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90E64-6EFD-4444-BF6F-A6506CD1FFC5}" type="pres">
      <dgm:prSet presAssocID="{DA762347-9031-4EA3-8086-33F39D87EE57}" presName="spacer" presStyleCnt="0"/>
      <dgm:spPr/>
    </dgm:pt>
    <dgm:pt modelId="{4550ADCF-72D5-4839-8B61-270A357B0F4F}" type="pres">
      <dgm:prSet presAssocID="{D134A4B1-419A-4F72-9650-7841BDB5078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A7FD8-19DF-462D-A622-47919BE6DA10}" srcId="{1F264129-49C0-4C8D-883D-8326CCC21E9B}" destId="{D134A4B1-419A-4F72-9650-7841BDB50785}" srcOrd="4" destOrd="0" parTransId="{61B13C00-90A5-4A7F-BDA7-C900FFDBC6AD}" sibTransId="{37CD253C-D660-4DC8-B4AD-29E7A7FA70EB}"/>
    <dgm:cxn modelId="{443BC838-FFBA-4AAD-AA95-6891FEABEC8B}" type="presOf" srcId="{B3AB4343-5072-43AB-BA13-B79E584FF673}" destId="{3C241F62-EDCB-4BC7-9B7C-5C036A8ACDEA}" srcOrd="0" destOrd="0" presId="urn:microsoft.com/office/officeart/2005/8/layout/vList2"/>
    <dgm:cxn modelId="{AC4F8152-462C-4BC1-BF23-3728F8C95BE8}" srcId="{1F264129-49C0-4C8D-883D-8326CCC21E9B}" destId="{14309807-2F30-4990-970D-DEBAE9F8EFA3}" srcOrd="1" destOrd="0" parTransId="{4F22E528-1772-489E-BEEC-2346CD13D9B8}" sibTransId="{2975B047-6299-4565-AE64-C1E088E3E3B3}"/>
    <dgm:cxn modelId="{5C1B52A7-CC31-4A68-80FF-E382B4EA5E6F}" srcId="{1F264129-49C0-4C8D-883D-8326CCC21E9B}" destId="{B494ED2E-1FD2-4E6A-A9B9-89463ACF7968}" srcOrd="2" destOrd="0" parTransId="{7ED8AC75-0B91-4E3E-A7D0-6B550CF1B03B}" sibTransId="{59ADD2BE-3371-4E8D-90F6-91F493B546FE}"/>
    <dgm:cxn modelId="{9DF972EC-89DD-4AEF-AA15-19CC863665F1}" type="presOf" srcId="{B494ED2E-1FD2-4E6A-A9B9-89463ACF7968}" destId="{1C54E914-7CC2-4218-8FB1-B6E0296F864E}" srcOrd="0" destOrd="0" presId="urn:microsoft.com/office/officeart/2005/8/layout/vList2"/>
    <dgm:cxn modelId="{F725D883-CB1C-4192-AFC6-7DF2949255A9}" srcId="{1F264129-49C0-4C8D-883D-8326CCC21E9B}" destId="{B3AB4343-5072-43AB-BA13-B79E584FF673}" srcOrd="3" destOrd="0" parTransId="{C4A6ACAA-1B2B-4773-A642-3E375E473CEB}" sibTransId="{DA762347-9031-4EA3-8086-33F39D87EE57}"/>
    <dgm:cxn modelId="{9BDDE99B-3198-4D45-8CC1-E0FFB5890279}" type="presOf" srcId="{D134A4B1-419A-4F72-9650-7841BDB50785}" destId="{4550ADCF-72D5-4839-8B61-270A357B0F4F}" srcOrd="0" destOrd="0" presId="urn:microsoft.com/office/officeart/2005/8/layout/vList2"/>
    <dgm:cxn modelId="{FDE7173C-0072-49F6-AC72-67F715CBE73C}" type="presOf" srcId="{14309807-2F30-4990-970D-DEBAE9F8EFA3}" destId="{564BBA00-DF5D-4251-BD62-E3A0A5035086}" srcOrd="0" destOrd="0" presId="urn:microsoft.com/office/officeart/2005/8/layout/vList2"/>
    <dgm:cxn modelId="{DBE2D54C-801F-46DC-BA30-2367652D30A8}" type="presOf" srcId="{1F264129-49C0-4C8D-883D-8326CCC21E9B}" destId="{B0DA2896-4C4C-4CE1-880B-4BB0468C753F}" srcOrd="0" destOrd="0" presId="urn:microsoft.com/office/officeart/2005/8/layout/vList2"/>
    <dgm:cxn modelId="{6F8D818F-3AE3-4BE4-A63D-61BD4DD42627}" type="presOf" srcId="{E052CD6E-D04E-46F1-83C8-83B8AE591850}" destId="{F929729C-9AE9-4991-AB06-2D762EEDBA0C}" srcOrd="0" destOrd="0" presId="urn:microsoft.com/office/officeart/2005/8/layout/vList2"/>
    <dgm:cxn modelId="{BB569B81-9B0E-4BEA-94A8-AFDDB80162E5}" srcId="{1F264129-49C0-4C8D-883D-8326CCC21E9B}" destId="{E052CD6E-D04E-46F1-83C8-83B8AE591850}" srcOrd="0" destOrd="0" parTransId="{8E985E7F-761F-4689-8D62-AC4CD6538E8D}" sibTransId="{8CEBD224-7862-43B3-9CB3-38F3E1D58146}"/>
    <dgm:cxn modelId="{CD4C6E44-D391-41A8-B761-708C9C03FDED}" type="presParOf" srcId="{B0DA2896-4C4C-4CE1-880B-4BB0468C753F}" destId="{F929729C-9AE9-4991-AB06-2D762EEDBA0C}" srcOrd="0" destOrd="0" presId="urn:microsoft.com/office/officeart/2005/8/layout/vList2"/>
    <dgm:cxn modelId="{DA1E780C-14BC-497E-837A-C56B609EBDDB}" type="presParOf" srcId="{B0DA2896-4C4C-4CE1-880B-4BB0468C753F}" destId="{FE90B157-8770-4F96-B2BA-F50CF88A19D4}" srcOrd="1" destOrd="0" presId="urn:microsoft.com/office/officeart/2005/8/layout/vList2"/>
    <dgm:cxn modelId="{8B715990-6E8E-414D-9BE1-7D34FFBAC0BF}" type="presParOf" srcId="{B0DA2896-4C4C-4CE1-880B-4BB0468C753F}" destId="{564BBA00-DF5D-4251-BD62-E3A0A5035086}" srcOrd="2" destOrd="0" presId="urn:microsoft.com/office/officeart/2005/8/layout/vList2"/>
    <dgm:cxn modelId="{980AA791-AE52-4A90-8396-30F9137E4805}" type="presParOf" srcId="{B0DA2896-4C4C-4CE1-880B-4BB0468C753F}" destId="{9E01CDD3-0B93-409C-896F-71E219166C2C}" srcOrd="3" destOrd="0" presId="urn:microsoft.com/office/officeart/2005/8/layout/vList2"/>
    <dgm:cxn modelId="{2955C26E-551D-4DDA-88B1-FCAEA6CDD714}" type="presParOf" srcId="{B0DA2896-4C4C-4CE1-880B-4BB0468C753F}" destId="{1C54E914-7CC2-4218-8FB1-B6E0296F864E}" srcOrd="4" destOrd="0" presId="urn:microsoft.com/office/officeart/2005/8/layout/vList2"/>
    <dgm:cxn modelId="{910D3B90-BAD9-44D8-AFB1-DA8673AB9090}" type="presParOf" srcId="{B0DA2896-4C4C-4CE1-880B-4BB0468C753F}" destId="{AACB98F8-2392-4A97-8C92-4521BB8E85E2}" srcOrd="5" destOrd="0" presId="urn:microsoft.com/office/officeart/2005/8/layout/vList2"/>
    <dgm:cxn modelId="{F0423740-666E-4B0B-A919-504B420ABB35}" type="presParOf" srcId="{B0DA2896-4C4C-4CE1-880B-4BB0468C753F}" destId="{3C241F62-EDCB-4BC7-9B7C-5C036A8ACDEA}" srcOrd="6" destOrd="0" presId="urn:microsoft.com/office/officeart/2005/8/layout/vList2"/>
    <dgm:cxn modelId="{6023F148-03E3-4821-822B-41BEF953FDDF}" type="presParOf" srcId="{B0DA2896-4C4C-4CE1-880B-4BB0468C753F}" destId="{33B90E64-6EFD-4444-BF6F-A6506CD1FFC5}" srcOrd="7" destOrd="0" presId="urn:microsoft.com/office/officeart/2005/8/layout/vList2"/>
    <dgm:cxn modelId="{A7748DAE-1C59-40DE-AB7E-39E9FCD197E6}" type="presParOf" srcId="{B0DA2896-4C4C-4CE1-880B-4BB0468C753F}" destId="{4550ADCF-72D5-4839-8B61-270A357B0F4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BC056-1B1D-4D59-88CB-8BA3D76AF389}">
      <dsp:nvSpPr>
        <dsp:cNvPr id="0" name=""/>
        <dsp:cNvSpPr/>
      </dsp:nvSpPr>
      <dsp:spPr>
        <a:xfrm>
          <a:off x="0" y="525"/>
          <a:ext cx="6403267" cy="343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Credit Requirements</a:t>
          </a:r>
        </a:p>
      </dsp:txBody>
      <dsp:txXfrm>
        <a:off x="16773" y="17298"/>
        <a:ext cx="6369721" cy="310050"/>
      </dsp:txXfrm>
    </dsp:sp>
    <dsp:sp modelId="{EC2575CC-D074-4466-A555-3740A3F55050}">
      <dsp:nvSpPr>
        <dsp:cNvPr id="0" name=""/>
        <dsp:cNvSpPr/>
      </dsp:nvSpPr>
      <dsp:spPr>
        <a:xfrm>
          <a:off x="0" y="354190"/>
          <a:ext cx="6403267" cy="343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Guidelines</a:t>
          </a:r>
        </a:p>
      </dsp:txBody>
      <dsp:txXfrm>
        <a:off x="16773" y="370963"/>
        <a:ext cx="6369721" cy="310050"/>
      </dsp:txXfrm>
    </dsp:sp>
    <dsp:sp modelId="{9632E1EF-3E98-4708-8D4E-E66023BEDE41}">
      <dsp:nvSpPr>
        <dsp:cNvPr id="0" name=""/>
        <dsp:cNvSpPr/>
      </dsp:nvSpPr>
      <dsp:spPr>
        <a:xfrm>
          <a:off x="0" y="707855"/>
          <a:ext cx="6403267" cy="343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UMES General Guidelines</a:t>
          </a:r>
        </a:p>
      </dsp:txBody>
      <dsp:txXfrm>
        <a:off x="16773" y="724628"/>
        <a:ext cx="6369721" cy="310050"/>
      </dsp:txXfrm>
    </dsp:sp>
    <dsp:sp modelId="{76E74CBD-FDCD-4CEC-9403-87F2984F96C0}">
      <dsp:nvSpPr>
        <dsp:cNvPr id="0" name=""/>
        <dsp:cNvSpPr/>
      </dsp:nvSpPr>
      <dsp:spPr>
        <a:xfrm>
          <a:off x="0" y="1061519"/>
          <a:ext cx="6403267" cy="343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ORLD Specific Guidelines</a:t>
          </a:r>
        </a:p>
      </dsp:txBody>
      <dsp:txXfrm>
        <a:off x="16773" y="1078292"/>
        <a:ext cx="6369721" cy="310050"/>
      </dsp:txXfrm>
    </dsp:sp>
    <dsp:sp modelId="{CC02D1D7-998E-45D1-8B76-B2FCDFD9884F}">
      <dsp:nvSpPr>
        <dsp:cNvPr id="0" name=""/>
        <dsp:cNvSpPr/>
      </dsp:nvSpPr>
      <dsp:spPr>
        <a:xfrm>
          <a:off x="0" y="1415184"/>
          <a:ext cx="6403267" cy="343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Citation and Publication</a:t>
          </a:r>
        </a:p>
      </dsp:txBody>
      <dsp:txXfrm>
        <a:off x="16773" y="1431957"/>
        <a:ext cx="6369721" cy="310050"/>
      </dsp:txXfrm>
    </dsp:sp>
    <dsp:sp modelId="{B7B94119-4DBD-4BBA-A192-99E356946965}">
      <dsp:nvSpPr>
        <dsp:cNvPr id="0" name=""/>
        <dsp:cNvSpPr/>
      </dsp:nvSpPr>
      <dsp:spPr>
        <a:xfrm>
          <a:off x="0" y="1768849"/>
          <a:ext cx="6403267" cy="343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Resources</a:t>
          </a:r>
        </a:p>
      </dsp:txBody>
      <dsp:txXfrm>
        <a:off x="16773" y="1785622"/>
        <a:ext cx="6369721" cy="310050"/>
      </dsp:txXfrm>
    </dsp:sp>
    <dsp:sp modelId="{9254218A-370A-4FF9-BFCB-1C90843BC465}">
      <dsp:nvSpPr>
        <dsp:cNvPr id="0" name=""/>
        <dsp:cNvSpPr/>
      </dsp:nvSpPr>
      <dsp:spPr>
        <a:xfrm>
          <a:off x="0" y="2122514"/>
          <a:ext cx="6403267" cy="343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Thesis/Dissertation Process</a:t>
          </a:r>
        </a:p>
      </dsp:txBody>
      <dsp:txXfrm>
        <a:off x="16773" y="2139287"/>
        <a:ext cx="6369721" cy="310050"/>
      </dsp:txXfrm>
    </dsp:sp>
    <dsp:sp modelId="{93F8AB20-1BCB-44D8-922A-E7A228074017}">
      <dsp:nvSpPr>
        <dsp:cNvPr id="0" name=""/>
        <dsp:cNvSpPr/>
      </dsp:nvSpPr>
      <dsp:spPr>
        <a:xfrm>
          <a:off x="0" y="2476179"/>
          <a:ext cx="6403267" cy="343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Thesis/Dissertation Examining Committee</a:t>
          </a:r>
        </a:p>
      </dsp:txBody>
      <dsp:txXfrm>
        <a:off x="16773" y="2492952"/>
        <a:ext cx="6369721" cy="310050"/>
      </dsp:txXfrm>
    </dsp:sp>
    <dsp:sp modelId="{419107F1-579F-4F9C-892C-F57EC09EE693}">
      <dsp:nvSpPr>
        <dsp:cNvPr id="0" name=""/>
        <dsp:cNvSpPr/>
      </dsp:nvSpPr>
      <dsp:spPr>
        <a:xfrm>
          <a:off x="0" y="2829844"/>
          <a:ext cx="6403267" cy="343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Proposal defense</a:t>
          </a:r>
        </a:p>
      </dsp:txBody>
      <dsp:txXfrm>
        <a:off x="16773" y="2846617"/>
        <a:ext cx="6369721" cy="310050"/>
      </dsp:txXfrm>
    </dsp:sp>
    <dsp:sp modelId="{52B8C250-5EA9-4A78-A034-2A22099EEEBC}">
      <dsp:nvSpPr>
        <dsp:cNvPr id="0" name=""/>
        <dsp:cNvSpPr/>
      </dsp:nvSpPr>
      <dsp:spPr>
        <a:xfrm>
          <a:off x="0" y="3183508"/>
          <a:ext cx="6403267" cy="343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Admission to Candidacy</a:t>
          </a:r>
        </a:p>
      </dsp:txBody>
      <dsp:txXfrm>
        <a:off x="16773" y="3200281"/>
        <a:ext cx="6369721" cy="310050"/>
      </dsp:txXfrm>
    </dsp:sp>
    <dsp:sp modelId="{F85E1C2A-CF5B-469E-A4D4-367B06123D64}">
      <dsp:nvSpPr>
        <dsp:cNvPr id="0" name=""/>
        <dsp:cNvSpPr/>
      </dsp:nvSpPr>
      <dsp:spPr>
        <a:xfrm>
          <a:off x="0" y="3537173"/>
          <a:ext cx="6403267" cy="343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Final Dissertation Defense</a:t>
          </a:r>
        </a:p>
      </dsp:txBody>
      <dsp:txXfrm>
        <a:off x="16773" y="3553946"/>
        <a:ext cx="6369721" cy="310050"/>
      </dsp:txXfrm>
    </dsp:sp>
    <dsp:sp modelId="{CB844D90-49BE-45C0-BFB3-6E9B5BAE42CC}">
      <dsp:nvSpPr>
        <dsp:cNvPr id="0" name=""/>
        <dsp:cNvSpPr/>
      </dsp:nvSpPr>
      <dsp:spPr>
        <a:xfrm>
          <a:off x="0" y="3890838"/>
          <a:ext cx="6403267" cy="343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Important Timelines</a:t>
          </a:r>
        </a:p>
      </dsp:txBody>
      <dsp:txXfrm>
        <a:off x="16773" y="3907611"/>
        <a:ext cx="6369721" cy="310050"/>
      </dsp:txXfrm>
    </dsp:sp>
    <dsp:sp modelId="{D02E7B00-F38E-4325-8783-EB2B52A694B8}">
      <dsp:nvSpPr>
        <dsp:cNvPr id="0" name=""/>
        <dsp:cNvSpPr/>
      </dsp:nvSpPr>
      <dsp:spPr>
        <a:xfrm>
          <a:off x="0" y="4244503"/>
          <a:ext cx="6403267" cy="343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Helpful Tips</a:t>
          </a:r>
        </a:p>
      </dsp:txBody>
      <dsp:txXfrm>
        <a:off x="16773" y="4261276"/>
        <a:ext cx="6369721" cy="3100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22778-55AB-4605-8EC4-4C677BA71E49}">
      <dsp:nvSpPr>
        <dsp:cNvPr id="0" name=""/>
        <dsp:cNvSpPr/>
      </dsp:nvSpPr>
      <dsp:spPr>
        <a:xfrm>
          <a:off x="21" y="9725"/>
          <a:ext cx="9877045" cy="848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After admission to candidacy, the candidate will obtain approval from the UMES Institutional Review Board (IRB) if necessary, to collect data.</a:t>
          </a:r>
        </a:p>
      </dsp:txBody>
      <dsp:txXfrm>
        <a:off x="24878" y="34582"/>
        <a:ext cx="8704615" cy="798963"/>
      </dsp:txXfrm>
    </dsp:sp>
    <dsp:sp modelId="{0296F28E-C405-4A3C-9799-543744891771}">
      <dsp:nvSpPr>
        <dsp:cNvPr id="0" name=""/>
        <dsp:cNvSpPr/>
      </dsp:nvSpPr>
      <dsp:spPr>
        <a:xfrm>
          <a:off x="596728" y="966549"/>
          <a:ext cx="9259873" cy="848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 candidate will write dissertation chapters 4 and 5 (or 5 and 6 as applicable). </a:t>
          </a:r>
        </a:p>
      </dsp:txBody>
      <dsp:txXfrm>
        <a:off x="621585" y="991406"/>
        <a:ext cx="7917210" cy="798963"/>
      </dsp:txXfrm>
    </dsp:sp>
    <dsp:sp modelId="{DBB605A0-9C0F-4370-BE1F-1375D50FCB61}">
      <dsp:nvSpPr>
        <dsp:cNvPr id="0" name=""/>
        <dsp:cNvSpPr/>
      </dsp:nvSpPr>
      <dsp:spPr>
        <a:xfrm>
          <a:off x="0" y="1933098"/>
          <a:ext cx="11029603" cy="848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Twenty (20) working days before Dissertation Defense date, the candidate will submit a copy of his/her dissertation draft to each Examining Committee member. </a:t>
          </a:r>
        </a:p>
      </dsp:txBody>
      <dsp:txXfrm>
        <a:off x="24857" y="1957955"/>
        <a:ext cx="9439835" cy="798963"/>
      </dsp:txXfrm>
    </dsp:sp>
    <dsp:sp modelId="{EFC55EFE-4A7F-44D0-AB46-39E96E3C482B}">
      <dsp:nvSpPr>
        <dsp:cNvPr id="0" name=""/>
        <dsp:cNvSpPr/>
      </dsp:nvSpPr>
      <dsp:spPr>
        <a:xfrm>
          <a:off x="2015201" y="2899648"/>
          <a:ext cx="8492803" cy="848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Submit </a:t>
          </a:r>
          <a:r>
            <a:rPr lang="en-US" sz="2200" b="1" i="0" kern="1200" dirty="0">
              <a:hlinkClick xmlns:r="http://schemas.openxmlformats.org/officeDocument/2006/relationships" r:id="rId1"/>
            </a:rPr>
            <a:t>Report on Dissertation Defense</a:t>
          </a:r>
          <a:r>
            <a:rPr lang="en-US" sz="2200" b="0" i="0" kern="1200" dirty="0"/>
            <a:t> to the Graduate School after successful defense</a:t>
          </a:r>
          <a:endParaRPr lang="en-US" sz="2200" b="0" kern="1200" dirty="0"/>
        </a:p>
      </dsp:txBody>
      <dsp:txXfrm>
        <a:off x="2040058" y="2924505"/>
        <a:ext cx="7257246" cy="798963"/>
      </dsp:txXfrm>
    </dsp:sp>
    <dsp:sp modelId="{3DF400D8-8C29-430F-B5F5-F02A5B250C89}">
      <dsp:nvSpPr>
        <dsp:cNvPr id="0" name=""/>
        <dsp:cNvSpPr/>
      </dsp:nvSpPr>
      <dsp:spPr>
        <a:xfrm>
          <a:off x="2347910" y="3826504"/>
          <a:ext cx="8492803" cy="848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Submit </a:t>
          </a:r>
          <a:r>
            <a:rPr lang="en-US" sz="2200" b="1" i="0" kern="1200" dirty="0">
              <a:hlinkClick xmlns:r="http://schemas.openxmlformats.org/officeDocument/2006/relationships" r:id="rId2"/>
            </a:rPr>
            <a:t>Dissertation Approval Sheet </a:t>
          </a:r>
          <a:r>
            <a:rPr lang="en-US" sz="2200" b="0" i="0" kern="1200" dirty="0"/>
            <a:t>to the Graduate School after all corrections have been made.</a:t>
          </a:r>
          <a:endParaRPr lang="en-US" sz="2200" b="0" kern="1200" dirty="0"/>
        </a:p>
      </dsp:txBody>
      <dsp:txXfrm>
        <a:off x="2372767" y="3851361"/>
        <a:ext cx="7257246" cy="798963"/>
      </dsp:txXfrm>
    </dsp:sp>
    <dsp:sp modelId="{32FE2CA6-E4A5-4167-8DF9-A7237012F8BF}">
      <dsp:nvSpPr>
        <dsp:cNvPr id="0" name=""/>
        <dsp:cNvSpPr/>
      </dsp:nvSpPr>
      <dsp:spPr>
        <a:xfrm>
          <a:off x="8569327" y="590824"/>
          <a:ext cx="551640" cy="551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8693446" y="590824"/>
        <a:ext cx="303402" cy="415109"/>
      </dsp:txXfrm>
    </dsp:sp>
    <dsp:sp modelId="{1D937C8C-2DB8-4EA3-A562-5D51353F88C1}">
      <dsp:nvSpPr>
        <dsp:cNvPr id="0" name=""/>
        <dsp:cNvSpPr/>
      </dsp:nvSpPr>
      <dsp:spPr>
        <a:xfrm>
          <a:off x="9135435" y="1523999"/>
          <a:ext cx="551640" cy="551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9259554" y="1523999"/>
        <a:ext cx="303402" cy="415109"/>
      </dsp:txXfrm>
    </dsp:sp>
    <dsp:sp modelId="{8B452DD5-6D01-4F86-AB57-E29C5DAC9131}">
      <dsp:nvSpPr>
        <dsp:cNvPr id="0" name=""/>
        <dsp:cNvSpPr/>
      </dsp:nvSpPr>
      <dsp:spPr>
        <a:xfrm>
          <a:off x="9555629" y="2538960"/>
          <a:ext cx="551640" cy="551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9679748" y="2538960"/>
        <a:ext cx="303402" cy="415109"/>
      </dsp:txXfrm>
    </dsp:sp>
    <dsp:sp modelId="{86A85CED-4912-4300-951A-C7D3BA9048B4}">
      <dsp:nvSpPr>
        <dsp:cNvPr id="0" name=""/>
        <dsp:cNvSpPr/>
      </dsp:nvSpPr>
      <dsp:spPr>
        <a:xfrm>
          <a:off x="10189832" y="3514939"/>
          <a:ext cx="551640" cy="551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10313951" y="3514939"/>
        <a:ext cx="303402" cy="4151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83CDD-893F-4F5C-ACAA-0B587432F63E}">
      <dsp:nvSpPr>
        <dsp:cNvPr id="0" name=""/>
        <dsp:cNvSpPr/>
      </dsp:nvSpPr>
      <dsp:spPr>
        <a:xfrm rot="5400000">
          <a:off x="7246225" y="-3210756"/>
          <a:ext cx="507825" cy="70589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/>
            <a:t>A student has 9 years total to complete a doctoral degree and 5 years to complete a Master’s degree.</a:t>
          </a:r>
          <a:endParaRPr lang="en-US" sz="1900" kern="1200" dirty="0"/>
        </a:p>
      </dsp:txBody>
      <dsp:txXfrm rot="-5400000">
        <a:off x="3970661" y="89598"/>
        <a:ext cx="7034163" cy="458245"/>
      </dsp:txXfrm>
    </dsp:sp>
    <dsp:sp modelId="{62877B7F-F9DA-4DDF-95C9-A50E1B37A07E}">
      <dsp:nvSpPr>
        <dsp:cNvPr id="0" name=""/>
        <dsp:cNvSpPr/>
      </dsp:nvSpPr>
      <dsp:spPr>
        <a:xfrm>
          <a:off x="0" y="1329"/>
          <a:ext cx="3970661" cy="634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/>
            <a:t>Total Years in Program</a:t>
          </a:r>
          <a:endParaRPr lang="en-US" sz="2400" kern="1200" dirty="0"/>
        </a:p>
      </dsp:txBody>
      <dsp:txXfrm>
        <a:off x="30987" y="32316"/>
        <a:ext cx="3908687" cy="572807"/>
      </dsp:txXfrm>
    </dsp:sp>
    <dsp:sp modelId="{C8F7AF92-297D-482F-B883-7C33B84DF89F}">
      <dsp:nvSpPr>
        <dsp:cNvPr id="0" name=""/>
        <dsp:cNvSpPr/>
      </dsp:nvSpPr>
      <dsp:spPr>
        <a:xfrm rot="5400000">
          <a:off x="7246225" y="-2544236"/>
          <a:ext cx="507825" cy="70589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/>
            <a:t>A student must be admitted to candidacy for the Doctorate within five‐years after admission to the </a:t>
          </a:r>
          <a:r>
            <a:rPr lang="en-US" sz="1900" b="0" i="0" kern="1200" dirty="0">
              <a:hlinkClick xmlns:r="http://schemas.openxmlformats.org/officeDocument/2006/relationships" r:id="rId1"/>
            </a:rPr>
            <a:t>Ph.D.</a:t>
          </a:r>
          <a:r>
            <a:rPr lang="en-US" sz="1900" b="0" i="0" kern="1200" dirty="0"/>
            <a:t> or </a:t>
          </a:r>
          <a:r>
            <a:rPr lang="en-US" sz="1900" b="0" i="0" kern="1200" dirty="0">
              <a:hlinkClick xmlns:r="http://schemas.openxmlformats.org/officeDocument/2006/relationships" r:id="rId2"/>
            </a:rPr>
            <a:t>Ed.D.</a:t>
          </a:r>
          <a:r>
            <a:rPr lang="en-US" sz="1900" b="0" i="0" kern="1200" dirty="0"/>
            <a:t> program. </a:t>
          </a:r>
          <a:endParaRPr lang="en-US" sz="1900" kern="1200" dirty="0"/>
        </a:p>
      </dsp:txBody>
      <dsp:txXfrm rot="-5400000">
        <a:off x="3970661" y="756118"/>
        <a:ext cx="7034163" cy="458245"/>
      </dsp:txXfrm>
    </dsp:sp>
    <dsp:sp modelId="{A7020068-650B-41E1-A781-71D56C8317A7}">
      <dsp:nvSpPr>
        <dsp:cNvPr id="0" name=""/>
        <dsp:cNvSpPr/>
      </dsp:nvSpPr>
      <dsp:spPr>
        <a:xfrm>
          <a:off x="0" y="667849"/>
          <a:ext cx="3970661" cy="634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/>
            <a:t>Admission to Candidacy</a:t>
          </a:r>
          <a:endParaRPr lang="en-US" sz="2400" kern="1200" dirty="0"/>
        </a:p>
      </dsp:txBody>
      <dsp:txXfrm>
        <a:off x="30987" y="698836"/>
        <a:ext cx="3908687" cy="572807"/>
      </dsp:txXfrm>
    </dsp:sp>
    <dsp:sp modelId="{909433A1-75B1-4550-8B3C-6B7691117B2F}">
      <dsp:nvSpPr>
        <dsp:cNvPr id="0" name=""/>
        <dsp:cNvSpPr/>
      </dsp:nvSpPr>
      <dsp:spPr>
        <a:xfrm rot="5400000">
          <a:off x="7246225" y="-1877715"/>
          <a:ext cx="507825" cy="70589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Candidates must be continually enrolled in dissertation hours until graduation. </a:t>
          </a:r>
        </a:p>
      </dsp:txBody>
      <dsp:txXfrm rot="-5400000">
        <a:off x="3970661" y="1422639"/>
        <a:ext cx="7034163" cy="458245"/>
      </dsp:txXfrm>
    </dsp:sp>
    <dsp:sp modelId="{77794660-D636-4A16-999D-B0029DED8F58}">
      <dsp:nvSpPr>
        <dsp:cNvPr id="0" name=""/>
        <dsp:cNvSpPr/>
      </dsp:nvSpPr>
      <dsp:spPr>
        <a:xfrm>
          <a:off x="0" y="1334370"/>
          <a:ext cx="3970661" cy="634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Continuous </a:t>
          </a:r>
          <a:r>
            <a:rPr lang="en-US" sz="2400" kern="1200" dirty="0" smtClean="0"/>
            <a:t>Enrollment</a:t>
          </a:r>
          <a:endParaRPr lang="en-US" sz="2400" kern="1200" dirty="0"/>
        </a:p>
      </dsp:txBody>
      <dsp:txXfrm>
        <a:off x="30987" y="1365357"/>
        <a:ext cx="3908687" cy="572807"/>
      </dsp:txXfrm>
    </dsp:sp>
    <dsp:sp modelId="{93A9690B-F876-473A-991A-30B2F98C5C6E}">
      <dsp:nvSpPr>
        <dsp:cNvPr id="0" name=""/>
        <dsp:cNvSpPr/>
      </dsp:nvSpPr>
      <dsp:spPr>
        <a:xfrm rot="5400000">
          <a:off x="7246225" y="-1211195"/>
          <a:ext cx="507825" cy="70589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The candidate has up to four (4) years to successfully defend dissertation from the time s/he was admitted to candidacy</a:t>
          </a:r>
        </a:p>
      </dsp:txBody>
      <dsp:txXfrm rot="-5400000">
        <a:off x="3970661" y="2089159"/>
        <a:ext cx="7034163" cy="458245"/>
      </dsp:txXfrm>
    </dsp:sp>
    <dsp:sp modelId="{1E8813E9-7A30-4639-87EB-AEBBA6662240}">
      <dsp:nvSpPr>
        <dsp:cNvPr id="0" name=""/>
        <dsp:cNvSpPr/>
      </dsp:nvSpPr>
      <dsp:spPr>
        <a:xfrm>
          <a:off x="0" y="2000890"/>
          <a:ext cx="3970661" cy="634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Years after Candidacy</a:t>
          </a:r>
        </a:p>
      </dsp:txBody>
      <dsp:txXfrm>
        <a:off x="30987" y="2031877"/>
        <a:ext cx="3908687" cy="572807"/>
      </dsp:txXfrm>
    </dsp:sp>
    <dsp:sp modelId="{F4FA626F-71E8-4F48-99BD-D9910122D8F3}">
      <dsp:nvSpPr>
        <dsp:cNvPr id="0" name=""/>
        <dsp:cNvSpPr/>
      </dsp:nvSpPr>
      <dsp:spPr>
        <a:xfrm rot="5400000">
          <a:off x="7246225" y="-544675"/>
          <a:ext cx="507825" cy="70589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Some programs like MEES have a 7-year timeline to complete the program.</a:t>
          </a:r>
        </a:p>
      </dsp:txBody>
      <dsp:txXfrm rot="-5400000">
        <a:off x="3970661" y="2755679"/>
        <a:ext cx="7034163" cy="458245"/>
      </dsp:txXfrm>
    </dsp:sp>
    <dsp:sp modelId="{F8BE5F2F-999E-4B05-94E2-07ADD483FE14}">
      <dsp:nvSpPr>
        <dsp:cNvPr id="0" name=""/>
        <dsp:cNvSpPr/>
      </dsp:nvSpPr>
      <dsp:spPr>
        <a:xfrm>
          <a:off x="0" y="2667410"/>
          <a:ext cx="3970661" cy="634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7 years vs 9 years</a:t>
          </a:r>
        </a:p>
      </dsp:txBody>
      <dsp:txXfrm>
        <a:off x="30987" y="2698397"/>
        <a:ext cx="3908687" cy="572807"/>
      </dsp:txXfrm>
    </dsp:sp>
    <dsp:sp modelId="{8465CFD9-82EE-40BE-A416-2DFA4F609568}">
      <dsp:nvSpPr>
        <dsp:cNvPr id="0" name=""/>
        <dsp:cNvSpPr/>
      </dsp:nvSpPr>
      <dsp:spPr>
        <a:xfrm rot="5400000">
          <a:off x="6883680" y="417035"/>
          <a:ext cx="1218267" cy="70520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In order to graduate, </a:t>
          </a:r>
          <a:r>
            <a:rPr lang="en-US" sz="1900" kern="1200" dirty="0" smtClean="0"/>
            <a:t>students </a:t>
          </a:r>
          <a:r>
            <a:rPr lang="en-US" sz="1900" kern="1200" dirty="0"/>
            <a:t>must submit 2 final, corrected versions of the dissertation to the Graduate School no later than 2 weeks prior to the last day of classes in the semester. This must be accompanied by the </a:t>
          </a:r>
          <a:r>
            <a:rPr lang="en-US" sz="1900" b="1" i="0" kern="1200" dirty="0">
              <a:hlinkClick xmlns:r="http://schemas.openxmlformats.org/officeDocument/2006/relationships" r:id="rId3"/>
            </a:rPr>
            <a:t>Dissertation Approval Sheet </a:t>
          </a:r>
          <a:endParaRPr lang="en-US" sz="1900" kern="1200" dirty="0"/>
        </a:p>
      </dsp:txBody>
      <dsp:txXfrm rot="-5400000">
        <a:off x="3966784" y="3393403"/>
        <a:ext cx="6992589" cy="1099325"/>
      </dsp:txXfrm>
    </dsp:sp>
    <dsp:sp modelId="{80D8012C-31CF-47E4-9ED4-3F4D98466B6B}">
      <dsp:nvSpPr>
        <dsp:cNvPr id="0" name=""/>
        <dsp:cNvSpPr/>
      </dsp:nvSpPr>
      <dsp:spPr>
        <a:xfrm>
          <a:off x="0" y="3381375"/>
          <a:ext cx="3966783" cy="1123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Submission of final Dissertation</a:t>
          </a:r>
        </a:p>
      </dsp:txBody>
      <dsp:txXfrm>
        <a:off x="54839" y="3436214"/>
        <a:ext cx="3857105" cy="10137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FB136-8591-41D0-9E61-5AD372573DAC}">
      <dsp:nvSpPr>
        <dsp:cNvPr id="0" name=""/>
        <dsp:cNvSpPr/>
      </dsp:nvSpPr>
      <dsp:spPr>
        <a:xfrm>
          <a:off x="0" y="0"/>
          <a:ext cx="11286611" cy="20842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DE740-6E46-48EF-A4A3-11504AC09970}">
      <dsp:nvSpPr>
        <dsp:cNvPr id="0" name=""/>
        <dsp:cNvSpPr/>
      </dsp:nvSpPr>
      <dsp:spPr>
        <a:xfrm>
          <a:off x="442388" y="277897"/>
          <a:ext cx="1885657" cy="15284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9EE2A-95CD-4F52-9B82-1AFA35F8DC9E}">
      <dsp:nvSpPr>
        <dsp:cNvPr id="0" name=""/>
        <dsp:cNvSpPr/>
      </dsp:nvSpPr>
      <dsp:spPr>
        <a:xfrm rot="10800000">
          <a:off x="222049" y="2084231"/>
          <a:ext cx="2080257" cy="254739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Prior research informs your study. Utilize prior </a:t>
          </a:r>
          <a:r>
            <a:rPr lang="en-US" sz="2400" kern="1200" dirty="0" smtClean="0"/>
            <a:t>Thesis/dissertations.</a:t>
          </a:r>
          <a:endParaRPr lang="en-US" sz="2400" kern="1200" dirty="0"/>
        </a:p>
      </dsp:txBody>
      <dsp:txXfrm rot="10800000">
        <a:off x="286024" y="2084231"/>
        <a:ext cx="1952307" cy="2483419"/>
      </dsp:txXfrm>
    </dsp:sp>
    <dsp:sp modelId="{901EF9CC-02AE-42F8-AFCA-EA860F9511C0}">
      <dsp:nvSpPr>
        <dsp:cNvPr id="0" name=""/>
        <dsp:cNvSpPr/>
      </dsp:nvSpPr>
      <dsp:spPr>
        <a:xfrm>
          <a:off x="2613911" y="277897"/>
          <a:ext cx="1885657" cy="15284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906E4-15B2-4514-85F7-980996E762A6}">
      <dsp:nvSpPr>
        <dsp:cNvPr id="0" name=""/>
        <dsp:cNvSpPr/>
      </dsp:nvSpPr>
      <dsp:spPr>
        <a:xfrm rot="10800000">
          <a:off x="2613911" y="2084231"/>
          <a:ext cx="1885657" cy="254739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Be flexible. Remain open to other </a:t>
          </a:r>
          <a:r>
            <a:rPr lang="en-US" sz="2400" kern="1200" dirty="0" smtClean="0"/>
            <a:t>options.</a:t>
          </a:r>
          <a:endParaRPr lang="en-US" sz="2400" kern="1200" dirty="0"/>
        </a:p>
      </dsp:txBody>
      <dsp:txXfrm rot="10800000">
        <a:off x="2671901" y="2084231"/>
        <a:ext cx="1769677" cy="2489404"/>
      </dsp:txXfrm>
    </dsp:sp>
    <dsp:sp modelId="{950A9CC1-6940-49D9-851C-7D25CAEA4333}">
      <dsp:nvSpPr>
        <dsp:cNvPr id="0" name=""/>
        <dsp:cNvSpPr/>
      </dsp:nvSpPr>
      <dsp:spPr>
        <a:xfrm>
          <a:off x="4688135" y="277897"/>
          <a:ext cx="1885657" cy="15284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4C9A4-2F74-43DA-87B9-AED4C71C6923}">
      <dsp:nvSpPr>
        <dsp:cNvPr id="0" name=""/>
        <dsp:cNvSpPr/>
      </dsp:nvSpPr>
      <dsp:spPr>
        <a:xfrm rot="10800000">
          <a:off x="4700486" y="2084231"/>
          <a:ext cx="1885657" cy="254739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Listen to feedback.  Advisor, Chair,  WC Coordinator, Peers </a:t>
          </a:r>
          <a:r>
            <a:rPr lang="en-US" sz="2400" kern="1200" dirty="0" smtClean="0"/>
            <a:t>etc.</a:t>
          </a:r>
          <a:endParaRPr lang="en-US" sz="2400" kern="1200" dirty="0"/>
        </a:p>
      </dsp:txBody>
      <dsp:txXfrm rot="10800000">
        <a:off x="4758476" y="2084231"/>
        <a:ext cx="1769677" cy="2489404"/>
      </dsp:txXfrm>
    </dsp:sp>
    <dsp:sp modelId="{BA1D20AF-25C2-47E3-9593-62A93B1E9A56}">
      <dsp:nvSpPr>
        <dsp:cNvPr id="0" name=""/>
        <dsp:cNvSpPr/>
      </dsp:nvSpPr>
      <dsp:spPr>
        <a:xfrm>
          <a:off x="7056473" y="277897"/>
          <a:ext cx="1297426" cy="15284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0DCBC-0796-4C7B-A5C0-51F7E1DD53EB}">
      <dsp:nvSpPr>
        <dsp:cNvPr id="0" name=""/>
        <dsp:cNvSpPr/>
      </dsp:nvSpPr>
      <dsp:spPr>
        <a:xfrm rot="10800000">
          <a:off x="6762358" y="2084231"/>
          <a:ext cx="1885657" cy="254739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Cite your sources ALWAYS!!!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Do not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Plagiarize!</a:t>
          </a:r>
        </a:p>
      </dsp:txBody>
      <dsp:txXfrm rot="10800000">
        <a:off x="6820348" y="2084231"/>
        <a:ext cx="1769677" cy="2489404"/>
      </dsp:txXfrm>
    </dsp:sp>
    <dsp:sp modelId="{52264565-7BEC-4182-B63D-4A190DF6F980}">
      <dsp:nvSpPr>
        <dsp:cNvPr id="0" name=""/>
        <dsp:cNvSpPr/>
      </dsp:nvSpPr>
      <dsp:spPr>
        <a:xfrm>
          <a:off x="8946223" y="277897"/>
          <a:ext cx="1885657" cy="15284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206E8-969A-464F-9AB2-91EBC3B05841}">
      <dsp:nvSpPr>
        <dsp:cNvPr id="0" name=""/>
        <dsp:cNvSpPr/>
      </dsp:nvSpPr>
      <dsp:spPr>
        <a:xfrm rot="10800000">
          <a:off x="8930412" y="2076105"/>
          <a:ext cx="2104940" cy="254739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IT WILL NOT BE PERFECT!</a:t>
          </a:r>
        </a:p>
      </dsp:txBody>
      <dsp:txXfrm rot="10800000">
        <a:off x="8995146" y="2076105"/>
        <a:ext cx="1975472" cy="2482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2E2E6-44C9-4771-9B36-A5C4A8FD0A79}">
      <dsp:nvSpPr>
        <dsp:cNvPr id="0" name=""/>
        <dsp:cNvSpPr/>
      </dsp:nvSpPr>
      <dsp:spPr>
        <a:xfrm>
          <a:off x="0" y="536037"/>
          <a:ext cx="7168116" cy="17973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75981-6A7C-4130-A9D1-F0C0C881978C}">
      <dsp:nvSpPr>
        <dsp:cNvPr id="0" name=""/>
        <dsp:cNvSpPr/>
      </dsp:nvSpPr>
      <dsp:spPr>
        <a:xfrm>
          <a:off x="543684" y="940431"/>
          <a:ext cx="988516" cy="9885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CD76F-1AFE-4F2F-9888-FACC387B386E}">
      <dsp:nvSpPr>
        <dsp:cNvPr id="0" name=""/>
        <dsp:cNvSpPr/>
      </dsp:nvSpPr>
      <dsp:spPr>
        <a:xfrm>
          <a:off x="2075885" y="536037"/>
          <a:ext cx="5092230" cy="179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215" tIns="190215" rIns="190215" bIns="19021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/>
            <a:t>The UMES Graduate School requires that every student seeking the Ph.D. or Ed.D. degree, register for a </a:t>
          </a:r>
          <a:r>
            <a:rPr lang="en-US" sz="2400" b="1" i="0" u="sng" kern="1200" dirty="0"/>
            <a:t>minimum of 12 research credits</a:t>
          </a:r>
          <a:r>
            <a:rPr lang="en-US" sz="2400" b="0" i="0" kern="1200" dirty="0"/>
            <a:t>. </a:t>
          </a:r>
          <a:endParaRPr lang="en-US" sz="2400" kern="1200" dirty="0"/>
        </a:p>
      </dsp:txBody>
      <dsp:txXfrm>
        <a:off x="2075885" y="536037"/>
        <a:ext cx="5092230" cy="1797303"/>
      </dsp:txXfrm>
    </dsp:sp>
    <dsp:sp modelId="{201F562B-87E8-49B3-8DBA-AF989CF4B30B}">
      <dsp:nvSpPr>
        <dsp:cNvPr id="0" name=""/>
        <dsp:cNvSpPr/>
      </dsp:nvSpPr>
      <dsp:spPr>
        <a:xfrm>
          <a:off x="0" y="2711720"/>
          <a:ext cx="7168116" cy="17973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077A4-4990-4B45-8BB4-2938462704BF}">
      <dsp:nvSpPr>
        <dsp:cNvPr id="0" name=""/>
        <dsp:cNvSpPr/>
      </dsp:nvSpPr>
      <dsp:spPr>
        <a:xfrm>
          <a:off x="543684" y="3116114"/>
          <a:ext cx="988516" cy="9885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B0C31-CAB9-47E3-8923-D657948D9ED1}">
      <dsp:nvSpPr>
        <dsp:cNvPr id="0" name=""/>
        <dsp:cNvSpPr/>
      </dsp:nvSpPr>
      <dsp:spPr>
        <a:xfrm>
          <a:off x="2075885" y="2711720"/>
          <a:ext cx="5092230" cy="179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215" tIns="190215" rIns="190215" bIns="19021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/>
            <a:t>The number of research and other credit hours required in the individual degree programs varies according to the program.</a:t>
          </a:r>
          <a:endParaRPr lang="en-US" sz="2400" kern="1200"/>
        </a:p>
      </dsp:txBody>
      <dsp:txXfrm>
        <a:off x="2075885" y="2711720"/>
        <a:ext cx="5092230" cy="1797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2A2AD-55D3-472F-8D82-BBA9CD12CE69}">
      <dsp:nvSpPr>
        <dsp:cNvPr id="0" name=""/>
        <dsp:cNvSpPr/>
      </dsp:nvSpPr>
      <dsp:spPr>
        <a:xfrm>
          <a:off x="0" y="111109"/>
          <a:ext cx="5686257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Follow the guidance provided by UMES School of Graduate Studies and Research</a:t>
          </a:r>
        </a:p>
      </dsp:txBody>
      <dsp:txXfrm>
        <a:off x="87385" y="198494"/>
        <a:ext cx="5511487" cy="1615330"/>
      </dsp:txXfrm>
    </dsp:sp>
    <dsp:sp modelId="{A240B34A-D4A5-442B-8255-0F55F3B3B3F9}">
      <dsp:nvSpPr>
        <dsp:cNvPr id="0" name=""/>
        <dsp:cNvSpPr/>
      </dsp:nvSpPr>
      <dsp:spPr>
        <a:xfrm>
          <a:off x="0" y="1999129"/>
          <a:ext cx="5686257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Follow the guidance provided by </a:t>
          </a:r>
          <a:r>
            <a:rPr lang="en-US" sz="3400" b="1" u="sng" kern="1200" dirty="0"/>
            <a:t>your</a:t>
          </a:r>
          <a:r>
            <a:rPr lang="en-US" sz="3400" u="sng" kern="1200" dirty="0"/>
            <a:t> </a:t>
          </a:r>
          <a:r>
            <a:rPr lang="en-US" sz="3400" kern="1200" dirty="0"/>
            <a:t>specific program</a:t>
          </a:r>
        </a:p>
      </dsp:txBody>
      <dsp:txXfrm>
        <a:off x="87385" y="2086514"/>
        <a:ext cx="5511487" cy="1615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FE493-2A73-4412-BECC-C0C6036A1CFB}">
      <dsp:nvSpPr>
        <dsp:cNvPr id="0" name=""/>
        <dsp:cNvSpPr/>
      </dsp:nvSpPr>
      <dsp:spPr>
        <a:xfrm>
          <a:off x="0" y="0"/>
          <a:ext cx="11163335" cy="4424585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343397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ORLD utilizes a distinct chapter for the theoretical/conceptual framework </a:t>
          </a:r>
        </a:p>
      </dsp:txBody>
      <dsp:txXfrm>
        <a:off x="110153" y="110153"/>
        <a:ext cx="10943029" cy="4204279"/>
      </dsp:txXfrm>
    </dsp:sp>
    <dsp:sp modelId="{8E72DB52-1BC7-4715-8DFE-1246177FD725}">
      <dsp:nvSpPr>
        <dsp:cNvPr id="0" name=""/>
        <dsp:cNvSpPr/>
      </dsp:nvSpPr>
      <dsp:spPr>
        <a:xfrm>
          <a:off x="279083" y="1106146"/>
          <a:ext cx="10605168" cy="3097209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966728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Layout</a:t>
          </a:r>
        </a:p>
      </dsp:txBody>
      <dsp:txXfrm>
        <a:off x="374333" y="1201396"/>
        <a:ext cx="10414668" cy="2906709"/>
      </dsp:txXfrm>
    </dsp:sp>
    <dsp:sp modelId="{A334E707-101D-4CF8-B59B-BD3FDF1CC71F}">
      <dsp:nvSpPr>
        <dsp:cNvPr id="0" name=""/>
        <dsp:cNvSpPr/>
      </dsp:nvSpPr>
      <dsp:spPr>
        <a:xfrm>
          <a:off x="544212" y="2499890"/>
          <a:ext cx="1240916" cy="13937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Overview of chapter</a:t>
          </a:r>
        </a:p>
      </dsp:txBody>
      <dsp:txXfrm>
        <a:off x="582374" y="2538052"/>
        <a:ext cx="1164592" cy="1317420"/>
      </dsp:txXfrm>
    </dsp:sp>
    <dsp:sp modelId="{B89D96EB-EF1C-425C-814B-D99219D9A4AE}">
      <dsp:nvSpPr>
        <dsp:cNvPr id="0" name=""/>
        <dsp:cNvSpPr/>
      </dsp:nvSpPr>
      <dsp:spPr>
        <a:xfrm>
          <a:off x="1805753" y="2499890"/>
          <a:ext cx="1240916" cy="13937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Theory(</a:t>
          </a:r>
          <a:r>
            <a:rPr lang="en-US" sz="1500" kern="1200" dirty="0" err="1"/>
            <a:t>ies</a:t>
          </a:r>
          <a:r>
            <a:rPr lang="en-US" sz="1500" kern="1200" dirty="0"/>
            <a:t>) or concepts from which study is derived </a:t>
          </a:r>
        </a:p>
      </dsp:txBody>
      <dsp:txXfrm>
        <a:off x="1843915" y="2538052"/>
        <a:ext cx="1164592" cy="1317420"/>
      </dsp:txXfrm>
    </dsp:sp>
    <dsp:sp modelId="{0C4C9370-D1E8-4A7C-BEFC-400181760AD4}">
      <dsp:nvSpPr>
        <dsp:cNvPr id="0" name=""/>
        <dsp:cNvSpPr/>
      </dsp:nvSpPr>
      <dsp:spPr>
        <a:xfrm>
          <a:off x="3067293" y="2499890"/>
          <a:ext cx="1240916" cy="13937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How does theory inform this study? </a:t>
          </a:r>
        </a:p>
      </dsp:txBody>
      <dsp:txXfrm>
        <a:off x="3105455" y="2538052"/>
        <a:ext cx="1164592" cy="1317420"/>
      </dsp:txXfrm>
    </dsp:sp>
    <dsp:sp modelId="{163602AC-C113-486D-A48A-4C235403AD97}">
      <dsp:nvSpPr>
        <dsp:cNvPr id="0" name=""/>
        <dsp:cNvSpPr/>
      </dsp:nvSpPr>
      <dsp:spPr>
        <a:xfrm>
          <a:off x="4328834" y="2499890"/>
          <a:ext cx="1240916" cy="13937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What is missing from theory that this study may help to explain? </a:t>
          </a:r>
        </a:p>
      </dsp:txBody>
      <dsp:txXfrm>
        <a:off x="4366996" y="2538052"/>
        <a:ext cx="1164592" cy="1317420"/>
      </dsp:txXfrm>
    </dsp:sp>
    <dsp:sp modelId="{91A31A91-6ACA-4491-898D-452B668D570E}">
      <dsp:nvSpPr>
        <dsp:cNvPr id="0" name=""/>
        <dsp:cNvSpPr/>
      </dsp:nvSpPr>
      <dsp:spPr>
        <a:xfrm>
          <a:off x="5590375" y="2499890"/>
          <a:ext cx="1240916" cy="13937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Conceptual or theoretical model of the study </a:t>
          </a:r>
        </a:p>
      </dsp:txBody>
      <dsp:txXfrm>
        <a:off x="5628537" y="2538052"/>
        <a:ext cx="1164592" cy="1317420"/>
      </dsp:txXfrm>
    </dsp:sp>
    <dsp:sp modelId="{469E74B6-C3F8-4796-A469-2A10238E3657}">
      <dsp:nvSpPr>
        <dsp:cNvPr id="0" name=""/>
        <dsp:cNvSpPr/>
      </dsp:nvSpPr>
      <dsp:spPr>
        <a:xfrm>
          <a:off x="6851915" y="2499890"/>
          <a:ext cx="1240916" cy="13937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Research questions </a:t>
          </a:r>
        </a:p>
      </dsp:txBody>
      <dsp:txXfrm>
        <a:off x="6890077" y="2538052"/>
        <a:ext cx="1164592" cy="1317420"/>
      </dsp:txXfrm>
    </dsp:sp>
    <dsp:sp modelId="{AF3E0CBE-1A6D-4704-B320-0F252EB57651}">
      <dsp:nvSpPr>
        <dsp:cNvPr id="0" name=""/>
        <dsp:cNvSpPr/>
      </dsp:nvSpPr>
      <dsp:spPr>
        <a:xfrm>
          <a:off x="8113456" y="2499890"/>
          <a:ext cx="1240916" cy="13937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Hypotheses or synthesizing questions </a:t>
          </a:r>
        </a:p>
      </dsp:txBody>
      <dsp:txXfrm>
        <a:off x="8151618" y="2538052"/>
        <a:ext cx="1164592" cy="1317420"/>
      </dsp:txXfrm>
    </dsp:sp>
    <dsp:sp modelId="{E9C8E0CB-AD69-4F75-B08F-029CFA440267}">
      <dsp:nvSpPr>
        <dsp:cNvPr id="0" name=""/>
        <dsp:cNvSpPr/>
      </dsp:nvSpPr>
      <dsp:spPr>
        <a:xfrm>
          <a:off x="9374997" y="2499890"/>
          <a:ext cx="1240916" cy="13937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Summary of the chapter</a:t>
          </a:r>
        </a:p>
      </dsp:txBody>
      <dsp:txXfrm>
        <a:off x="9413159" y="2538052"/>
        <a:ext cx="1164592" cy="1317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13BDE-9BDF-4306-8DB2-0062A6B37CE8}">
      <dsp:nvSpPr>
        <dsp:cNvPr id="0" name=""/>
        <dsp:cNvSpPr/>
      </dsp:nvSpPr>
      <dsp:spPr>
        <a:xfrm>
          <a:off x="1346" y="66967"/>
          <a:ext cx="3150549" cy="157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Follow the citation and reference format dictated by your program </a:t>
          </a:r>
        </a:p>
      </dsp:txBody>
      <dsp:txXfrm>
        <a:off x="47484" y="113105"/>
        <a:ext cx="3058273" cy="1482998"/>
      </dsp:txXfrm>
    </dsp:sp>
    <dsp:sp modelId="{84F36779-BD52-4102-BC42-60C61E984BDE}">
      <dsp:nvSpPr>
        <dsp:cNvPr id="0" name=""/>
        <dsp:cNvSpPr/>
      </dsp:nvSpPr>
      <dsp:spPr>
        <a:xfrm>
          <a:off x="316401" y="1642242"/>
          <a:ext cx="315054" cy="1181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455"/>
              </a:lnTo>
              <a:lnTo>
                <a:pt x="315054" y="118145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3ABF-9392-4449-830A-514387B238A4}">
      <dsp:nvSpPr>
        <dsp:cNvPr id="0" name=""/>
        <dsp:cNvSpPr/>
      </dsp:nvSpPr>
      <dsp:spPr>
        <a:xfrm>
          <a:off x="631456" y="2036060"/>
          <a:ext cx="2520439" cy="157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APA common in social sciences. </a:t>
          </a:r>
        </a:p>
      </dsp:txBody>
      <dsp:txXfrm>
        <a:off x="677594" y="2082198"/>
        <a:ext cx="2428163" cy="1482998"/>
      </dsp:txXfrm>
    </dsp:sp>
    <dsp:sp modelId="{BF7F653B-D591-409E-9189-D448D4A2DE94}">
      <dsp:nvSpPr>
        <dsp:cNvPr id="0" name=""/>
        <dsp:cNvSpPr/>
      </dsp:nvSpPr>
      <dsp:spPr>
        <a:xfrm>
          <a:off x="3939532" y="66967"/>
          <a:ext cx="3150549" cy="157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American Psychological Association (2022)</a:t>
          </a:r>
        </a:p>
      </dsp:txBody>
      <dsp:txXfrm>
        <a:off x="3985670" y="113105"/>
        <a:ext cx="3058273" cy="1482998"/>
      </dsp:txXfrm>
    </dsp:sp>
    <dsp:sp modelId="{B3FE42A6-4728-4C65-90E4-E22B689BF4B0}">
      <dsp:nvSpPr>
        <dsp:cNvPr id="0" name=""/>
        <dsp:cNvSpPr/>
      </dsp:nvSpPr>
      <dsp:spPr>
        <a:xfrm>
          <a:off x="7877719" y="66967"/>
          <a:ext cx="3150549" cy="157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Publishing on ProQuest</a:t>
          </a:r>
        </a:p>
      </dsp:txBody>
      <dsp:txXfrm>
        <a:off x="7923857" y="113105"/>
        <a:ext cx="3058273" cy="14829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995C6-5063-41DE-866E-EADACB92B915}">
      <dsp:nvSpPr>
        <dsp:cNvPr id="0" name=""/>
        <dsp:cNvSpPr/>
      </dsp:nvSpPr>
      <dsp:spPr>
        <a:xfrm>
          <a:off x="0" y="0"/>
          <a:ext cx="8853752" cy="18468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C720C-4EC4-4135-AF06-1B6B28319654}">
      <dsp:nvSpPr>
        <dsp:cNvPr id="0" name=""/>
        <dsp:cNvSpPr/>
      </dsp:nvSpPr>
      <dsp:spPr>
        <a:xfrm>
          <a:off x="455869" y="361384"/>
          <a:ext cx="1125023" cy="1124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593D7-9307-4D8B-ACCD-B72427B6EA30}">
      <dsp:nvSpPr>
        <dsp:cNvPr id="0" name=""/>
        <dsp:cNvSpPr/>
      </dsp:nvSpPr>
      <dsp:spPr>
        <a:xfrm rot="10800000">
          <a:off x="269617" y="1846801"/>
          <a:ext cx="1497527" cy="22572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Program</a:t>
          </a:r>
          <a:r>
            <a:rPr lang="en-US" sz="1400" kern="1200" dirty="0"/>
            <a:t>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Committee Chair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Academic Advisor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Professors with specific expertise </a:t>
          </a:r>
        </a:p>
      </dsp:txBody>
      <dsp:txXfrm rot="10800000">
        <a:off x="315671" y="1846801"/>
        <a:ext cx="1405419" cy="2211147"/>
      </dsp:txXfrm>
    </dsp:sp>
    <dsp:sp modelId="{360B2AB9-F82C-42BD-ADDC-E4FC080E50B2}">
      <dsp:nvSpPr>
        <dsp:cNvPr id="0" name=""/>
        <dsp:cNvSpPr/>
      </dsp:nvSpPr>
      <dsp:spPr>
        <a:xfrm>
          <a:off x="2051050" y="319820"/>
          <a:ext cx="1085992" cy="12071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DB297-0ADC-4C59-BAB5-626B49DFFA17}">
      <dsp:nvSpPr>
        <dsp:cNvPr id="0" name=""/>
        <dsp:cNvSpPr/>
      </dsp:nvSpPr>
      <dsp:spPr>
        <a:xfrm rot="10800000">
          <a:off x="1855531" y="1846801"/>
          <a:ext cx="1477030" cy="22572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Program formatting guidelines </a:t>
          </a:r>
        </a:p>
      </dsp:txBody>
      <dsp:txXfrm rot="10800000">
        <a:off x="1900955" y="1846801"/>
        <a:ext cx="1386182" cy="2211777"/>
      </dsp:txXfrm>
    </dsp:sp>
    <dsp:sp modelId="{01BFD878-5733-4CAD-8C7E-F930CCCC18AB}">
      <dsp:nvSpPr>
        <dsp:cNvPr id="0" name=""/>
        <dsp:cNvSpPr/>
      </dsp:nvSpPr>
      <dsp:spPr>
        <a:xfrm>
          <a:off x="3637229" y="286571"/>
          <a:ext cx="1106789" cy="12736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7F31F-4DD9-475A-B915-F40942AB10DD}">
      <dsp:nvSpPr>
        <dsp:cNvPr id="0" name=""/>
        <dsp:cNvSpPr/>
      </dsp:nvSpPr>
      <dsp:spPr>
        <a:xfrm rot="10800000">
          <a:off x="3444193" y="1846801"/>
          <a:ext cx="1539351" cy="22572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700" kern="1200" dirty="0"/>
            <a:t>UMES Guide to Preparation of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700" kern="1200" dirty="0"/>
            <a:t>Theses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700" kern="1200" dirty="0"/>
            <a:t>&amp; Dissertations </a:t>
          </a:r>
        </a:p>
      </dsp:txBody>
      <dsp:txXfrm rot="10800000">
        <a:off x="3491533" y="1846801"/>
        <a:ext cx="1444671" cy="2209861"/>
      </dsp:txXfrm>
    </dsp:sp>
    <dsp:sp modelId="{4D19BC47-C69E-4072-AB6F-438D0BC28F03}">
      <dsp:nvSpPr>
        <dsp:cNvPr id="0" name=""/>
        <dsp:cNvSpPr/>
      </dsp:nvSpPr>
      <dsp:spPr>
        <a:xfrm>
          <a:off x="4993462" y="278256"/>
          <a:ext cx="1250125" cy="12902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1DF22-22E8-4D67-9493-7A153D828562}">
      <dsp:nvSpPr>
        <dsp:cNvPr id="0" name=""/>
        <dsp:cNvSpPr/>
      </dsp:nvSpPr>
      <dsp:spPr>
        <a:xfrm rot="10800000">
          <a:off x="5090382" y="1846801"/>
          <a:ext cx="1166733" cy="22572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UMES Graduate Writing Center</a:t>
          </a:r>
        </a:p>
      </dsp:txBody>
      <dsp:txXfrm rot="10800000">
        <a:off x="5126263" y="1846801"/>
        <a:ext cx="1094971" cy="2221320"/>
      </dsp:txXfrm>
    </dsp:sp>
    <dsp:sp modelId="{E2BE13F6-2999-420C-AE51-20DA6D4BACFF}">
      <dsp:nvSpPr>
        <dsp:cNvPr id="0" name=""/>
        <dsp:cNvSpPr/>
      </dsp:nvSpPr>
      <dsp:spPr>
        <a:xfrm>
          <a:off x="6418372" y="278256"/>
          <a:ext cx="1033058" cy="12902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83083-B88A-41C2-8A3D-7B155F33118C}">
      <dsp:nvSpPr>
        <dsp:cNvPr id="0" name=""/>
        <dsp:cNvSpPr/>
      </dsp:nvSpPr>
      <dsp:spPr>
        <a:xfrm rot="10800000">
          <a:off x="6408835" y="1846801"/>
          <a:ext cx="1095405" cy="22572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Peer mentors </a:t>
          </a:r>
        </a:p>
      </dsp:txBody>
      <dsp:txXfrm rot="10800000">
        <a:off x="6442522" y="1846801"/>
        <a:ext cx="1028031" cy="2223514"/>
      </dsp:txXfrm>
    </dsp:sp>
    <dsp:sp modelId="{2376757C-3F13-47C9-9314-563BEC0569F4}">
      <dsp:nvSpPr>
        <dsp:cNvPr id="0" name=""/>
        <dsp:cNvSpPr/>
      </dsp:nvSpPr>
      <dsp:spPr>
        <a:xfrm>
          <a:off x="7635631" y="286571"/>
          <a:ext cx="883862" cy="12736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D4B92-4D39-4DA0-99AA-50342EC83DB5}">
      <dsp:nvSpPr>
        <dsp:cNvPr id="0" name=""/>
        <dsp:cNvSpPr/>
      </dsp:nvSpPr>
      <dsp:spPr>
        <a:xfrm rot="10800000">
          <a:off x="7614255" y="1846801"/>
          <a:ext cx="1013144" cy="22572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Books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&amp;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Articles</a:t>
          </a:r>
        </a:p>
      </dsp:txBody>
      <dsp:txXfrm rot="10800000">
        <a:off x="7645413" y="1846801"/>
        <a:ext cx="950828" cy="22260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772A7-07E8-40C1-8039-7BF6CDF70D69}">
      <dsp:nvSpPr>
        <dsp:cNvPr id="0" name=""/>
        <dsp:cNvSpPr/>
      </dsp:nvSpPr>
      <dsp:spPr>
        <a:xfrm>
          <a:off x="4559348" y="1531"/>
          <a:ext cx="6839023" cy="8289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/>
            <a:t>After passing the comprehensive examination.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Use Graduate Faculty List to make selection  </a:t>
          </a:r>
        </a:p>
      </dsp:txBody>
      <dsp:txXfrm>
        <a:off x="4559348" y="105155"/>
        <a:ext cx="6528150" cy="621747"/>
      </dsp:txXfrm>
    </dsp:sp>
    <dsp:sp modelId="{F3DE8399-E4A3-48DF-838C-DD20E14A6EF8}">
      <dsp:nvSpPr>
        <dsp:cNvPr id="0" name=""/>
        <dsp:cNvSpPr/>
      </dsp:nvSpPr>
      <dsp:spPr>
        <a:xfrm>
          <a:off x="0" y="1531"/>
          <a:ext cx="4559348" cy="828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/>
            <a:t>Selection of Thesis/Dissertation Examining Committee</a:t>
          </a:r>
          <a:endParaRPr lang="en-US" sz="1900" kern="1200" dirty="0"/>
        </a:p>
      </dsp:txBody>
      <dsp:txXfrm>
        <a:off x="40468" y="41999"/>
        <a:ext cx="4478412" cy="748059"/>
      </dsp:txXfrm>
    </dsp:sp>
    <dsp:sp modelId="{B32BF4F3-110C-452D-8288-6294AE4F4AF6}">
      <dsp:nvSpPr>
        <dsp:cNvPr id="0" name=""/>
        <dsp:cNvSpPr/>
      </dsp:nvSpPr>
      <dsp:spPr>
        <a:xfrm>
          <a:off x="4559348" y="913425"/>
          <a:ext cx="6839023" cy="8289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/>
            <a:t>In case the Dean is unable to attend, a member will be assigned the role of Dean’s Representative, to report on the proceedings. </a:t>
          </a:r>
          <a:endParaRPr lang="en-US" sz="1900" kern="1200" dirty="0"/>
        </a:p>
      </dsp:txBody>
      <dsp:txXfrm>
        <a:off x="4559348" y="1017049"/>
        <a:ext cx="6528150" cy="621747"/>
      </dsp:txXfrm>
    </dsp:sp>
    <dsp:sp modelId="{41E42D18-0FF6-4A2F-9688-4D2F83C932CC}">
      <dsp:nvSpPr>
        <dsp:cNvPr id="0" name=""/>
        <dsp:cNvSpPr/>
      </dsp:nvSpPr>
      <dsp:spPr>
        <a:xfrm>
          <a:off x="0" y="913425"/>
          <a:ext cx="4559348" cy="828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/>
            <a:t>The Graduate Dean must </a:t>
          </a:r>
          <a:r>
            <a:rPr lang="en-US" sz="1900" kern="1200" dirty="0"/>
            <a:t>participate in each defense. </a:t>
          </a:r>
        </a:p>
      </dsp:txBody>
      <dsp:txXfrm>
        <a:off x="40468" y="953893"/>
        <a:ext cx="4478412" cy="748059"/>
      </dsp:txXfrm>
    </dsp:sp>
    <dsp:sp modelId="{A62C5696-A1DB-46D5-A267-98358A5CBAA0}">
      <dsp:nvSpPr>
        <dsp:cNvPr id="0" name=""/>
        <dsp:cNvSpPr/>
      </dsp:nvSpPr>
      <dsp:spPr>
        <a:xfrm>
          <a:off x="4559348" y="1825320"/>
          <a:ext cx="6839023" cy="8289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Must have a minimum of three (3) members. </a:t>
          </a:r>
        </a:p>
      </dsp:txBody>
      <dsp:txXfrm>
        <a:off x="4559348" y="1928944"/>
        <a:ext cx="6528150" cy="621747"/>
      </dsp:txXfrm>
    </dsp:sp>
    <dsp:sp modelId="{DDE65E55-5CE3-4E5E-978E-C3C6FAB82AA2}">
      <dsp:nvSpPr>
        <dsp:cNvPr id="0" name=""/>
        <dsp:cNvSpPr/>
      </dsp:nvSpPr>
      <dsp:spPr>
        <a:xfrm>
          <a:off x="0" y="1825320"/>
          <a:ext cx="4559348" cy="828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Constitution of Theses Examining Committees</a:t>
          </a:r>
        </a:p>
      </dsp:txBody>
      <dsp:txXfrm>
        <a:off x="40468" y="1865788"/>
        <a:ext cx="4478412" cy="748059"/>
      </dsp:txXfrm>
    </dsp:sp>
    <dsp:sp modelId="{009377C6-BA62-4407-9C94-7D7BFAE02E27}">
      <dsp:nvSpPr>
        <dsp:cNvPr id="0" name=""/>
        <dsp:cNvSpPr/>
      </dsp:nvSpPr>
      <dsp:spPr>
        <a:xfrm>
          <a:off x="4559348" y="2812081"/>
          <a:ext cx="6839023" cy="6792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Must have a minimum of five (5) voting members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For ORLD, the Committee will include at least four (4) members</a:t>
          </a:r>
        </a:p>
      </dsp:txBody>
      <dsp:txXfrm>
        <a:off x="4559348" y="2896989"/>
        <a:ext cx="6584300" cy="509446"/>
      </dsp:txXfrm>
    </dsp:sp>
    <dsp:sp modelId="{CDDF33A3-DB54-481A-AA9F-BFB52EA3B06D}">
      <dsp:nvSpPr>
        <dsp:cNvPr id="0" name=""/>
        <dsp:cNvSpPr/>
      </dsp:nvSpPr>
      <dsp:spPr>
        <a:xfrm>
          <a:off x="0" y="2737215"/>
          <a:ext cx="4559348" cy="828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Constitution of Dissertation Examining Committees</a:t>
          </a:r>
        </a:p>
      </dsp:txBody>
      <dsp:txXfrm>
        <a:off x="40468" y="2777683"/>
        <a:ext cx="4478412" cy="748059"/>
      </dsp:txXfrm>
    </dsp:sp>
    <dsp:sp modelId="{859094ED-9958-41A9-80DC-6DE5AACE4483}">
      <dsp:nvSpPr>
        <dsp:cNvPr id="0" name=""/>
        <dsp:cNvSpPr/>
      </dsp:nvSpPr>
      <dsp:spPr>
        <a:xfrm>
          <a:off x="4559348" y="3649109"/>
          <a:ext cx="6839023" cy="8289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Available at </a:t>
          </a:r>
          <a:r>
            <a:rPr lang="en-US" sz="1900" kern="1200" dirty="0">
              <a:hlinkClick xmlns:r="http://schemas.openxmlformats.org/officeDocument/2006/relationships" r:id="rId1"/>
            </a:rPr>
            <a:t>www.umes.edu/grad</a:t>
          </a:r>
          <a:r>
            <a:rPr lang="en-US" sz="1900" kern="1200" dirty="0"/>
            <a:t> </a:t>
          </a:r>
        </a:p>
      </dsp:txBody>
      <dsp:txXfrm>
        <a:off x="4559348" y="3752733"/>
        <a:ext cx="6528150" cy="621747"/>
      </dsp:txXfrm>
    </dsp:sp>
    <dsp:sp modelId="{789C62E4-7019-4DAE-B530-2A2C843113BC}">
      <dsp:nvSpPr>
        <dsp:cNvPr id="0" name=""/>
        <dsp:cNvSpPr/>
      </dsp:nvSpPr>
      <dsp:spPr>
        <a:xfrm>
          <a:off x="0" y="3649109"/>
          <a:ext cx="4559348" cy="828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 </a:t>
          </a:r>
          <a:r>
            <a:rPr lang="en-US" sz="1900" b="1" i="0" kern="1200" dirty="0">
              <a:hlinkClick xmlns:r="http://schemas.openxmlformats.org/officeDocument/2006/relationships" r:id="rId2"/>
            </a:rPr>
            <a:t>Nomination of Dissertation Examining Committee</a:t>
          </a:r>
          <a:r>
            <a:rPr lang="en-US" sz="1900" kern="1200" dirty="0"/>
            <a:t> form</a:t>
          </a:r>
        </a:p>
      </dsp:txBody>
      <dsp:txXfrm>
        <a:off x="40468" y="3689577"/>
        <a:ext cx="4478412" cy="7480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BDF4E-5012-4085-96D3-97D311982290}">
      <dsp:nvSpPr>
        <dsp:cNvPr id="0" name=""/>
        <dsp:cNvSpPr/>
      </dsp:nvSpPr>
      <dsp:spPr>
        <a:xfrm>
          <a:off x="0" y="2322"/>
          <a:ext cx="8091752" cy="659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 Proposal Defense is an oral examination on student’s research proposal</a:t>
          </a:r>
        </a:p>
      </dsp:txBody>
      <dsp:txXfrm>
        <a:off x="32203" y="34525"/>
        <a:ext cx="8027346" cy="595275"/>
      </dsp:txXfrm>
    </dsp:sp>
    <dsp:sp modelId="{757E287A-571B-4D46-ABD3-4FE82B59AB21}">
      <dsp:nvSpPr>
        <dsp:cNvPr id="0" name=""/>
        <dsp:cNvSpPr/>
      </dsp:nvSpPr>
      <dsp:spPr>
        <a:xfrm>
          <a:off x="0" y="675152"/>
          <a:ext cx="8091752" cy="659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It consists of the first 3 (or 4) chapters depending on degree program</a:t>
          </a:r>
        </a:p>
      </dsp:txBody>
      <dsp:txXfrm>
        <a:off x="32203" y="707355"/>
        <a:ext cx="8027346" cy="595275"/>
      </dsp:txXfrm>
    </dsp:sp>
    <dsp:sp modelId="{2BF2F172-88BD-4C71-938C-54174F5494BC}">
      <dsp:nvSpPr>
        <dsp:cNvPr id="0" name=""/>
        <dsp:cNvSpPr/>
      </dsp:nvSpPr>
      <dsp:spPr>
        <a:xfrm>
          <a:off x="0" y="1347982"/>
          <a:ext cx="8091752" cy="659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At least ten (10) working days prior to the examination, the student must provide all committee members with a formal research proposal</a:t>
          </a:r>
        </a:p>
      </dsp:txBody>
      <dsp:txXfrm>
        <a:off x="32203" y="1380185"/>
        <a:ext cx="8027346" cy="595275"/>
      </dsp:txXfrm>
    </dsp:sp>
    <dsp:sp modelId="{BF9E14A4-C6F0-425D-AB3A-6E341246A005}">
      <dsp:nvSpPr>
        <dsp:cNvPr id="0" name=""/>
        <dsp:cNvSpPr/>
      </dsp:nvSpPr>
      <dsp:spPr>
        <a:xfrm>
          <a:off x="0" y="2020813"/>
          <a:ext cx="8091752" cy="659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 student passes with at least four/ three affirmative votes. </a:t>
          </a:r>
        </a:p>
      </dsp:txBody>
      <dsp:txXfrm>
        <a:off x="32203" y="2053016"/>
        <a:ext cx="8027346" cy="595275"/>
      </dsp:txXfrm>
    </dsp:sp>
    <dsp:sp modelId="{C8B20CC3-7586-42D8-9824-4A6038743497}">
      <dsp:nvSpPr>
        <dsp:cNvPr id="0" name=""/>
        <dsp:cNvSpPr/>
      </dsp:nvSpPr>
      <dsp:spPr>
        <a:xfrm>
          <a:off x="0" y="2693643"/>
          <a:ext cx="8091752" cy="659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In cases where the student fails, s/he must re-defend the research proposal. </a:t>
          </a:r>
        </a:p>
      </dsp:txBody>
      <dsp:txXfrm>
        <a:off x="32203" y="2725846"/>
        <a:ext cx="8027346" cy="595275"/>
      </dsp:txXfrm>
    </dsp:sp>
    <dsp:sp modelId="{EF5118FF-BDEE-4320-8053-3D1211F442BE}">
      <dsp:nvSpPr>
        <dsp:cNvPr id="0" name=""/>
        <dsp:cNvSpPr/>
      </dsp:nvSpPr>
      <dsp:spPr>
        <a:xfrm>
          <a:off x="0" y="3366473"/>
          <a:ext cx="8091752" cy="659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 second failure or failure to re-defend within one year (but no sooner than 20 working days (30 for ORLD)) of the first proposal defense results in dismissal </a:t>
          </a:r>
        </a:p>
      </dsp:txBody>
      <dsp:txXfrm>
        <a:off x="32203" y="3398676"/>
        <a:ext cx="8027346" cy="595275"/>
      </dsp:txXfrm>
    </dsp:sp>
    <dsp:sp modelId="{F95D323C-3177-4E0D-B23E-357098B40DAE}">
      <dsp:nvSpPr>
        <dsp:cNvPr id="0" name=""/>
        <dsp:cNvSpPr/>
      </dsp:nvSpPr>
      <dsp:spPr>
        <a:xfrm>
          <a:off x="0" y="4039303"/>
          <a:ext cx="8091752" cy="659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 </a:t>
          </a:r>
          <a:r>
            <a:rPr lang="en-US" sz="1900" b="1" i="0" kern="1200" dirty="0">
              <a:hlinkClick xmlns:r="http://schemas.openxmlformats.org/officeDocument/2006/relationships" r:id="rId1"/>
            </a:rPr>
            <a:t>Report of Proposal Defense</a:t>
          </a:r>
          <a:r>
            <a:rPr lang="en-US" sz="1900" b="1" i="0" kern="1200" dirty="0"/>
            <a:t> </a:t>
          </a:r>
          <a:r>
            <a:rPr lang="en-US" sz="1900" kern="1200" dirty="0"/>
            <a:t>must be submitted to the Graduate School</a:t>
          </a:r>
        </a:p>
      </dsp:txBody>
      <dsp:txXfrm>
        <a:off x="32203" y="4071506"/>
        <a:ext cx="8027346" cy="5952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9729C-9AE9-4991-AB06-2D762EEDBA0C}">
      <dsp:nvSpPr>
        <dsp:cNvPr id="0" name=""/>
        <dsp:cNvSpPr/>
      </dsp:nvSpPr>
      <dsp:spPr>
        <a:xfrm>
          <a:off x="0" y="863"/>
          <a:ext cx="7546109" cy="941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</a:t>
          </a:r>
          <a:r>
            <a:rPr lang="en-US" sz="2100" b="0" i="0" kern="1200" dirty="0"/>
            <a:t>tudents must be admitted to candidacy for the Doctorate within five‐years after admission</a:t>
          </a:r>
          <a:endParaRPr lang="en-US" sz="2100" kern="1200" dirty="0"/>
        </a:p>
      </dsp:txBody>
      <dsp:txXfrm>
        <a:off x="45954" y="46817"/>
        <a:ext cx="7454201" cy="849462"/>
      </dsp:txXfrm>
    </dsp:sp>
    <dsp:sp modelId="{564BBA00-DF5D-4251-BD62-E3A0A5035086}">
      <dsp:nvSpPr>
        <dsp:cNvPr id="0" name=""/>
        <dsp:cNvSpPr/>
      </dsp:nvSpPr>
      <dsp:spPr>
        <a:xfrm>
          <a:off x="0" y="954270"/>
          <a:ext cx="7546109" cy="941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Students </a:t>
          </a:r>
          <a:r>
            <a:rPr lang="en-US" sz="2100" kern="1200" dirty="0"/>
            <a:t>need to be admitted to candidacy 2 semesters prior to the final dissertation defense.</a:t>
          </a:r>
        </a:p>
      </dsp:txBody>
      <dsp:txXfrm>
        <a:off x="45954" y="1000224"/>
        <a:ext cx="7454201" cy="849462"/>
      </dsp:txXfrm>
    </dsp:sp>
    <dsp:sp modelId="{1C54E914-7CC2-4218-8FB1-B6E0296F864E}">
      <dsp:nvSpPr>
        <dsp:cNvPr id="0" name=""/>
        <dsp:cNvSpPr/>
      </dsp:nvSpPr>
      <dsp:spPr>
        <a:xfrm>
          <a:off x="0" y="1907678"/>
          <a:ext cx="7546109" cy="941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 student will be admitted to candidacy only upon successful completion of the comprehensive examination, the internship (where applicable), and the dissertation proposal defense.</a:t>
          </a:r>
        </a:p>
      </dsp:txBody>
      <dsp:txXfrm>
        <a:off x="45954" y="1953632"/>
        <a:ext cx="7454201" cy="849462"/>
      </dsp:txXfrm>
    </dsp:sp>
    <dsp:sp modelId="{3C241F62-EDCB-4BC7-9B7C-5C036A8ACDEA}">
      <dsp:nvSpPr>
        <dsp:cNvPr id="0" name=""/>
        <dsp:cNvSpPr/>
      </dsp:nvSpPr>
      <dsp:spPr>
        <a:xfrm>
          <a:off x="0" y="2861086"/>
          <a:ext cx="7546109" cy="941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/>
            <a:t>It is the student's responsibility to apply for candidacy when all the requirements for candidacy have been met including regular admission status and submission of official transcripts</a:t>
          </a:r>
          <a:endParaRPr lang="en-US" sz="2100" kern="1200" dirty="0"/>
        </a:p>
      </dsp:txBody>
      <dsp:txXfrm>
        <a:off x="45954" y="2907040"/>
        <a:ext cx="7454201" cy="849462"/>
      </dsp:txXfrm>
    </dsp:sp>
    <dsp:sp modelId="{4550ADCF-72D5-4839-8B61-270A357B0F4F}">
      <dsp:nvSpPr>
        <dsp:cNvPr id="0" name=""/>
        <dsp:cNvSpPr/>
      </dsp:nvSpPr>
      <dsp:spPr>
        <a:xfrm>
          <a:off x="0" y="3814493"/>
          <a:ext cx="7546109" cy="941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Admission to Candidacy Form is available  at </a:t>
          </a:r>
          <a:r>
            <a:rPr lang="en-US" sz="2100" kern="1200" dirty="0">
              <a:hlinkClick xmlns:r="http://schemas.openxmlformats.org/officeDocument/2006/relationships" r:id="rId1"/>
            </a:rPr>
            <a:t>www.umes.edu/grad</a:t>
          </a:r>
          <a:endParaRPr lang="en-US" sz="2100" kern="1200" dirty="0"/>
        </a:p>
      </dsp:txBody>
      <dsp:txXfrm>
        <a:off x="45954" y="3860447"/>
        <a:ext cx="7454201" cy="84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atalog.umes.edu/content.php?catoid=23&amp;navoid=69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729485"/>
            <a:ext cx="10993549" cy="1475013"/>
          </a:xfrm>
        </p:spPr>
        <p:txBody>
          <a:bodyPr>
            <a:noAutofit/>
          </a:bodyPr>
          <a:lstStyle/>
          <a:p>
            <a:r>
              <a:rPr lang="en-US" sz="4000" b="1" dirty="0"/>
              <a:t>Conquering the UMES</a:t>
            </a:r>
            <a:br>
              <a:rPr lang="en-US" sz="4000" b="1" dirty="0"/>
            </a:br>
            <a:r>
              <a:rPr lang="en-US" sz="4000" b="1" dirty="0"/>
              <a:t>Thesis / Dissertation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204498"/>
            <a:ext cx="10993546" cy="8812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Amasis MT Pro Black" panose="020B0604020202020204" pitchFamily="18" charset="0"/>
              </a:rPr>
              <a:t>Dr. </a:t>
            </a:r>
            <a:r>
              <a:rPr lang="en-US" sz="1700" dirty="0" err="1" smtClean="0">
                <a:latin typeface="Amasis MT Pro Black" panose="020B0604020202020204" pitchFamily="18" charset="0"/>
              </a:rPr>
              <a:t>Wele</a:t>
            </a:r>
            <a:r>
              <a:rPr lang="en-US" sz="1700" dirty="0" smtClean="0">
                <a:latin typeface="Amasis MT Pro Black" panose="020B0604020202020204" pitchFamily="18" charset="0"/>
              </a:rPr>
              <a:t> </a:t>
            </a:r>
            <a:r>
              <a:rPr lang="en-US" sz="1700" dirty="0" err="1" smtClean="0">
                <a:latin typeface="Amasis MT Pro Black" panose="020B0604020202020204" pitchFamily="18" charset="0"/>
              </a:rPr>
              <a:t>Elangwe</a:t>
            </a:r>
            <a:r>
              <a:rPr lang="en-US" sz="1700" dirty="0" smtClean="0">
                <a:latin typeface="Amasis MT Pro Black" panose="020B0604020202020204" pitchFamily="18" charset="0"/>
              </a:rPr>
              <a:t> &amp; Dr. Kelsie </a:t>
            </a:r>
            <a:r>
              <a:rPr lang="en-US" sz="1700" dirty="0" smtClean="0">
                <a:latin typeface="Amasis MT Pro Black" panose="020B0604020202020204" pitchFamily="18" charset="0"/>
              </a:rPr>
              <a:t>Endicott</a:t>
            </a:r>
            <a:endParaRPr lang="en-US" sz="1700" dirty="0">
              <a:latin typeface="Amasis MT Pro Black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56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F6F9-DE80-79BA-D05E-51C1B1BF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Dissertation: references &amp; appendices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533ACB-47F4-8C03-E26A-818CF10F9D92}"/>
              </a:ext>
            </a:extLst>
          </p:cNvPr>
          <p:cNvSpPr txBox="1">
            <a:spLocks/>
          </p:cNvSpPr>
          <p:nvPr/>
        </p:nvSpPr>
        <p:spPr>
          <a:xfrm>
            <a:off x="685800" y="1789889"/>
            <a:ext cx="11029616" cy="466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700" dirty="0">
                <a:solidFill>
                  <a:srgbClr val="691B31"/>
                </a:solidFill>
                <a:latin typeface="Calisto MT" panose="02040603050505030304" pitchFamily="18" charset="0"/>
              </a:rPr>
              <a:t>References: Contains all the sources cited in the body of the document.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300" dirty="0">
                <a:solidFill>
                  <a:srgbClr val="691B31"/>
                </a:solidFill>
                <a:latin typeface="Calisto MT" panose="02040603050505030304" pitchFamily="18" charset="0"/>
              </a:rPr>
              <a:t>Consult your style manual for citation guidance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300" dirty="0">
                <a:solidFill>
                  <a:srgbClr val="691B31"/>
                </a:solidFill>
                <a:latin typeface="Calisto MT" panose="02040603050505030304" pitchFamily="18" charset="0"/>
              </a:rPr>
              <a:t>Beware of citation generators—they often give you incorrect </a:t>
            </a:r>
            <a:r>
              <a:rPr lang="en-US" sz="2300" dirty="0" smtClean="0">
                <a:solidFill>
                  <a:srgbClr val="691B31"/>
                </a:solidFill>
                <a:latin typeface="Calisto MT" panose="02040603050505030304" pitchFamily="18" charset="0"/>
              </a:rPr>
              <a:t>citations.</a:t>
            </a:r>
            <a:endParaRPr lang="en-US" sz="2300" dirty="0">
              <a:solidFill>
                <a:srgbClr val="691B31"/>
              </a:solidFill>
              <a:latin typeface="Calisto MT" panose="02040603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700" dirty="0">
                <a:solidFill>
                  <a:srgbClr val="691B31"/>
                </a:solidFill>
                <a:latin typeface="Calisto MT" panose="02040603050505030304" pitchFamily="18" charset="0"/>
              </a:rPr>
              <a:t>Appendices: Used for documents that need to be included as part of the dissertation but are better appended to it rather than interrupting the flow of the body text.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solidFill>
                <a:srgbClr val="691B3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13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6FE58-0F53-42C6-4444-969E73AB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plagiarism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B33694-225B-3FA8-2A35-DD761ED8DCB9}"/>
              </a:ext>
            </a:extLst>
          </p:cNvPr>
          <p:cNvSpPr txBox="1">
            <a:spLocks/>
          </p:cNvSpPr>
          <p:nvPr/>
        </p:nvSpPr>
        <p:spPr>
          <a:xfrm>
            <a:off x="350196" y="1953494"/>
            <a:ext cx="11439727" cy="503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691B31"/>
                </a:solidFill>
                <a:latin typeface="Calisto MT" panose="02040603050505030304" pitchFamily="18" charset="0"/>
              </a:rPr>
              <a:t>The American Psychological Association (APA) defines plagiarism as,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91B31"/>
                </a:solidFill>
                <a:latin typeface="Calisto MT" panose="02040603050505030304" pitchFamily="18" charset="0"/>
              </a:rPr>
              <a:t>	</a:t>
            </a:r>
            <a:r>
              <a:rPr lang="en-US" sz="2100" dirty="0">
                <a:solidFill>
                  <a:srgbClr val="691B31"/>
                </a:solidFill>
                <a:latin typeface="Calisto MT" panose="02040603050505030304" pitchFamily="18" charset="0"/>
              </a:rPr>
              <a:t>“</a:t>
            </a:r>
            <a:r>
              <a:rPr lang="en-US" sz="2100" i="1" dirty="0">
                <a:solidFill>
                  <a:srgbClr val="691B31"/>
                </a:solidFill>
                <a:latin typeface="Calisto MT" panose="02040603050505030304" pitchFamily="18" charset="0"/>
              </a:rPr>
              <a:t>The act of presenting the words, ideas, or images of another as one’s own: it denies authors credit where 	credit is due. Whether deliberate or unintentional, plagiarism violates ethical 	standards in scholarship and 	has profound real-world effects</a:t>
            </a:r>
            <a:r>
              <a:rPr lang="en-US" sz="2100" dirty="0">
                <a:solidFill>
                  <a:srgbClr val="691B31"/>
                </a:solidFill>
                <a:latin typeface="Calisto MT" panose="02040603050505030304" pitchFamily="18" charset="0"/>
              </a:rPr>
              <a:t>” (p. 21).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691B31"/>
                </a:solidFill>
                <a:latin typeface="Calisto MT" panose="02040603050505030304" pitchFamily="18" charset="0"/>
              </a:rPr>
              <a:t>Always cite outside information (sources)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691B31"/>
                </a:solidFill>
                <a:latin typeface="Calisto MT" panose="02040603050505030304" pitchFamily="18" charset="0"/>
              </a:rPr>
              <a:t>Direct quotes/quoted material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691B31"/>
                </a:solidFill>
                <a:latin typeface="Calisto MT" panose="02040603050505030304" pitchFamily="18" charset="0"/>
              </a:rPr>
              <a:t>Ideas taken from another source and paraphrased (put into your own words without changing the meaning of the idea)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691B31"/>
                </a:solidFill>
                <a:latin typeface="Calisto MT" panose="02040603050505030304" pitchFamily="18" charset="0"/>
              </a:rPr>
              <a:t>Data/data sets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691B31"/>
                </a:solidFill>
                <a:latin typeface="Calisto MT" panose="02040603050505030304" pitchFamily="18" charset="0"/>
              </a:rPr>
              <a:t>Reprinted and/or adapted materials, such as figures and tables</a:t>
            </a:r>
          </a:p>
          <a:p>
            <a:pPr marL="4761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300" dirty="0">
                <a:solidFill>
                  <a:srgbClr val="691B31"/>
                </a:solidFill>
                <a:latin typeface="Calisto MT" panose="02040603050505030304" pitchFamily="18" charset="0"/>
              </a:rPr>
              <a:t>The campus policy on academic honesty, covering cheating, falsification and plagiarism </a:t>
            </a:r>
            <a:r>
              <a:rPr lang="en-US" sz="2300" dirty="0">
                <a:solidFill>
                  <a:srgbClr val="0000CC"/>
                </a:solidFill>
                <a:latin typeface="Calisto MT" panose="02040603050505030304" pitchFamily="18" charset="0"/>
              </a:rPr>
              <a:t>(</a:t>
            </a:r>
            <a:r>
              <a:rPr lang="en-US" sz="2300" dirty="0">
                <a:solidFill>
                  <a:srgbClr val="0000CC"/>
                </a:solidFill>
                <a:latin typeface="Calisto MT" panose="0204060305050503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http://catalog.umes.edu/content.php?catoid=23&amp;navoid=694</a:t>
            </a:r>
            <a:r>
              <a:rPr lang="en-US" sz="2300" dirty="0">
                <a:solidFill>
                  <a:srgbClr val="0000CC"/>
                </a:solidFill>
                <a:latin typeface="Calisto MT" panose="02040603050505030304" pitchFamily="18" charset="0"/>
              </a:rPr>
              <a:t>) </a:t>
            </a:r>
            <a:r>
              <a:rPr lang="en-US" sz="2300" dirty="0">
                <a:solidFill>
                  <a:srgbClr val="691B31"/>
                </a:solidFill>
                <a:latin typeface="Calisto MT" panose="02040603050505030304" pitchFamily="18" charset="0"/>
              </a:rPr>
              <a:t>governs: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691B31"/>
                </a:solidFill>
                <a:latin typeface="Calisto MT" panose="02040603050505030304" pitchFamily="18" charset="0"/>
              </a:rPr>
              <a:t>Theses, dissertations, research projects, seminar, and research action papers, etc.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691B31"/>
                </a:solidFill>
                <a:latin typeface="Calisto MT" panose="02040603050505030304" pitchFamily="18" charset="0"/>
              </a:rPr>
              <a:t>Oral defenses of scholarly products.</a:t>
            </a:r>
          </a:p>
          <a:p>
            <a:pPr marL="1332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rgbClr val="691B3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9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Citation and publication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139880"/>
              </p:ext>
            </p:extLst>
          </p:nvPr>
        </p:nvGraphicFramePr>
        <p:xfrm>
          <a:off x="523003" y="1798111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F1EA45D-D1DD-C55F-4EE6-F34973AC3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6" y="3711103"/>
            <a:ext cx="3188240" cy="21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1CF83BB-A865-3990-DD21-33CF586C17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184" y="3911614"/>
            <a:ext cx="3863631" cy="129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9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945" y="1937674"/>
            <a:ext cx="2568632" cy="4346825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81192" y="2051841"/>
          <a:ext cx="8853752" cy="4104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173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B526CBF-0AA4-49A9-B305-EE0AF3AF6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ack of magazines on table">
            <a:extLst>
              <a:ext uri="{FF2B5EF4-FFF2-40B4-BE49-F238E27FC236}">
                <a16:creationId xmlns:a16="http://schemas.microsoft.com/office/drawing/2014/main" id="{318B6528-DC35-9FA6-59CF-E86999BE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5" b="6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B5139-02E6-4DEA-9CCE-962CAF0AF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470BC0-AB0D-4A03-B4F1-5DDA9A31C1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4A08B2-EC2C-4641-81BE-FE8B068BE1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C32C935-2A36-1886-7A41-D2FAC4A6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Umes</a:t>
            </a:r>
            <a:r>
              <a:rPr lang="en-US" dirty="0">
                <a:solidFill>
                  <a:srgbClr val="FFFFFF"/>
                </a:solidFill>
              </a:rPr>
              <a:t> thesis / dissertation process</a:t>
            </a:r>
          </a:p>
        </p:txBody>
      </p:sp>
    </p:spTree>
    <p:extLst>
      <p:ext uri="{BB962C8B-B14F-4D97-AF65-F5344CB8AC3E}">
        <p14:creationId xmlns:p14="http://schemas.microsoft.com/office/powerpoint/2010/main" val="352377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B3D0-D5FE-481B-FEDE-2F8AD021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702156"/>
            <a:ext cx="11277599" cy="1013800"/>
          </a:xfrm>
        </p:spPr>
        <p:txBody>
          <a:bodyPr>
            <a:noAutofit/>
          </a:bodyPr>
          <a:lstStyle/>
          <a:p>
            <a:r>
              <a:rPr lang="en-US" sz="4000"/>
              <a:t>Thesis/ Dissertation examining committee</a:t>
            </a:r>
            <a:endParaRPr lang="en-US" sz="40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E1B939-8578-7E3D-2934-037E2E40FA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677631"/>
              </p:ext>
            </p:extLst>
          </p:nvPr>
        </p:nvGraphicFramePr>
        <p:xfrm>
          <a:off x="581192" y="1958110"/>
          <a:ext cx="11398372" cy="447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76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8328A-B605-A487-D8DE-F0ABEFC2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Thesis/dissertation Proposal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6B333-ECBE-5CA3-0391-E30B92DC1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691B31"/>
              </a:solidFill>
              <a:latin typeface="Calisto MT" panose="02040603050505030304" pitchFamily="18" charset="0"/>
            </a:endParaRPr>
          </a:p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AB6C4C-3F6E-FB6D-A776-AD029D515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12957"/>
              </p:ext>
            </p:extLst>
          </p:nvPr>
        </p:nvGraphicFramePr>
        <p:xfrm>
          <a:off x="488830" y="1847274"/>
          <a:ext cx="8091752" cy="470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01A6C8D-25BF-CD8A-EDF2-650109A3D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772" y="2180496"/>
            <a:ext cx="2932690" cy="2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7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ED96-C4D9-8ED1-1D61-494FF156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Admission to candidacy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5FC399-C10A-D38F-7D80-CFA41B88E0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2731" y="2264353"/>
            <a:ext cx="3682105" cy="367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80D27DA-883E-0C3E-AACA-F095D9713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885276"/>
              </p:ext>
            </p:extLst>
          </p:nvPr>
        </p:nvGraphicFramePr>
        <p:xfrm>
          <a:off x="397164" y="1884218"/>
          <a:ext cx="7546109" cy="475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950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9CF8-2757-0191-393B-41C6EFEA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Final Dissertation defense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0BF2C4E-67AC-A3C2-5F11-70C5AF94C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09633"/>
              </p:ext>
            </p:extLst>
          </p:nvPr>
        </p:nvGraphicFramePr>
        <p:xfrm>
          <a:off x="581192" y="1905000"/>
          <a:ext cx="11029615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247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E85F-7A83-C2D3-E91A-E6FF8DB1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Important Timelines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DB0047-F019-B66B-2830-EE2F7C384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754282"/>
              </p:ext>
            </p:extLst>
          </p:nvPr>
        </p:nvGraphicFramePr>
        <p:xfrm>
          <a:off x="581192" y="1828801"/>
          <a:ext cx="11029615" cy="455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29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Help Me…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952384"/>
              </p:ext>
            </p:extLst>
          </p:nvPr>
        </p:nvGraphicFramePr>
        <p:xfrm>
          <a:off x="581193" y="1961803"/>
          <a:ext cx="6403267" cy="458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7F4562B1-156E-0BEF-416E-32AF9A49D0F8}"/>
              </a:ext>
            </a:extLst>
          </p:cNvPr>
          <p:cNvSpPr/>
          <p:nvPr/>
        </p:nvSpPr>
        <p:spPr>
          <a:xfrm>
            <a:off x="8700654" y="2493517"/>
            <a:ext cx="2727564" cy="2660073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82917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helpful tips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507686"/>
              </p:ext>
            </p:extLst>
          </p:nvPr>
        </p:nvGraphicFramePr>
        <p:xfrm>
          <a:off x="452694" y="1866451"/>
          <a:ext cx="11286611" cy="463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531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52A5E297-FCC0-4CBB-B0F2-AD10B61FAB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2F7FBDA2-CA1E-4D12-868A-9193C9AA7B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2873" y="734134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E1103-9B60-CF7D-A4C7-6C1910C4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500" dirty="0">
                <a:solidFill>
                  <a:srgbClr val="FFFFFF"/>
                </a:solidFill>
              </a:rPr>
              <a:t>Questions</a:t>
            </a:r>
            <a:r>
              <a:rPr lang="en-US" sz="7000" dirty="0">
                <a:solidFill>
                  <a:srgbClr val="FFFFFF"/>
                </a:solidFill>
              </a:rPr>
              <a:t>???</a:t>
            </a: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C3E10249-5CE7-46B7-BF63-CADFE9DC19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E0A0B672-D861-46A7-A5CE-F47D2E89CA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BE538C5F-339E-4E2E-9D0C-CB525B78A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BEA4A019-FFF6-4EC2-9691-6488661102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8" name="Picture 4" descr="Thank You Red Icon">
            <a:extLst>
              <a:ext uri="{FF2B5EF4-FFF2-40B4-BE49-F238E27FC236}">
                <a16:creationId xmlns:a16="http://schemas.microsoft.com/office/drawing/2014/main" id="{A47FC689-B093-905D-33E0-9967AD8B5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t="3527" r="17615" b="6692"/>
          <a:stretch/>
        </p:blipFill>
        <p:spPr bwMode="auto">
          <a:xfrm>
            <a:off x="478172" y="924126"/>
            <a:ext cx="3671681" cy="509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8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439A-26D4-3CB3-8A87-5FEB8386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/>
              <a:t>General rule: Credit Requirements</a:t>
            </a:r>
            <a:endParaRPr lang="en-US" sz="45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25AC07-826B-198F-A07D-19B8CB3C6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815286"/>
              </p:ext>
            </p:extLst>
          </p:nvPr>
        </p:nvGraphicFramePr>
        <p:xfrm>
          <a:off x="581193" y="1715956"/>
          <a:ext cx="7168116" cy="504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Graduation Requirements">
            <a:extLst>
              <a:ext uri="{FF2B5EF4-FFF2-40B4-BE49-F238E27FC236}">
                <a16:creationId xmlns:a16="http://schemas.microsoft.com/office/drawing/2014/main" id="{8301090B-57AF-0DFF-323B-C3F1393D6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564" y="2659087"/>
            <a:ext cx="3590352" cy="27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4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GUIDELINES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581192" y="2228003"/>
          <a:ext cx="5686257" cy="390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7940" y="2277548"/>
            <a:ext cx="3310415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3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294204-2B63-0BEB-8833-AA9F0398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500" dirty="0"/>
              <a:t>Dissertation components (Overview)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5049B-DCD8-F03C-D4A3-8F30B5DDF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691B31"/>
                </a:solidFill>
                <a:latin typeface="Calisto MT" panose="02040603050505030304" pitchFamily="18" charset="0"/>
              </a:rPr>
              <a:t>Preliminary pages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691B31"/>
                </a:solidFill>
                <a:latin typeface="Calisto MT" panose="02040603050505030304" pitchFamily="18" charset="0"/>
              </a:rPr>
              <a:t>Chapters 1-5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691B31"/>
                </a:solidFill>
                <a:latin typeface="Calisto MT" panose="02040603050505030304" pitchFamily="18" charset="0"/>
              </a:rPr>
              <a:t>References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691B31"/>
                </a:solidFill>
                <a:latin typeface="Calisto MT" panose="02040603050505030304" pitchFamily="18" charset="0"/>
              </a:rPr>
              <a:t>Appendices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1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E249-25C4-4F99-2E8A-868D541F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Dissertation: preliminary pages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69F799-8720-9E8F-D3DA-75187275E0CB}"/>
              </a:ext>
            </a:extLst>
          </p:cNvPr>
          <p:cNvSpPr txBox="1">
            <a:spLocks/>
          </p:cNvSpPr>
          <p:nvPr/>
        </p:nvSpPr>
        <p:spPr>
          <a:xfrm>
            <a:off x="685800" y="1981200"/>
            <a:ext cx="11029616" cy="476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691B31"/>
                </a:solidFill>
                <a:latin typeface="Calisto MT" panose="02040603050505030304" pitchFamily="18" charset="0"/>
              </a:rPr>
              <a:t>Dissertation Approval Sheet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691B31"/>
                </a:solidFill>
                <a:latin typeface="Calisto MT" panose="02040603050505030304" pitchFamily="18" charset="0"/>
              </a:rPr>
              <a:t>Title page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691B31"/>
                </a:solidFill>
                <a:latin typeface="Calisto MT" panose="02040603050505030304" pitchFamily="18" charset="0"/>
              </a:rPr>
              <a:t>Copyright page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691B31"/>
                </a:solidFill>
                <a:latin typeface="Calisto MT" panose="02040603050505030304" pitchFamily="18" charset="0"/>
              </a:rPr>
              <a:t>Abstract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691B31"/>
                </a:solidFill>
                <a:latin typeface="Calisto MT" panose="02040603050505030304" pitchFamily="18" charset="0"/>
              </a:rPr>
              <a:t>Dedication (optional)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691B31"/>
                </a:solidFill>
                <a:latin typeface="Calisto MT" panose="02040603050505030304" pitchFamily="18" charset="0"/>
              </a:rPr>
              <a:t>Acknowledgements (optional)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691B31"/>
                </a:solidFill>
                <a:latin typeface="Calisto MT" panose="02040603050505030304" pitchFamily="18" charset="0"/>
              </a:rPr>
              <a:t>Preface of Foreword (optional)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691B31"/>
                </a:solidFill>
                <a:latin typeface="Calisto MT" panose="02040603050505030304" pitchFamily="18" charset="0"/>
              </a:rPr>
              <a:t>Table of Contents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691B31"/>
                </a:solidFill>
                <a:latin typeface="Calisto MT" panose="02040603050505030304" pitchFamily="18" charset="0"/>
              </a:rPr>
              <a:t>List of Tables (if applicable)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691B31"/>
                </a:solidFill>
                <a:latin typeface="Calisto MT" panose="02040603050505030304" pitchFamily="18" charset="0"/>
              </a:rPr>
              <a:t>List of Figures (if applicable)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691B31"/>
                </a:solidFill>
                <a:latin typeface="Calisto MT" panose="02040603050505030304" pitchFamily="18" charset="0"/>
              </a:rPr>
              <a:t>List of Plates (if 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7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UMES General GUIDELINES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423949" y="2180496"/>
            <a:ext cx="11100337" cy="4536188"/>
            <a:chOff x="0" y="0"/>
            <a:chExt cx="10866121" cy="4984082"/>
          </a:xfrm>
          <a:solidFill>
            <a:schemeClr val="accent2">
              <a:lumMod val="50000"/>
            </a:schemeClr>
          </a:solidFill>
        </p:grpSpPr>
        <p:sp>
          <p:nvSpPr>
            <p:cNvPr id="102" name="Shape 583"/>
            <p:cNvSpPr/>
            <p:nvPr/>
          </p:nvSpPr>
          <p:spPr>
            <a:xfrm>
              <a:off x="0" y="0"/>
              <a:ext cx="6412992" cy="743712"/>
            </a:xfrm>
            <a:custGeom>
              <a:avLst/>
              <a:gdLst/>
              <a:ahLst/>
              <a:cxnLst/>
              <a:rect l="0" t="0" r="0" b="0"/>
              <a:pathLst>
                <a:path w="6412992" h="743712">
                  <a:moveTo>
                    <a:pt x="74371" y="0"/>
                  </a:moveTo>
                  <a:lnTo>
                    <a:pt x="6338570" y="0"/>
                  </a:lnTo>
                  <a:cubicBezTo>
                    <a:pt x="6379718" y="0"/>
                    <a:pt x="6412992" y="33274"/>
                    <a:pt x="6412992" y="74422"/>
                  </a:cubicBezTo>
                  <a:lnTo>
                    <a:pt x="6412992" y="669290"/>
                  </a:lnTo>
                  <a:cubicBezTo>
                    <a:pt x="6412992" y="710438"/>
                    <a:pt x="6379718" y="743712"/>
                    <a:pt x="6338570" y="743712"/>
                  </a:cubicBezTo>
                  <a:lnTo>
                    <a:pt x="74371" y="743712"/>
                  </a:lnTo>
                  <a:cubicBezTo>
                    <a:pt x="33299" y="743712"/>
                    <a:pt x="0" y="710438"/>
                    <a:pt x="0" y="669290"/>
                  </a:cubicBezTo>
                  <a:lnTo>
                    <a:pt x="0" y="74422"/>
                  </a:lnTo>
                  <a:cubicBezTo>
                    <a:pt x="0" y="33274"/>
                    <a:pt x="33299" y="0"/>
                    <a:pt x="7437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Shape 584"/>
            <p:cNvSpPr/>
            <p:nvPr/>
          </p:nvSpPr>
          <p:spPr>
            <a:xfrm>
              <a:off x="251372" y="217485"/>
              <a:ext cx="177717" cy="324050"/>
            </a:xfrm>
            <a:custGeom>
              <a:avLst/>
              <a:gdLst/>
              <a:ahLst/>
              <a:cxnLst/>
              <a:rect l="0" t="0" r="0" b="0"/>
              <a:pathLst>
                <a:path w="177717" h="324050">
                  <a:moveTo>
                    <a:pt x="177717" y="0"/>
                  </a:moveTo>
                  <a:lnTo>
                    <a:pt x="177717" y="117227"/>
                  </a:lnTo>
                  <a:lnTo>
                    <a:pt x="152993" y="127198"/>
                  </a:lnTo>
                  <a:lnTo>
                    <a:pt x="35501" y="81153"/>
                  </a:lnTo>
                  <a:lnTo>
                    <a:pt x="35501" y="119172"/>
                  </a:lnTo>
                  <a:lnTo>
                    <a:pt x="152993" y="165639"/>
                  </a:lnTo>
                  <a:lnTo>
                    <a:pt x="177717" y="155358"/>
                  </a:lnTo>
                  <a:lnTo>
                    <a:pt x="177717" y="182672"/>
                  </a:lnTo>
                  <a:lnTo>
                    <a:pt x="143695" y="196899"/>
                  </a:lnTo>
                  <a:lnTo>
                    <a:pt x="22822" y="148742"/>
                  </a:lnTo>
                  <a:lnTo>
                    <a:pt x="22822" y="186760"/>
                  </a:lnTo>
                  <a:lnTo>
                    <a:pt x="140314" y="233228"/>
                  </a:lnTo>
                  <a:lnTo>
                    <a:pt x="177717" y="217768"/>
                  </a:lnTo>
                  <a:lnTo>
                    <a:pt x="177717" y="245149"/>
                  </a:lnTo>
                  <a:lnTo>
                    <a:pt x="139469" y="260263"/>
                  </a:lnTo>
                  <a:lnTo>
                    <a:pt x="34233" y="217175"/>
                  </a:lnTo>
                  <a:lnTo>
                    <a:pt x="34233" y="250125"/>
                  </a:lnTo>
                  <a:lnTo>
                    <a:pt x="152148" y="296592"/>
                  </a:lnTo>
                  <a:lnTo>
                    <a:pt x="177717" y="286023"/>
                  </a:lnTo>
                  <a:lnTo>
                    <a:pt x="177717" y="313103"/>
                  </a:lnTo>
                  <a:lnTo>
                    <a:pt x="151302" y="324050"/>
                  </a:lnTo>
                  <a:lnTo>
                    <a:pt x="33810" y="275470"/>
                  </a:lnTo>
                  <a:cubicBezTo>
                    <a:pt x="16905" y="269556"/>
                    <a:pt x="11833" y="252237"/>
                    <a:pt x="11833" y="233228"/>
                  </a:cubicBezTo>
                  <a:cubicBezTo>
                    <a:pt x="11833" y="222667"/>
                    <a:pt x="10565" y="213796"/>
                    <a:pt x="12678" y="206615"/>
                  </a:cubicBezTo>
                  <a:cubicBezTo>
                    <a:pt x="3381" y="198166"/>
                    <a:pt x="0" y="184648"/>
                    <a:pt x="0" y="169863"/>
                  </a:cubicBezTo>
                  <a:cubicBezTo>
                    <a:pt x="0" y="151699"/>
                    <a:pt x="423" y="130155"/>
                    <a:pt x="14791" y="120861"/>
                  </a:cubicBezTo>
                  <a:cubicBezTo>
                    <a:pt x="13524" y="114947"/>
                    <a:pt x="12678" y="108611"/>
                    <a:pt x="12678" y="102275"/>
                  </a:cubicBezTo>
                  <a:cubicBezTo>
                    <a:pt x="12678" y="83265"/>
                    <a:pt x="13101" y="60032"/>
                    <a:pt x="30429" y="51583"/>
                  </a:cubicBezTo>
                  <a:lnTo>
                    <a:pt x="17771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" name="Shape 585"/>
            <p:cNvSpPr/>
            <p:nvPr/>
          </p:nvSpPr>
          <p:spPr>
            <a:xfrm>
              <a:off x="429089" y="205718"/>
              <a:ext cx="182363" cy="324870"/>
            </a:xfrm>
            <a:custGeom>
              <a:avLst/>
              <a:gdLst/>
              <a:ahLst/>
              <a:cxnLst/>
              <a:rect l="0" t="0" r="0" b="0"/>
              <a:pathLst>
                <a:path w="182363" h="324870">
                  <a:moveTo>
                    <a:pt x="33599" y="0"/>
                  </a:moveTo>
                  <a:lnTo>
                    <a:pt x="182363" y="54902"/>
                  </a:lnTo>
                  <a:lnTo>
                    <a:pt x="160386" y="64195"/>
                  </a:lnTo>
                  <a:lnTo>
                    <a:pt x="160386" y="110240"/>
                  </a:lnTo>
                  <a:lnTo>
                    <a:pt x="182363" y="118266"/>
                  </a:lnTo>
                  <a:lnTo>
                    <a:pt x="147711" y="132629"/>
                  </a:lnTo>
                  <a:lnTo>
                    <a:pt x="147711" y="173182"/>
                  </a:lnTo>
                  <a:lnTo>
                    <a:pt x="181518" y="185855"/>
                  </a:lnTo>
                  <a:lnTo>
                    <a:pt x="159541" y="195148"/>
                  </a:lnTo>
                  <a:lnTo>
                    <a:pt x="159541" y="241615"/>
                  </a:lnTo>
                  <a:lnTo>
                    <a:pt x="181518" y="249642"/>
                  </a:lnTo>
                  <a:lnTo>
                    <a:pt x="0" y="324870"/>
                  </a:lnTo>
                  <a:lnTo>
                    <a:pt x="0" y="297790"/>
                  </a:lnTo>
                  <a:lnTo>
                    <a:pt x="143062" y="238659"/>
                  </a:lnTo>
                  <a:lnTo>
                    <a:pt x="143484" y="200217"/>
                  </a:lnTo>
                  <a:lnTo>
                    <a:pt x="0" y="256916"/>
                  </a:lnTo>
                  <a:lnTo>
                    <a:pt x="0" y="229535"/>
                  </a:lnTo>
                  <a:lnTo>
                    <a:pt x="131228" y="175294"/>
                  </a:lnTo>
                  <a:lnTo>
                    <a:pt x="131650" y="175294"/>
                  </a:lnTo>
                  <a:lnTo>
                    <a:pt x="131650" y="139388"/>
                  </a:lnTo>
                  <a:lnTo>
                    <a:pt x="0" y="194439"/>
                  </a:lnTo>
                  <a:lnTo>
                    <a:pt x="0" y="167125"/>
                  </a:lnTo>
                  <a:lnTo>
                    <a:pt x="143907" y="107283"/>
                  </a:lnTo>
                  <a:lnTo>
                    <a:pt x="143907" y="70954"/>
                  </a:lnTo>
                  <a:lnTo>
                    <a:pt x="0" y="128994"/>
                  </a:lnTo>
                  <a:lnTo>
                    <a:pt x="0" y="11767"/>
                  </a:lnTo>
                  <a:lnTo>
                    <a:pt x="3359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Shape 586"/>
            <p:cNvSpPr/>
            <p:nvPr/>
          </p:nvSpPr>
          <p:spPr>
            <a:xfrm>
              <a:off x="283664" y="431682"/>
              <a:ext cx="145534" cy="84894"/>
            </a:xfrm>
            <a:custGeom>
              <a:avLst/>
              <a:gdLst/>
              <a:ahLst/>
              <a:cxnLst/>
              <a:rect l="0" t="0" r="0" b="0"/>
              <a:pathLst>
                <a:path w="145534" h="84894">
                  <a:moveTo>
                    <a:pt x="0" y="0"/>
                  </a:moveTo>
                  <a:lnTo>
                    <a:pt x="107255" y="43906"/>
                  </a:lnTo>
                  <a:lnTo>
                    <a:pt x="145534" y="28779"/>
                  </a:lnTo>
                  <a:lnTo>
                    <a:pt x="145534" y="33323"/>
                  </a:lnTo>
                  <a:lnTo>
                    <a:pt x="107229" y="48460"/>
                  </a:lnTo>
                  <a:lnTo>
                    <a:pt x="4226" y="6293"/>
                  </a:lnTo>
                  <a:lnTo>
                    <a:pt x="4226" y="34713"/>
                  </a:lnTo>
                  <a:lnTo>
                    <a:pt x="119902" y="80339"/>
                  </a:lnTo>
                  <a:lnTo>
                    <a:pt x="145534" y="69754"/>
                  </a:lnTo>
                  <a:lnTo>
                    <a:pt x="145534" y="74325"/>
                  </a:lnTo>
                  <a:lnTo>
                    <a:pt x="119940" y="84894"/>
                  </a:lnTo>
                  <a:lnTo>
                    <a:pt x="0" y="375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" name="Shape 587"/>
            <p:cNvSpPr/>
            <p:nvPr/>
          </p:nvSpPr>
          <p:spPr>
            <a:xfrm>
              <a:off x="272306" y="363333"/>
              <a:ext cx="156892" cy="89879"/>
            </a:xfrm>
            <a:custGeom>
              <a:avLst/>
              <a:gdLst/>
              <a:ahLst/>
              <a:cxnLst/>
              <a:rect l="0" t="0" r="0" b="0"/>
              <a:pathLst>
                <a:path w="156892" h="89879">
                  <a:moveTo>
                    <a:pt x="0" y="0"/>
                  </a:moveTo>
                  <a:lnTo>
                    <a:pt x="122806" y="48886"/>
                  </a:lnTo>
                  <a:lnTo>
                    <a:pt x="156892" y="34650"/>
                  </a:lnTo>
                  <a:lnTo>
                    <a:pt x="156892" y="39228"/>
                  </a:lnTo>
                  <a:lnTo>
                    <a:pt x="122846" y="53448"/>
                  </a:lnTo>
                  <a:lnTo>
                    <a:pt x="4226" y="6229"/>
                  </a:lnTo>
                  <a:lnTo>
                    <a:pt x="4226" y="39699"/>
                  </a:lnTo>
                  <a:lnTo>
                    <a:pt x="119377" y="85322"/>
                  </a:lnTo>
                  <a:lnTo>
                    <a:pt x="156892" y="69830"/>
                  </a:lnTo>
                  <a:lnTo>
                    <a:pt x="156892" y="74401"/>
                  </a:lnTo>
                  <a:lnTo>
                    <a:pt x="119412" y="89879"/>
                  </a:lnTo>
                  <a:lnTo>
                    <a:pt x="0" y="425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Shape 588"/>
            <p:cNvSpPr/>
            <p:nvPr/>
          </p:nvSpPr>
          <p:spPr>
            <a:xfrm>
              <a:off x="284985" y="295762"/>
              <a:ext cx="144213" cy="89865"/>
            </a:xfrm>
            <a:custGeom>
              <a:avLst/>
              <a:gdLst/>
              <a:ahLst/>
              <a:cxnLst/>
              <a:rect l="0" t="0" r="0" b="0"/>
              <a:pathLst>
                <a:path w="144213" h="89865">
                  <a:moveTo>
                    <a:pt x="0" y="0"/>
                  </a:moveTo>
                  <a:lnTo>
                    <a:pt x="119385" y="46764"/>
                  </a:lnTo>
                  <a:lnTo>
                    <a:pt x="144213" y="36744"/>
                  </a:lnTo>
                  <a:lnTo>
                    <a:pt x="144213" y="41299"/>
                  </a:lnTo>
                  <a:lnTo>
                    <a:pt x="119405" y="51311"/>
                  </a:lnTo>
                  <a:lnTo>
                    <a:pt x="4226" y="6196"/>
                  </a:lnTo>
                  <a:lnTo>
                    <a:pt x="4226" y="39681"/>
                  </a:lnTo>
                  <a:lnTo>
                    <a:pt x="119375" y="85303"/>
                  </a:lnTo>
                  <a:lnTo>
                    <a:pt x="144213" y="74968"/>
                  </a:lnTo>
                  <a:lnTo>
                    <a:pt x="144213" y="79547"/>
                  </a:lnTo>
                  <a:lnTo>
                    <a:pt x="119415" y="89865"/>
                  </a:lnTo>
                  <a:lnTo>
                    <a:pt x="0" y="425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Shape 589"/>
            <p:cNvSpPr/>
            <p:nvPr/>
          </p:nvSpPr>
          <p:spPr>
            <a:xfrm>
              <a:off x="249324" y="215435"/>
              <a:ext cx="179874" cy="328608"/>
            </a:xfrm>
            <a:custGeom>
              <a:avLst/>
              <a:gdLst/>
              <a:ahLst/>
              <a:cxnLst/>
              <a:rect l="0" t="0" r="0" b="0"/>
              <a:pathLst>
                <a:path w="179874" h="328608">
                  <a:moveTo>
                    <a:pt x="179874" y="0"/>
                  </a:moveTo>
                  <a:lnTo>
                    <a:pt x="179874" y="4493"/>
                  </a:lnTo>
                  <a:lnTo>
                    <a:pt x="33571" y="55713"/>
                  </a:lnTo>
                  <a:lnTo>
                    <a:pt x="24216" y="63834"/>
                  </a:lnTo>
                  <a:lnTo>
                    <a:pt x="19224" y="75808"/>
                  </a:lnTo>
                  <a:lnTo>
                    <a:pt x="17168" y="89936"/>
                  </a:lnTo>
                  <a:lnTo>
                    <a:pt x="16909" y="104451"/>
                  </a:lnTo>
                  <a:lnTo>
                    <a:pt x="19119" y="123760"/>
                  </a:lnTo>
                  <a:lnTo>
                    <a:pt x="10302" y="133123"/>
                  </a:lnTo>
                  <a:lnTo>
                    <a:pt x="6295" y="144638"/>
                  </a:lnTo>
                  <a:lnTo>
                    <a:pt x="4489" y="158302"/>
                  </a:lnTo>
                  <a:lnTo>
                    <a:pt x="4229" y="172078"/>
                  </a:lnTo>
                  <a:lnTo>
                    <a:pt x="5004" y="182663"/>
                  </a:lnTo>
                  <a:lnTo>
                    <a:pt x="7041" y="192333"/>
                  </a:lnTo>
                  <a:lnTo>
                    <a:pt x="10792" y="200582"/>
                  </a:lnTo>
                  <a:lnTo>
                    <a:pt x="16974" y="208165"/>
                  </a:lnTo>
                  <a:lnTo>
                    <a:pt x="15852" y="221057"/>
                  </a:lnTo>
                  <a:lnTo>
                    <a:pt x="16114" y="235420"/>
                  </a:lnTo>
                  <a:lnTo>
                    <a:pt x="17146" y="248831"/>
                  </a:lnTo>
                  <a:lnTo>
                    <a:pt x="20685" y="260455"/>
                  </a:lnTo>
                  <a:lnTo>
                    <a:pt x="26858" y="269586"/>
                  </a:lnTo>
                  <a:lnTo>
                    <a:pt x="36892" y="275855"/>
                  </a:lnTo>
                  <a:lnTo>
                    <a:pt x="153471" y="324035"/>
                  </a:lnTo>
                  <a:lnTo>
                    <a:pt x="179874" y="313069"/>
                  </a:lnTo>
                  <a:lnTo>
                    <a:pt x="179874" y="317644"/>
                  </a:lnTo>
                  <a:lnTo>
                    <a:pt x="153474" y="328608"/>
                  </a:lnTo>
                  <a:lnTo>
                    <a:pt x="34953" y="279626"/>
                  </a:lnTo>
                  <a:lnTo>
                    <a:pt x="23859" y="272694"/>
                  </a:lnTo>
                  <a:lnTo>
                    <a:pt x="16826" y="262292"/>
                  </a:lnTo>
                  <a:lnTo>
                    <a:pt x="12969" y="249623"/>
                  </a:lnTo>
                  <a:lnTo>
                    <a:pt x="11888" y="235598"/>
                  </a:lnTo>
                  <a:lnTo>
                    <a:pt x="11624" y="220905"/>
                  </a:lnTo>
                  <a:lnTo>
                    <a:pt x="12613" y="209503"/>
                  </a:lnTo>
                  <a:lnTo>
                    <a:pt x="7172" y="202828"/>
                  </a:lnTo>
                  <a:lnTo>
                    <a:pt x="3000" y="193654"/>
                  </a:lnTo>
                  <a:lnTo>
                    <a:pt x="810" y="183255"/>
                  </a:lnTo>
                  <a:lnTo>
                    <a:pt x="0" y="172191"/>
                  </a:lnTo>
                  <a:lnTo>
                    <a:pt x="268" y="157984"/>
                  </a:lnTo>
                  <a:lnTo>
                    <a:pt x="2161" y="143660"/>
                  </a:lnTo>
                  <a:lnTo>
                    <a:pt x="6606" y="130885"/>
                  </a:lnTo>
                  <a:lnTo>
                    <a:pt x="14696" y="122294"/>
                  </a:lnTo>
                  <a:lnTo>
                    <a:pt x="12677" y="104648"/>
                  </a:lnTo>
                  <a:lnTo>
                    <a:pt x="12948" y="89589"/>
                  </a:lnTo>
                  <a:lnTo>
                    <a:pt x="15118" y="74674"/>
                  </a:lnTo>
                  <a:lnTo>
                    <a:pt x="20693" y="61297"/>
                  </a:lnTo>
                  <a:lnTo>
                    <a:pt x="31410" y="51996"/>
                  </a:lnTo>
                  <a:lnTo>
                    <a:pt x="17987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Shape 590"/>
            <p:cNvSpPr/>
            <p:nvPr/>
          </p:nvSpPr>
          <p:spPr>
            <a:xfrm>
              <a:off x="429198" y="402936"/>
              <a:ext cx="145576" cy="103071"/>
            </a:xfrm>
            <a:custGeom>
              <a:avLst/>
              <a:gdLst/>
              <a:ahLst/>
              <a:cxnLst/>
              <a:rect l="0" t="0" r="0" b="0"/>
              <a:pathLst>
                <a:path w="145576" h="103071">
                  <a:moveTo>
                    <a:pt x="145576" y="0"/>
                  </a:moveTo>
                  <a:lnTo>
                    <a:pt x="145280" y="43077"/>
                  </a:lnTo>
                  <a:lnTo>
                    <a:pt x="0" y="103071"/>
                  </a:lnTo>
                  <a:lnTo>
                    <a:pt x="0" y="98500"/>
                  </a:lnTo>
                  <a:lnTo>
                    <a:pt x="141074" y="40244"/>
                  </a:lnTo>
                  <a:lnTo>
                    <a:pt x="141308" y="6231"/>
                  </a:lnTo>
                  <a:lnTo>
                    <a:pt x="0" y="62069"/>
                  </a:lnTo>
                  <a:lnTo>
                    <a:pt x="0" y="57526"/>
                  </a:lnTo>
                  <a:lnTo>
                    <a:pt x="14557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Shape 591"/>
            <p:cNvSpPr/>
            <p:nvPr/>
          </p:nvSpPr>
          <p:spPr>
            <a:xfrm>
              <a:off x="429198" y="342155"/>
              <a:ext cx="133669" cy="95579"/>
            </a:xfrm>
            <a:custGeom>
              <a:avLst/>
              <a:gdLst/>
              <a:ahLst/>
              <a:cxnLst/>
              <a:rect l="0" t="0" r="0" b="0"/>
              <a:pathLst>
                <a:path w="133669" h="95579">
                  <a:moveTo>
                    <a:pt x="133669" y="0"/>
                  </a:moveTo>
                  <a:lnTo>
                    <a:pt x="133669" y="41191"/>
                  </a:lnTo>
                  <a:lnTo>
                    <a:pt x="131706" y="41191"/>
                  </a:lnTo>
                  <a:lnTo>
                    <a:pt x="0" y="95579"/>
                  </a:lnTo>
                  <a:lnTo>
                    <a:pt x="0" y="91008"/>
                  </a:lnTo>
                  <a:lnTo>
                    <a:pt x="129442" y="37557"/>
                  </a:lnTo>
                  <a:lnTo>
                    <a:pt x="129442" y="6344"/>
                  </a:lnTo>
                  <a:lnTo>
                    <a:pt x="0" y="60406"/>
                  </a:lnTo>
                  <a:lnTo>
                    <a:pt x="0" y="55827"/>
                  </a:lnTo>
                  <a:lnTo>
                    <a:pt x="13366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1" name="Shape 592"/>
            <p:cNvSpPr/>
            <p:nvPr/>
          </p:nvSpPr>
          <p:spPr>
            <a:xfrm>
              <a:off x="429198" y="273553"/>
              <a:ext cx="146084" cy="101756"/>
            </a:xfrm>
            <a:custGeom>
              <a:avLst/>
              <a:gdLst/>
              <a:ahLst/>
              <a:cxnLst/>
              <a:rect l="0" t="0" r="0" b="0"/>
              <a:pathLst>
                <a:path w="146084" h="101756">
                  <a:moveTo>
                    <a:pt x="146084" y="0"/>
                  </a:moveTo>
                  <a:lnTo>
                    <a:pt x="146084" y="40972"/>
                  </a:lnTo>
                  <a:lnTo>
                    <a:pt x="0" y="101756"/>
                  </a:lnTo>
                  <a:lnTo>
                    <a:pt x="0" y="97177"/>
                  </a:lnTo>
                  <a:lnTo>
                    <a:pt x="141857" y="38154"/>
                  </a:lnTo>
                  <a:lnTo>
                    <a:pt x="141857" y="6259"/>
                  </a:lnTo>
                  <a:lnTo>
                    <a:pt x="0" y="63508"/>
                  </a:lnTo>
                  <a:lnTo>
                    <a:pt x="0" y="58953"/>
                  </a:lnTo>
                  <a:lnTo>
                    <a:pt x="14608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Shape 593"/>
            <p:cNvSpPr/>
            <p:nvPr/>
          </p:nvSpPr>
          <p:spPr>
            <a:xfrm>
              <a:off x="429198" y="203676"/>
              <a:ext cx="188065" cy="329403"/>
            </a:xfrm>
            <a:custGeom>
              <a:avLst/>
              <a:gdLst/>
              <a:ahLst/>
              <a:cxnLst/>
              <a:rect l="0" t="0" r="0" b="0"/>
              <a:pathLst>
                <a:path w="188065" h="329403">
                  <a:moveTo>
                    <a:pt x="33575" y="0"/>
                  </a:moveTo>
                  <a:lnTo>
                    <a:pt x="188030" y="57035"/>
                  </a:lnTo>
                  <a:lnTo>
                    <a:pt x="162461" y="67804"/>
                  </a:lnTo>
                  <a:lnTo>
                    <a:pt x="162461" y="110879"/>
                  </a:lnTo>
                  <a:lnTo>
                    <a:pt x="188065" y="120431"/>
                  </a:lnTo>
                  <a:lnTo>
                    <a:pt x="149782" y="136202"/>
                  </a:lnTo>
                  <a:lnTo>
                    <a:pt x="149782" y="173981"/>
                  </a:lnTo>
                  <a:lnTo>
                    <a:pt x="187185" y="188002"/>
                  </a:lnTo>
                  <a:lnTo>
                    <a:pt x="161651" y="198771"/>
                  </a:lnTo>
                  <a:lnTo>
                    <a:pt x="161651" y="242337"/>
                  </a:lnTo>
                  <a:lnTo>
                    <a:pt x="187326" y="251609"/>
                  </a:lnTo>
                  <a:lnTo>
                    <a:pt x="0" y="329403"/>
                  </a:lnTo>
                  <a:lnTo>
                    <a:pt x="0" y="324828"/>
                  </a:lnTo>
                  <a:lnTo>
                    <a:pt x="175647" y="251882"/>
                  </a:lnTo>
                  <a:lnTo>
                    <a:pt x="157424" y="245308"/>
                  </a:lnTo>
                  <a:lnTo>
                    <a:pt x="157424" y="195958"/>
                  </a:lnTo>
                  <a:lnTo>
                    <a:pt x="175770" y="188234"/>
                  </a:lnTo>
                  <a:lnTo>
                    <a:pt x="145555" y="176910"/>
                  </a:lnTo>
                  <a:lnTo>
                    <a:pt x="145555" y="133372"/>
                  </a:lnTo>
                  <a:lnTo>
                    <a:pt x="176503" y="120625"/>
                  </a:lnTo>
                  <a:lnTo>
                    <a:pt x="158234" y="113810"/>
                  </a:lnTo>
                  <a:lnTo>
                    <a:pt x="158234" y="65005"/>
                  </a:lnTo>
                  <a:lnTo>
                    <a:pt x="176526" y="57292"/>
                  </a:lnTo>
                  <a:lnTo>
                    <a:pt x="33569" y="4499"/>
                  </a:lnTo>
                  <a:lnTo>
                    <a:pt x="0" y="16252"/>
                  </a:lnTo>
                  <a:lnTo>
                    <a:pt x="0" y="11759"/>
                  </a:lnTo>
                  <a:lnTo>
                    <a:pt x="3357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Shape 594"/>
            <p:cNvSpPr/>
            <p:nvPr/>
          </p:nvSpPr>
          <p:spPr>
            <a:xfrm>
              <a:off x="225552" y="167640"/>
              <a:ext cx="409956" cy="409956"/>
            </a:xfrm>
            <a:custGeom>
              <a:avLst/>
              <a:gdLst/>
              <a:ahLst/>
              <a:cxnLst/>
              <a:rect l="0" t="0" r="0" b="0"/>
              <a:pathLst>
                <a:path w="409956" h="409956">
                  <a:moveTo>
                    <a:pt x="0" y="409956"/>
                  </a:moveTo>
                  <a:lnTo>
                    <a:pt x="409956" y="409956"/>
                  </a:lnTo>
                  <a:lnTo>
                    <a:pt x="40995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39419" y="233855"/>
              <a:ext cx="1483001" cy="3774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1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93609" y="146002"/>
              <a:ext cx="3414889" cy="28568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Introduction to the Study or 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893610" y="379174"/>
              <a:ext cx="3519383" cy="18535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Statement of the Problem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7" name="Shape 598"/>
            <p:cNvSpPr/>
            <p:nvPr/>
          </p:nvSpPr>
          <p:spPr>
            <a:xfrm>
              <a:off x="0" y="931164"/>
              <a:ext cx="6412992" cy="743712"/>
            </a:xfrm>
            <a:custGeom>
              <a:avLst/>
              <a:gdLst/>
              <a:ahLst/>
              <a:cxnLst/>
              <a:rect l="0" t="0" r="0" b="0"/>
              <a:pathLst>
                <a:path w="6412992" h="743712">
                  <a:moveTo>
                    <a:pt x="74371" y="0"/>
                  </a:moveTo>
                  <a:lnTo>
                    <a:pt x="6338570" y="0"/>
                  </a:lnTo>
                  <a:cubicBezTo>
                    <a:pt x="6379718" y="0"/>
                    <a:pt x="6412992" y="33274"/>
                    <a:pt x="6412992" y="74422"/>
                  </a:cubicBezTo>
                  <a:lnTo>
                    <a:pt x="6412992" y="669290"/>
                  </a:lnTo>
                  <a:cubicBezTo>
                    <a:pt x="6412992" y="710438"/>
                    <a:pt x="6379718" y="743712"/>
                    <a:pt x="6338570" y="743712"/>
                  </a:cubicBezTo>
                  <a:lnTo>
                    <a:pt x="74371" y="743712"/>
                  </a:lnTo>
                  <a:cubicBezTo>
                    <a:pt x="33299" y="743712"/>
                    <a:pt x="0" y="710438"/>
                    <a:pt x="0" y="669290"/>
                  </a:cubicBezTo>
                  <a:lnTo>
                    <a:pt x="0" y="74422"/>
                  </a:lnTo>
                  <a:cubicBezTo>
                    <a:pt x="0" y="33274"/>
                    <a:pt x="33299" y="0"/>
                    <a:pt x="7437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Shape 599"/>
            <p:cNvSpPr/>
            <p:nvPr/>
          </p:nvSpPr>
          <p:spPr>
            <a:xfrm>
              <a:off x="245455" y="1193216"/>
              <a:ext cx="371914" cy="249233"/>
            </a:xfrm>
            <a:custGeom>
              <a:avLst/>
              <a:gdLst/>
              <a:ahLst/>
              <a:cxnLst/>
              <a:rect l="0" t="0" r="0" b="0"/>
              <a:pathLst>
                <a:path w="371914" h="249233">
                  <a:moveTo>
                    <a:pt x="0" y="0"/>
                  </a:moveTo>
                  <a:lnTo>
                    <a:pt x="25357" y="0"/>
                  </a:lnTo>
                  <a:lnTo>
                    <a:pt x="25357" y="206990"/>
                  </a:lnTo>
                  <a:lnTo>
                    <a:pt x="346556" y="206990"/>
                  </a:lnTo>
                  <a:lnTo>
                    <a:pt x="346556" y="0"/>
                  </a:lnTo>
                  <a:lnTo>
                    <a:pt x="371914" y="0"/>
                  </a:lnTo>
                  <a:lnTo>
                    <a:pt x="371914" y="236561"/>
                  </a:lnTo>
                  <a:lnTo>
                    <a:pt x="223995" y="236560"/>
                  </a:lnTo>
                  <a:cubicBezTo>
                    <a:pt x="223995" y="243742"/>
                    <a:pt x="218501" y="249233"/>
                    <a:pt x="211316" y="249233"/>
                  </a:cubicBezTo>
                  <a:lnTo>
                    <a:pt x="160600" y="249233"/>
                  </a:lnTo>
                  <a:cubicBezTo>
                    <a:pt x="153416" y="249233"/>
                    <a:pt x="147921" y="243742"/>
                    <a:pt x="147921" y="236560"/>
                  </a:cubicBezTo>
                  <a:lnTo>
                    <a:pt x="0" y="2365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Shape 600"/>
            <p:cNvSpPr/>
            <p:nvPr/>
          </p:nvSpPr>
          <p:spPr>
            <a:xfrm>
              <a:off x="243514" y="1191273"/>
              <a:ext cx="188072" cy="253458"/>
            </a:xfrm>
            <a:custGeom>
              <a:avLst/>
              <a:gdLst/>
              <a:ahLst/>
              <a:cxnLst/>
              <a:rect l="0" t="0" r="0" b="0"/>
              <a:pathLst>
                <a:path w="188072" h="253458">
                  <a:moveTo>
                    <a:pt x="0" y="0"/>
                  </a:moveTo>
                  <a:lnTo>
                    <a:pt x="29584" y="0"/>
                  </a:lnTo>
                  <a:lnTo>
                    <a:pt x="29584" y="206990"/>
                  </a:lnTo>
                  <a:lnTo>
                    <a:pt x="188072" y="206990"/>
                  </a:lnTo>
                  <a:lnTo>
                    <a:pt x="188072" y="211215"/>
                  </a:lnTo>
                  <a:lnTo>
                    <a:pt x="25358" y="211215"/>
                  </a:lnTo>
                  <a:lnTo>
                    <a:pt x="25358" y="4224"/>
                  </a:lnTo>
                  <a:lnTo>
                    <a:pt x="4226" y="4224"/>
                  </a:lnTo>
                  <a:lnTo>
                    <a:pt x="4226" y="236560"/>
                  </a:lnTo>
                  <a:lnTo>
                    <a:pt x="151750" y="236560"/>
                  </a:lnTo>
                  <a:lnTo>
                    <a:pt x="153076" y="242856"/>
                  </a:lnTo>
                  <a:lnTo>
                    <a:pt x="155257" y="246126"/>
                  </a:lnTo>
                  <a:lnTo>
                    <a:pt x="158529" y="248307"/>
                  </a:lnTo>
                  <a:lnTo>
                    <a:pt x="162933" y="249233"/>
                  </a:lnTo>
                  <a:lnTo>
                    <a:pt x="188072" y="249233"/>
                  </a:lnTo>
                  <a:lnTo>
                    <a:pt x="188072" y="253458"/>
                  </a:lnTo>
                  <a:lnTo>
                    <a:pt x="162496" y="253458"/>
                  </a:lnTo>
                  <a:lnTo>
                    <a:pt x="156861" y="252271"/>
                  </a:lnTo>
                  <a:lnTo>
                    <a:pt x="152208" y="249174"/>
                  </a:lnTo>
                  <a:lnTo>
                    <a:pt x="149109" y="244523"/>
                  </a:lnTo>
                  <a:lnTo>
                    <a:pt x="148321" y="240785"/>
                  </a:lnTo>
                  <a:lnTo>
                    <a:pt x="0" y="2407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Shape 601"/>
            <p:cNvSpPr/>
            <p:nvPr/>
          </p:nvSpPr>
          <p:spPr>
            <a:xfrm>
              <a:off x="431586" y="1191273"/>
              <a:ext cx="188072" cy="253457"/>
            </a:xfrm>
            <a:custGeom>
              <a:avLst/>
              <a:gdLst/>
              <a:ahLst/>
              <a:cxnLst/>
              <a:rect l="0" t="0" r="0" b="0"/>
              <a:pathLst>
                <a:path w="188072" h="253457">
                  <a:moveTo>
                    <a:pt x="158488" y="0"/>
                  </a:moveTo>
                  <a:lnTo>
                    <a:pt x="188072" y="0"/>
                  </a:lnTo>
                  <a:lnTo>
                    <a:pt x="188072" y="240785"/>
                  </a:lnTo>
                  <a:lnTo>
                    <a:pt x="39751" y="240784"/>
                  </a:lnTo>
                  <a:lnTo>
                    <a:pt x="38963" y="244523"/>
                  </a:lnTo>
                  <a:lnTo>
                    <a:pt x="35864" y="249173"/>
                  </a:lnTo>
                  <a:lnTo>
                    <a:pt x="31212" y="252271"/>
                  </a:lnTo>
                  <a:lnTo>
                    <a:pt x="25576" y="253457"/>
                  </a:lnTo>
                  <a:lnTo>
                    <a:pt x="0" y="253457"/>
                  </a:lnTo>
                  <a:lnTo>
                    <a:pt x="0" y="249233"/>
                  </a:lnTo>
                  <a:lnTo>
                    <a:pt x="25139" y="249233"/>
                  </a:lnTo>
                  <a:lnTo>
                    <a:pt x="29544" y="248306"/>
                  </a:lnTo>
                  <a:lnTo>
                    <a:pt x="32815" y="246126"/>
                  </a:lnTo>
                  <a:lnTo>
                    <a:pt x="34996" y="242856"/>
                  </a:lnTo>
                  <a:lnTo>
                    <a:pt x="36322" y="236560"/>
                  </a:lnTo>
                  <a:lnTo>
                    <a:pt x="183846" y="236560"/>
                  </a:lnTo>
                  <a:lnTo>
                    <a:pt x="183846" y="4224"/>
                  </a:lnTo>
                  <a:lnTo>
                    <a:pt x="162714" y="4224"/>
                  </a:lnTo>
                  <a:lnTo>
                    <a:pt x="162714" y="211214"/>
                  </a:lnTo>
                  <a:lnTo>
                    <a:pt x="0" y="211214"/>
                  </a:lnTo>
                  <a:lnTo>
                    <a:pt x="0" y="206990"/>
                  </a:lnTo>
                  <a:lnTo>
                    <a:pt x="158488" y="206990"/>
                  </a:lnTo>
                  <a:lnTo>
                    <a:pt x="15848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Shape 602"/>
            <p:cNvSpPr/>
            <p:nvPr/>
          </p:nvSpPr>
          <p:spPr>
            <a:xfrm>
              <a:off x="287718" y="1167871"/>
              <a:ext cx="80300" cy="215439"/>
            </a:xfrm>
            <a:custGeom>
              <a:avLst/>
              <a:gdLst/>
              <a:ahLst/>
              <a:cxnLst/>
              <a:rect l="0" t="0" r="0" b="0"/>
              <a:pathLst>
                <a:path w="80300" h="215439">
                  <a:moveTo>
                    <a:pt x="0" y="0"/>
                  </a:moveTo>
                  <a:lnTo>
                    <a:pt x="80300" y="0"/>
                  </a:lnTo>
                  <a:lnTo>
                    <a:pt x="80300" y="25346"/>
                  </a:lnTo>
                  <a:lnTo>
                    <a:pt x="25358" y="25346"/>
                  </a:lnTo>
                  <a:lnTo>
                    <a:pt x="25358" y="190093"/>
                  </a:lnTo>
                  <a:lnTo>
                    <a:pt x="80300" y="190093"/>
                  </a:lnTo>
                  <a:lnTo>
                    <a:pt x="80300" y="215439"/>
                  </a:lnTo>
                  <a:lnTo>
                    <a:pt x="0" y="2154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Shape 603"/>
            <p:cNvSpPr/>
            <p:nvPr/>
          </p:nvSpPr>
          <p:spPr>
            <a:xfrm>
              <a:off x="368019" y="1167871"/>
              <a:ext cx="126790" cy="215439"/>
            </a:xfrm>
            <a:custGeom>
              <a:avLst/>
              <a:gdLst/>
              <a:ahLst/>
              <a:cxnLst/>
              <a:rect l="0" t="0" r="0" b="0"/>
              <a:pathLst>
                <a:path w="126790" h="215439">
                  <a:moveTo>
                    <a:pt x="0" y="0"/>
                  </a:moveTo>
                  <a:lnTo>
                    <a:pt x="126790" y="0"/>
                  </a:lnTo>
                  <a:lnTo>
                    <a:pt x="126790" y="25346"/>
                  </a:lnTo>
                  <a:lnTo>
                    <a:pt x="71848" y="25346"/>
                  </a:lnTo>
                  <a:lnTo>
                    <a:pt x="71848" y="190093"/>
                  </a:lnTo>
                  <a:lnTo>
                    <a:pt x="126790" y="190093"/>
                  </a:lnTo>
                  <a:lnTo>
                    <a:pt x="126790" y="215439"/>
                  </a:lnTo>
                  <a:lnTo>
                    <a:pt x="0" y="215439"/>
                  </a:lnTo>
                  <a:lnTo>
                    <a:pt x="0" y="190093"/>
                  </a:lnTo>
                  <a:lnTo>
                    <a:pt x="54942" y="190093"/>
                  </a:lnTo>
                  <a:lnTo>
                    <a:pt x="54942" y="25346"/>
                  </a:lnTo>
                  <a:lnTo>
                    <a:pt x="0" y="253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Shape 604"/>
            <p:cNvSpPr/>
            <p:nvPr/>
          </p:nvSpPr>
          <p:spPr>
            <a:xfrm>
              <a:off x="494809" y="1167871"/>
              <a:ext cx="80300" cy="215439"/>
            </a:xfrm>
            <a:custGeom>
              <a:avLst/>
              <a:gdLst/>
              <a:ahLst/>
              <a:cxnLst/>
              <a:rect l="0" t="0" r="0" b="0"/>
              <a:pathLst>
                <a:path w="80300" h="215439">
                  <a:moveTo>
                    <a:pt x="0" y="0"/>
                  </a:moveTo>
                  <a:lnTo>
                    <a:pt x="80300" y="0"/>
                  </a:lnTo>
                  <a:lnTo>
                    <a:pt x="80300" y="215439"/>
                  </a:lnTo>
                  <a:lnTo>
                    <a:pt x="0" y="215439"/>
                  </a:lnTo>
                  <a:lnTo>
                    <a:pt x="0" y="190093"/>
                  </a:lnTo>
                  <a:lnTo>
                    <a:pt x="54942" y="190093"/>
                  </a:lnTo>
                  <a:lnTo>
                    <a:pt x="54942" y="25346"/>
                  </a:lnTo>
                  <a:lnTo>
                    <a:pt x="0" y="253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4" name="Shape 605"/>
            <p:cNvSpPr/>
            <p:nvPr/>
          </p:nvSpPr>
          <p:spPr>
            <a:xfrm>
              <a:off x="310963" y="1191104"/>
              <a:ext cx="57056" cy="168972"/>
            </a:xfrm>
            <a:custGeom>
              <a:avLst/>
              <a:gdLst/>
              <a:ahLst/>
              <a:cxnLst/>
              <a:rect l="0" t="0" r="0" b="0"/>
              <a:pathLst>
                <a:path w="57056" h="168972">
                  <a:moveTo>
                    <a:pt x="0" y="0"/>
                  </a:moveTo>
                  <a:lnTo>
                    <a:pt x="57056" y="0"/>
                  </a:lnTo>
                  <a:lnTo>
                    <a:pt x="57056" y="4224"/>
                  </a:lnTo>
                  <a:lnTo>
                    <a:pt x="4226" y="4224"/>
                  </a:lnTo>
                  <a:lnTo>
                    <a:pt x="4226" y="164748"/>
                  </a:lnTo>
                  <a:lnTo>
                    <a:pt x="57056" y="164748"/>
                  </a:lnTo>
                  <a:lnTo>
                    <a:pt x="57056" y="168972"/>
                  </a:lnTo>
                  <a:lnTo>
                    <a:pt x="0" y="1689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Shape 606"/>
            <p:cNvSpPr/>
            <p:nvPr/>
          </p:nvSpPr>
          <p:spPr>
            <a:xfrm>
              <a:off x="285605" y="1165758"/>
              <a:ext cx="82414" cy="219663"/>
            </a:xfrm>
            <a:custGeom>
              <a:avLst/>
              <a:gdLst/>
              <a:ahLst/>
              <a:cxnLst/>
              <a:rect l="0" t="0" r="0" b="0"/>
              <a:pathLst>
                <a:path w="82414" h="219663">
                  <a:moveTo>
                    <a:pt x="0" y="0"/>
                  </a:moveTo>
                  <a:lnTo>
                    <a:pt x="82414" y="0"/>
                  </a:lnTo>
                  <a:lnTo>
                    <a:pt x="82414" y="4224"/>
                  </a:lnTo>
                  <a:lnTo>
                    <a:pt x="4226" y="4224"/>
                  </a:lnTo>
                  <a:lnTo>
                    <a:pt x="4226" y="215439"/>
                  </a:lnTo>
                  <a:lnTo>
                    <a:pt x="82414" y="215439"/>
                  </a:lnTo>
                  <a:lnTo>
                    <a:pt x="82414" y="219663"/>
                  </a:lnTo>
                  <a:lnTo>
                    <a:pt x="0" y="2196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Shape 607"/>
            <p:cNvSpPr/>
            <p:nvPr/>
          </p:nvSpPr>
          <p:spPr>
            <a:xfrm>
              <a:off x="368019" y="1381197"/>
              <a:ext cx="126790" cy="4225"/>
            </a:xfrm>
            <a:custGeom>
              <a:avLst/>
              <a:gdLst/>
              <a:ahLst/>
              <a:cxnLst/>
              <a:rect l="0" t="0" r="0" b="0"/>
              <a:pathLst>
                <a:path w="126790" h="4225">
                  <a:moveTo>
                    <a:pt x="0" y="0"/>
                  </a:moveTo>
                  <a:lnTo>
                    <a:pt x="126790" y="0"/>
                  </a:lnTo>
                  <a:lnTo>
                    <a:pt x="126790" y="4225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" name="Shape 608"/>
            <p:cNvSpPr/>
            <p:nvPr/>
          </p:nvSpPr>
          <p:spPr>
            <a:xfrm>
              <a:off x="437753" y="1191104"/>
              <a:ext cx="57056" cy="168972"/>
            </a:xfrm>
            <a:custGeom>
              <a:avLst/>
              <a:gdLst/>
              <a:ahLst/>
              <a:cxnLst/>
              <a:rect l="0" t="0" r="0" b="0"/>
              <a:pathLst>
                <a:path w="57056" h="168972">
                  <a:moveTo>
                    <a:pt x="0" y="0"/>
                  </a:moveTo>
                  <a:lnTo>
                    <a:pt x="57056" y="0"/>
                  </a:lnTo>
                  <a:lnTo>
                    <a:pt x="57056" y="4224"/>
                  </a:lnTo>
                  <a:lnTo>
                    <a:pt x="4226" y="4224"/>
                  </a:lnTo>
                  <a:lnTo>
                    <a:pt x="4226" y="164747"/>
                  </a:lnTo>
                  <a:lnTo>
                    <a:pt x="57056" y="164748"/>
                  </a:lnTo>
                  <a:lnTo>
                    <a:pt x="57056" y="168972"/>
                  </a:lnTo>
                  <a:lnTo>
                    <a:pt x="0" y="1689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Shape 609"/>
            <p:cNvSpPr/>
            <p:nvPr/>
          </p:nvSpPr>
          <p:spPr>
            <a:xfrm>
              <a:off x="368019" y="1191104"/>
              <a:ext cx="57056" cy="168972"/>
            </a:xfrm>
            <a:custGeom>
              <a:avLst/>
              <a:gdLst/>
              <a:ahLst/>
              <a:cxnLst/>
              <a:rect l="0" t="0" r="0" b="0"/>
              <a:pathLst>
                <a:path w="57056" h="168972">
                  <a:moveTo>
                    <a:pt x="0" y="0"/>
                  </a:moveTo>
                  <a:lnTo>
                    <a:pt x="57056" y="0"/>
                  </a:lnTo>
                  <a:lnTo>
                    <a:pt x="57056" y="168972"/>
                  </a:lnTo>
                  <a:lnTo>
                    <a:pt x="0" y="168972"/>
                  </a:lnTo>
                  <a:lnTo>
                    <a:pt x="0" y="164748"/>
                  </a:lnTo>
                  <a:lnTo>
                    <a:pt x="52829" y="164748"/>
                  </a:lnTo>
                  <a:lnTo>
                    <a:pt x="52829" y="4225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Shape 610"/>
            <p:cNvSpPr/>
            <p:nvPr/>
          </p:nvSpPr>
          <p:spPr>
            <a:xfrm>
              <a:off x="368019" y="1165758"/>
              <a:ext cx="126790" cy="4225"/>
            </a:xfrm>
            <a:custGeom>
              <a:avLst/>
              <a:gdLst/>
              <a:ahLst/>
              <a:cxnLst/>
              <a:rect l="0" t="0" r="0" b="0"/>
              <a:pathLst>
                <a:path w="126790" h="4225">
                  <a:moveTo>
                    <a:pt x="0" y="0"/>
                  </a:moveTo>
                  <a:lnTo>
                    <a:pt x="126790" y="0"/>
                  </a:lnTo>
                  <a:lnTo>
                    <a:pt x="126790" y="4225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Shape 611"/>
            <p:cNvSpPr/>
            <p:nvPr/>
          </p:nvSpPr>
          <p:spPr>
            <a:xfrm>
              <a:off x="494809" y="1191104"/>
              <a:ext cx="57056" cy="168972"/>
            </a:xfrm>
            <a:custGeom>
              <a:avLst/>
              <a:gdLst/>
              <a:ahLst/>
              <a:cxnLst/>
              <a:rect l="0" t="0" r="0" b="0"/>
              <a:pathLst>
                <a:path w="57056" h="168972">
                  <a:moveTo>
                    <a:pt x="0" y="0"/>
                  </a:moveTo>
                  <a:lnTo>
                    <a:pt x="57056" y="0"/>
                  </a:lnTo>
                  <a:lnTo>
                    <a:pt x="57056" y="168972"/>
                  </a:lnTo>
                  <a:lnTo>
                    <a:pt x="0" y="168972"/>
                  </a:lnTo>
                  <a:lnTo>
                    <a:pt x="0" y="164748"/>
                  </a:lnTo>
                  <a:lnTo>
                    <a:pt x="52829" y="164748"/>
                  </a:lnTo>
                  <a:lnTo>
                    <a:pt x="52829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Shape 612"/>
            <p:cNvSpPr/>
            <p:nvPr/>
          </p:nvSpPr>
          <p:spPr>
            <a:xfrm>
              <a:off x="494809" y="1165759"/>
              <a:ext cx="82414" cy="219663"/>
            </a:xfrm>
            <a:custGeom>
              <a:avLst/>
              <a:gdLst/>
              <a:ahLst/>
              <a:cxnLst/>
              <a:rect l="0" t="0" r="0" b="0"/>
              <a:pathLst>
                <a:path w="82414" h="219663">
                  <a:moveTo>
                    <a:pt x="0" y="0"/>
                  </a:moveTo>
                  <a:lnTo>
                    <a:pt x="82414" y="0"/>
                  </a:lnTo>
                  <a:lnTo>
                    <a:pt x="82414" y="219663"/>
                  </a:lnTo>
                  <a:lnTo>
                    <a:pt x="0" y="219663"/>
                  </a:lnTo>
                  <a:lnTo>
                    <a:pt x="0" y="215439"/>
                  </a:lnTo>
                  <a:lnTo>
                    <a:pt x="78187" y="215439"/>
                  </a:lnTo>
                  <a:lnTo>
                    <a:pt x="78187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Shape 15501"/>
            <p:cNvSpPr/>
            <p:nvPr/>
          </p:nvSpPr>
          <p:spPr>
            <a:xfrm>
              <a:off x="465224" y="1235459"/>
              <a:ext cx="59169" cy="12673"/>
            </a:xfrm>
            <a:custGeom>
              <a:avLst/>
              <a:gdLst/>
              <a:ahLst/>
              <a:cxnLst/>
              <a:rect l="0" t="0" r="0" b="0"/>
              <a:pathLst>
                <a:path w="59169" h="12673">
                  <a:moveTo>
                    <a:pt x="0" y="0"/>
                  </a:moveTo>
                  <a:lnTo>
                    <a:pt x="59169" y="0"/>
                  </a:lnTo>
                  <a:lnTo>
                    <a:pt x="59169" y="12673"/>
                  </a:lnTo>
                  <a:lnTo>
                    <a:pt x="0" y="12673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Shape 614"/>
            <p:cNvSpPr/>
            <p:nvPr/>
          </p:nvSpPr>
          <p:spPr>
            <a:xfrm>
              <a:off x="463111" y="1233347"/>
              <a:ext cx="31698" cy="16897"/>
            </a:xfrm>
            <a:custGeom>
              <a:avLst/>
              <a:gdLst/>
              <a:ahLst/>
              <a:cxnLst/>
              <a:rect l="0" t="0" r="0" b="0"/>
              <a:pathLst>
                <a:path w="31698" h="16897">
                  <a:moveTo>
                    <a:pt x="0" y="0"/>
                  </a:moveTo>
                  <a:lnTo>
                    <a:pt x="31698" y="0"/>
                  </a:lnTo>
                  <a:lnTo>
                    <a:pt x="31698" y="4224"/>
                  </a:lnTo>
                  <a:lnTo>
                    <a:pt x="4226" y="4224"/>
                  </a:lnTo>
                  <a:lnTo>
                    <a:pt x="4226" y="12673"/>
                  </a:lnTo>
                  <a:lnTo>
                    <a:pt x="31698" y="12673"/>
                  </a:lnTo>
                  <a:lnTo>
                    <a:pt x="31698" y="16897"/>
                  </a:lnTo>
                  <a:lnTo>
                    <a:pt x="0" y="168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Shape 615"/>
            <p:cNvSpPr/>
            <p:nvPr/>
          </p:nvSpPr>
          <p:spPr>
            <a:xfrm>
              <a:off x="494809" y="1233347"/>
              <a:ext cx="31697" cy="16897"/>
            </a:xfrm>
            <a:custGeom>
              <a:avLst/>
              <a:gdLst/>
              <a:ahLst/>
              <a:cxnLst/>
              <a:rect l="0" t="0" r="0" b="0"/>
              <a:pathLst>
                <a:path w="31697" h="16897">
                  <a:moveTo>
                    <a:pt x="0" y="0"/>
                  </a:moveTo>
                  <a:lnTo>
                    <a:pt x="31697" y="0"/>
                  </a:lnTo>
                  <a:lnTo>
                    <a:pt x="31697" y="16897"/>
                  </a:lnTo>
                  <a:lnTo>
                    <a:pt x="0" y="16897"/>
                  </a:lnTo>
                  <a:lnTo>
                    <a:pt x="0" y="12673"/>
                  </a:lnTo>
                  <a:lnTo>
                    <a:pt x="27471" y="12673"/>
                  </a:lnTo>
                  <a:lnTo>
                    <a:pt x="27471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Shape 15502"/>
            <p:cNvSpPr/>
            <p:nvPr/>
          </p:nvSpPr>
          <p:spPr>
            <a:xfrm>
              <a:off x="465224" y="1260805"/>
              <a:ext cx="59169" cy="12673"/>
            </a:xfrm>
            <a:custGeom>
              <a:avLst/>
              <a:gdLst/>
              <a:ahLst/>
              <a:cxnLst/>
              <a:rect l="0" t="0" r="0" b="0"/>
              <a:pathLst>
                <a:path w="59169" h="12673">
                  <a:moveTo>
                    <a:pt x="0" y="0"/>
                  </a:moveTo>
                  <a:lnTo>
                    <a:pt x="59169" y="0"/>
                  </a:lnTo>
                  <a:lnTo>
                    <a:pt x="59169" y="12673"/>
                  </a:lnTo>
                  <a:lnTo>
                    <a:pt x="0" y="12673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6" name="Shape 617"/>
            <p:cNvSpPr/>
            <p:nvPr/>
          </p:nvSpPr>
          <p:spPr>
            <a:xfrm>
              <a:off x="463111" y="1258693"/>
              <a:ext cx="31698" cy="16897"/>
            </a:xfrm>
            <a:custGeom>
              <a:avLst/>
              <a:gdLst/>
              <a:ahLst/>
              <a:cxnLst/>
              <a:rect l="0" t="0" r="0" b="0"/>
              <a:pathLst>
                <a:path w="31698" h="16897">
                  <a:moveTo>
                    <a:pt x="0" y="0"/>
                  </a:moveTo>
                  <a:lnTo>
                    <a:pt x="31698" y="0"/>
                  </a:lnTo>
                  <a:lnTo>
                    <a:pt x="31698" y="4224"/>
                  </a:lnTo>
                  <a:lnTo>
                    <a:pt x="4226" y="4224"/>
                  </a:lnTo>
                  <a:lnTo>
                    <a:pt x="4226" y="12673"/>
                  </a:lnTo>
                  <a:lnTo>
                    <a:pt x="31698" y="12673"/>
                  </a:lnTo>
                  <a:lnTo>
                    <a:pt x="31698" y="16897"/>
                  </a:lnTo>
                  <a:lnTo>
                    <a:pt x="0" y="168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Shape 618"/>
            <p:cNvSpPr/>
            <p:nvPr/>
          </p:nvSpPr>
          <p:spPr>
            <a:xfrm>
              <a:off x="494809" y="1258693"/>
              <a:ext cx="31697" cy="16897"/>
            </a:xfrm>
            <a:custGeom>
              <a:avLst/>
              <a:gdLst/>
              <a:ahLst/>
              <a:cxnLst/>
              <a:rect l="0" t="0" r="0" b="0"/>
              <a:pathLst>
                <a:path w="31697" h="16897">
                  <a:moveTo>
                    <a:pt x="0" y="0"/>
                  </a:moveTo>
                  <a:lnTo>
                    <a:pt x="31697" y="0"/>
                  </a:lnTo>
                  <a:lnTo>
                    <a:pt x="31697" y="16897"/>
                  </a:lnTo>
                  <a:lnTo>
                    <a:pt x="0" y="16897"/>
                  </a:lnTo>
                  <a:lnTo>
                    <a:pt x="0" y="12673"/>
                  </a:lnTo>
                  <a:lnTo>
                    <a:pt x="27471" y="12673"/>
                  </a:lnTo>
                  <a:lnTo>
                    <a:pt x="27471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8" name="Shape 15503"/>
            <p:cNvSpPr/>
            <p:nvPr/>
          </p:nvSpPr>
          <p:spPr>
            <a:xfrm>
              <a:off x="465224" y="1286151"/>
              <a:ext cx="40996" cy="12673"/>
            </a:xfrm>
            <a:custGeom>
              <a:avLst/>
              <a:gdLst/>
              <a:ahLst/>
              <a:cxnLst/>
              <a:rect l="0" t="0" r="0" b="0"/>
              <a:pathLst>
                <a:path w="40996" h="12673">
                  <a:moveTo>
                    <a:pt x="0" y="0"/>
                  </a:moveTo>
                  <a:lnTo>
                    <a:pt x="40996" y="0"/>
                  </a:lnTo>
                  <a:lnTo>
                    <a:pt x="40996" y="12673"/>
                  </a:lnTo>
                  <a:lnTo>
                    <a:pt x="0" y="12673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9" name="Shape 620"/>
            <p:cNvSpPr/>
            <p:nvPr/>
          </p:nvSpPr>
          <p:spPr>
            <a:xfrm>
              <a:off x="463111" y="1284039"/>
              <a:ext cx="22611" cy="16897"/>
            </a:xfrm>
            <a:custGeom>
              <a:avLst/>
              <a:gdLst/>
              <a:ahLst/>
              <a:cxnLst/>
              <a:rect l="0" t="0" r="0" b="0"/>
              <a:pathLst>
                <a:path w="22611" h="16897">
                  <a:moveTo>
                    <a:pt x="0" y="0"/>
                  </a:moveTo>
                  <a:lnTo>
                    <a:pt x="22611" y="0"/>
                  </a:lnTo>
                  <a:lnTo>
                    <a:pt x="22611" y="4224"/>
                  </a:lnTo>
                  <a:lnTo>
                    <a:pt x="4226" y="4224"/>
                  </a:lnTo>
                  <a:lnTo>
                    <a:pt x="4226" y="12673"/>
                  </a:lnTo>
                  <a:lnTo>
                    <a:pt x="22611" y="12673"/>
                  </a:lnTo>
                  <a:lnTo>
                    <a:pt x="22611" y="16897"/>
                  </a:lnTo>
                  <a:lnTo>
                    <a:pt x="0" y="168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0" name="Shape 621"/>
            <p:cNvSpPr/>
            <p:nvPr/>
          </p:nvSpPr>
          <p:spPr>
            <a:xfrm>
              <a:off x="485722" y="1284039"/>
              <a:ext cx="22611" cy="16897"/>
            </a:xfrm>
            <a:custGeom>
              <a:avLst/>
              <a:gdLst/>
              <a:ahLst/>
              <a:cxnLst/>
              <a:rect l="0" t="0" r="0" b="0"/>
              <a:pathLst>
                <a:path w="22611" h="16897">
                  <a:moveTo>
                    <a:pt x="0" y="0"/>
                  </a:moveTo>
                  <a:lnTo>
                    <a:pt x="22611" y="0"/>
                  </a:lnTo>
                  <a:lnTo>
                    <a:pt x="22611" y="16897"/>
                  </a:lnTo>
                  <a:lnTo>
                    <a:pt x="0" y="16897"/>
                  </a:lnTo>
                  <a:lnTo>
                    <a:pt x="0" y="12673"/>
                  </a:lnTo>
                  <a:lnTo>
                    <a:pt x="18385" y="12673"/>
                  </a:lnTo>
                  <a:lnTo>
                    <a:pt x="18385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Shape 622"/>
            <p:cNvSpPr/>
            <p:nvPr/>
          </p:nvSpPr>
          <p:spPr>
            <a:xfrm>
              <a:off x="225552" y="1097280"/>
              <a:ext cx="409956" cy="409956"/>
            </a:xfrm>
            <a:custGeom>
              <a:avLst/>
              <a:gdLst/>
              <a:ahLst/>
              <a:cxnLst/>
              <a:rect l="0" t="0" r="0" b="0"/>
              <a:pathLst>
                <a:path w="409956" h="409956">
                  <a:moveTo>
                    <a:pt x="0" y="409956"/>
                  </a:moveTo>
                  <a:lnTo>
                    <a:pt x="409956" y="409956"/>
                  </a:lnTo>
                  <a:lnTo>
                    <a:pt x="40995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39419" y="1164765"/>
              <a:ext cx="1483001" cy="3774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2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893609" y="916072"/>
              <a:ext cx="3441012" cy="33205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Review of the Literature         Theoretical or Conceptual Framework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4" name="Shape 625"/>
            <p:cNvSpPr/>
            <p:nvPr/>
          </p:nvSpPr>
          <p:spPr>
            <a:xfrm>
              <a:off x="0" y="1796018"/>
              <a:ext cx="6412992" cy="863107"/>
            </a:xfrm>
            <a:custGeom>
              <a:avLst/>
              <a:gdLst/>
              <a:ahLst/>
              <a:cxnLst/>
              <a:rect l="0" t="0" r="0" b="0"/>
              <a:pathLst>
                <a:path w="6412992" h="743712">
                  <a:moveTo>
                    <a:pt x="74371" y="0"/>
                  </a:moveTo>
                  <a:lnTo>
                    <a:pt x="6338570" y="0"/>
                  </a:lnTo>
                  <a:cubicBezTo>
                    <a:pt x="6379718" y="0"/>
                    <a:pt x="6412992" y="33274"/>
                    <a:pt x="6412992" y="74422"/>
                  </a:cubicBezTo>
                  <a:lnTo>
                    <a:pt x="6412992" y="669290"/>
                  </a:lnTo>
                  <a:cubicBezTo>
                    <a:pt x="6412992" y="710438"/>
                    <a:pt x="6379718" y="743712"/>
                    <a:pt x="6338570" y="743712"/>
                  </a:cubicBezTo>
                  <a:lnTo>
                    <a:pt x="74371" y="743712"/>
                  </a:lnTo>
                  <a:cubicBezTo>
                    <a:pt x="33299" y="743712"/>
                    <a:pt x="0" y="710438"/>
                    <a:pt x="0" y="669290"/>
                  </a:cubicBezTo>
                  <a:lnTo>
                    <a:pt x="0" y="74422"/>
                  </a:lnTo>
                  <a:cubicBezTo>
                    <a:pt x="0" y="33274"/>
                    <a:pt x="33299" y="0"/>
                    <a:pt x="7437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5" name="Shape 626"/>
            <p:cNvSpPr/>
            <p:nvPr/>
          </p:nvSpPr>
          <p:spPr>
            <a:xfrm>
              <a:off x="264896" y="2067832"/>
              <a:ext cx="126368" cy="253357"/>
            </a:xfrm>
            <a:custGeom>
              <a:avLst/>
              <a:gdLst/>
              <a:ahLst/>
              <a:cxnLst/>
              <a:rect l="0" t="0" r="0" b="0"/>
              <a:pathLst>
                <a:path w="126368" h="253357">
                  <a:moveTo>
                    <a:pt x="126368" y="0"/>
                  </a:moveTo>
                  <a:lnTo>
                    <a:pt x="126368" y="24866"/>
                  </a:lnTo>
                  <a:cubicBezTo>
                    <a:pt x="70580" y="24866"/>
                    <a:pt x="24935" y="70489"/>
                    <a:pt x="24935" y="126249"/>
                  </a:cubicBezTo>
                  <a:cubicBezTo>
                    <a:pt x="24935" y="182010"/>
                    <a:pt x="70580" y="227632"/>
                    <a:pt x="126368" y="227632"/>
                  </a:cubicBezTo>
                  <a:lnTo>
                    <a:pt x="126368" y="253357"/>
                  </a:lnTo>
                  <a:lnTo>
                    <a:pt x="101321" y="250814"/>
                  </a:lnTo>
                  <a:cubicBezTo>
                    <a:pt x="43683" y="238946"/>
                    <a:pt x="0" y="187660"/>
                    <a:pt x="0" y="126672"/>
                  </a:cubicBezTo>
                  <a:cubicBezTo>
                    <a:pt x="0" y="65684"/>
                    <a:pt x="43683" y="14409"/>
                    <a:pt x="101321" y="2543"/>
                  </a:cubicBezTo>
                  <a:lnTo>
                    <a:pt x="12636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6" name="Shape 627"/>
            <p:cNvSpPr/>
            <p:nvPr/>
          </p:nvSpPr>
          <p:spPr>
            <a:xfrm>
              <a:off x="391263" y="2067789"/>
              <a:ext cx="210046" cy="333705"/>
            </a:xfrm>
            <a:custGeom>
              <a:avLst/>
              <a:gdLst/>
              <a:ahLst/>
              <a:cxnLst/>
              <a:rect l="0" t="0" r="0" b="0"/>
              <a:pathLst>
                <a:path w="210046" h="333705">
                  <a:moveTo>
                    <a:pt x="423" y="0"/>
                  </a:moveTo>
                  <a:cubicBezTo>
                    <a:pt x="70157" y="0"/>
                    <a:pt x="127213" y="57014"/>
                    <a:pt x="127213" y="126715"/>
                  </a:cubicBezTo>
                  <a:cubicBezTo>
                    <a:pt x="127213" y="155440"/>
                    <a:pt x="117492" y="182475"/>
                    <a:pt x="101010" y="203597"/>
                  </a:cubicBezTo>
                  <a:lnTo>
                    <a:pt x="119605" y="222184"/>
                  </a:lnTo>
                  <a:cubicBezTo>
                    <a:pt x="128903" y="220494"/>
                    <a:pt x="138624" y="223029"/>
                    <a:pt x="145809" y="230210"/>
                  </a:cubicBezTo>
                  <a:lnTo>
                    <a:pt x="198635" y="283013"/>
                  </a:lnTo>
                  <a:cubicBezTo>
                    <a:pt x="210046" y="294419"/>
                    <a:pt x="210046" y="313006"/>
                    <a:pt x="199057" y="324834"/>
                  </a:cubicBezTo>
                  <a:cubicBezTo>
                    <a:pt x="193140" y="330748"/>
                    <a:pt x="185536" y="333705"/>
                    <a:pt x="177929" y="333705"/>
                  </a:cubicBezTo>
                  <a:cubicBezTo>
                    <a:pt x="170322" y="333705"/>
                    <a:pt x="162714" y="330748"/>
                    <a:pt x="156797" y="324834"/>
                  </a:cubicBezTo>
                  <a:lnTo>
                    <a:pt x="103968" y="272030"/>
                  </a:lnTo>
                  <a:cubicBezTo>
                    <a:pt x="96783" y="264849"/>
                    <a:pt x="94247" y="255133"/>
                    <a:pt x="95938" y="245840"/>
                  </a:cubicBezTo>
                  <a:lnTo>
                    <a:pt x="77342" y="227253"/>
                  </a:lnTo>
                  <a:cubicBezTo>
                    <a:pt x="55788" y="243728"/>
                    <a:pt x="29162" y="253443"/>
                    <a:pt x="423" y="253443"/>
                  </a:cubicBezTo>
                  <a:lnTo>
                    <a:pt x="0" y="253400"/>
                  </a:lnTo>
                  <a:lnTo>
                    <a:pt x="0" y="227675"/>
                  </a:lnTo>
                  <a:cubicBezTo>
                    <a:pt x="55788" y="227675"/>
                    <a:pt x="101432" y="182053"/>
                    <a:pt x="101432" y="126292"/>
                  </a:cubicBezTo>
                  <a:cubicBezTo>
                    <a:pt x="101432" y="70532"/>
                    <a:pt x="55788" y="24909"/>
                    <a:pt x="0" y="24909"/>
                  </a:cubicBezTo>
                  <a:lnTo>
                    <a:pt x="0" y="43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7" name="Shape 628"/>
            <p:cNvSpPr/>
            <p:nvPr/>
          </p:nvSpPr>
          <p:spPr>
            <a:xfrm>
              <a:off x="287880" y="2090744"/>
              <a:ext cx="103556" cy="207011"/>
            </a:xfrm>
            <a:custGeom>
              <a:avLst/>
              <a:gdLst/>
              <a:ahLst/>
              <a:cxnLst/>
              <a:rect l="0" t="0" r="0" b="0"/>
              <a:pathLst>
                <a:path w="103556" h="207011">
                  <a:moveTo>
                    <a:pt x="103556" y="0"/>
                  </a:moveTo>
                  <a:lnTo>
                    <a:pt x="103556" y="4247"/>
                  </a:lnTo>
                  <a:lnTo>
                    <a:pt x="83636" y="6316"/>
                  </a:lnTo>
                  <a:lnTo>
                    <a:pt x="65031" y="11998"/>
                  </a:lnTo>
                  <a:lnTo>
                    <a:pt x="48223" y="21302"/>
                  </a:lnTo>
                  <a:lnTo>
                    <a:pt x="33474" y="33458"/>
                  </a:lnTo>
                  <a:lnTo>
                    <a:pt x="21312" y="48200"/>
                  </a:lnTo>
                  <a:lnTo>
                    <a:pt x="12004" y="65000"/>
                  </a:lnTo>
                  <a:lnTo>
                    <a:pt x="6319" y="83596"/>
                  </a:lnTo>
                  <a:lnTo>
                    <a:pt x="4249" y="103506"/>
                  </a:lnTo>
                  <a:lnTo>
                    <a:pt x="6319" y="123415"/>
                  </a:lnTo>
                  <a:lnTo>
                    <a:pt x="12004" y="142013"/>
                  </a:lnTo>
                  <a:lnTo>
                    <a:pt x="21313" y="158812"/>
                  </a:lnTo>
                  <a:lnTo>
                    <a:pt x="33474" y="173553"/>
                  </a:lnTo>
                  <a:lnTo>
                    <a:pt x="48223" y="185710"/>
                  </a:lnTo>
                  <a:lnTo>
                    <a:pt x="65031" y="195013"/>
                  </a:lnTo>
                  <a:lnTo>
                    <a:pt x="83636" y="200696"/>
                  </a:lnTo>
                  <a:lnTo>
                    <a:pt x="103556" y="202764"/>
                  </a:lnTo>
                  <a:lnTo>
                    <a:pt x="103556" y="207011"/>
                  </a:lnTo>
                  <a:lnTo>
                    <a:pt x="82794" y="204857"/>
                  </a:lnTo>
                  <a:lnTo>
                    <a:pt x="63367" y="198922"/>
                  </a:lnTo>
                  <a:lnTo>
                    <a:pt x="45835" y="189216"/>
                  </a:lnTo>
                  <a:lnTo>
                    <a:pt x="30472" y="176554"/>
                  </a:lnTo>
                  <a:lnTo>
                    <a:pt x="17803" y="161199"/>
                  </a:lnTo>
                  <a:lnTo>
                    <a:pt x="8093" y="143675"/>
                  </a:lnTo>
                  <a:lnTo>
                    <a:pt x="2155" y="124258"/>
                  </a:lnTo>
                  <a:lnTo>
                    <a:pt x="0" y="103506"/>
                  </a:lnTo>
                  <a:lnTo>
                    <a:pt x="2155" y="82754"/>
                  </a:lnTo>
                  <a:lnTo>
                    <a:pt x="8093" y="63336"/>
                  </a:lnTo>
                  <a:lnTo>
                    <a:pt x="17803" y="45812"/>
                  </a:lnTo>
                  <a:lnTo>
                    <a:pt x="30472" y="30457"/>
                  </a:lnTo>
                  <a:lnTo>
                    <a:pt x="45835" y="17795"/>
                  </a:lnTo>
                  <a:lnTo>
                    <a:pt x="63367" y="8089"/>
                  </a:lnTo>
                  <a:lnTo>
                    <a:pt x="82794" y="2154"/>
                  </a:lnTo>
                  <a:lnTo>
                    <a:pt x="10355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8" name="Shape 629"/>
            <p:cNvSpPr/>
            <p:nvPr/>
          </p:nvSpPr>
          <p:spPr>
            <a:xfrm>
              <a:off x="262786" y="2065704"/>
              <a:ext cx="128650" cy="257636"/>
            </a:xfrm>
            <a:custGeom>
              <a:avLst/>
              <a:gdLst/>
              <a:ahLst/>
              <a:cxnLst/>
              <a:rect l="0" t="0" r="0" b="0"/>
              <a:pathLst>
                <a:path w="128650" h="257636">
                  <a:moveTo>
                    <a:pt x="128650" y="0"/>
                  </a:moveTo>
                  <a:lnTo>
                    <a:pt x="128650" y="4247"/>
                  </a:lnTo>
                  <a:lnTo>
                    <a:pt x="103877" y="6826"/>
                  </a:lnTo>
                  <a:lnTo>
                    <a:pt x="80674" y="14042"/>
                  </a:lnTo>
                  <a:lnTo>
                    <a:pt x="59293" y="25502"/>
                  </a:lnTo>
                  <a:lnTo>
                    <a:pt x="40868" y="40806"/>
                  </a:lnTo>
                  <a:lnTo>
                    <a:pt x="25555" y="59223"/>
                  </a:lnTo>
                  <a:lnTo>
                    <a:pt x="14117" y="80531"/>
                  </a:lnTo>
                  <a:lnTo>
                    <a:pt x="6846" y="103889"/>
                  </a:lnTo>
                  <a:lnTo>
                    <a:pt x="4249" y="128810"/>
                  </a:lnTo>
                  <a:lnTo>
                    <a:pt x="6846" y="153731"/>
                  </a:lnTo>
                  <a:lnTo>
                    <a:pt x="14117" y="177089"/>
                  </a:lnTo>
                  <a:lnTo>
                    <a:pt x="25550" y="198387"/>
                  </a:lnTo>
                  <a:lnTo>
                    <a:pt x="40867" y="216810"/>
                  </a:lnTo>
                  <a:lnTo>
                    <a:pt x="59305" y="232125"/>
                  </a:lnTo>
                  <a:lnTo>
                    <a:pt x="80612" y="243552"/>
                  </a:lnTo>
                  <a:lnTo>
                    <a:pt x="103980" y="250818"/>
                  </a:lnTo>
                  <a:lnTo>
                    <a:pt x="128650" y="253387"/>
                  </a:lnTo>
                  <a:lnTo>
                    <a:pt x="128650" y="257636"/>
                  </a:lnTo>
                  <a:lnTo>
                    <a:pt x="103130" y="254979"/>
                  </a:lnTo>
                  <a:lnTo>
                    <a:pt x="78962" y="247463"/>
                  </a:lnTo>
                  <a:lnTo>
                    <a:pt x="56936" y="235649"/>
                  </a:lnTo>
                  <a:lnTo>
                    <a:pt x="37868" y="219812"/>
                  </a:lnTo>
                  <a:lnTo>
                    <a:pt x="22023" y="200753"/>
                  </a:lnTo>
                  <a:lnTo>
                    <a:pt x="10203" y="178738"/>
                  </a:lnTo>
                  <a:lnTo>
                    <a:pt x="2684" y="154582"/>
                  </a:lnTo>
                  <a:lnTo>
                    <a:pt x="0" y="128810"/>
                  </a:lnTo>
                  <a:lnTo>
                    <a:pt x="2684" y="103038"/>
                  </a:lnTo>
                  <a:lnTo>
                    <a:pt x="10203" y="78882"/>
                  </a:lnTo>
                  <a:lnTo>
                    <a:pt x="22023" y="56867"/>
                  </a:lnTo>
                  <a:lnTo>
                    <a:pt x="37868" y="37808"/>
                  </a:lnTo>
                  <a:lnTo>
                    <a:pt x="56936" y="21971"/>
                  </a:lnTo>
                  <a:lnTo>
                    <a:pt x="78962" y="10146"/>
                  </a:lnTo>
                  <a:lnTo>
                    <a:pt x="103130" y="2648"/>
                  </a:lnTo>
                  <a:lnTo>
                    <a:pt x="12865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9" name="Shape 630"/>
            <p:cNvSpPr/>
            <p:nvPr/>
          </p:nvSpPr>
          <p:spPr>
            <a:xfrm>
              <a:off x="391436" y="2090744"/>
              <a:ext cx="103556" cy="207011"/>
            </a:xfrm>
            <a:custGeom>
              <a:avLst/>
              <a:gdLst/>
              <a:ahLst/>
              <a:cxnLst/>
              <a:rect l="0" t="0" r="0" b="0"/>
              <a:pathLst>
                <a:path w="103556" h="207011">
                  <a:moveTo>
                    <a:pt x="0" y="0"/>
                  </a:moveTo>
                  <a:lnTo>
                    <a:pt x="20762" y="2154"/>
                  </a:lnTo>
                  <a:lnTo>
                    <a:pt x="40189" y="8089"/>
                  </a:lnTo>
                  <a:lnTo>
                    <a:pt x="57721" y="17795"/>
                  </a:lnTo>
                  <a:lnTo>
                    <a:pt x="73084" y="30457"/>
                  </a:lnTo>
                  <a:lnTo>
                    <a:pt x="85753" y="45812"/>
                  </a:lnTo>
                  <a:lnTo>
                    <a:pt x="95462" y="63336"/>
                  </a:lnTo>
                  <a:lnTo>
                    <a:pt x="101401" y="82754"/>
                  </a:lnTo>
                  <a:lnTo>
                    <a:pt x="103556" y="103506"/>
                  </a:lnTo>
                  <a:lnTo>
                    <a:pt x="101401" y="124258"/>
                  </a:lnTo>
                  <a:lnTo>
                    <a:pt x="95462" y="143675"/>
                  </a:lnTo>
                  <a:lnTo>
                    <a:pt x="85753" y="161199"/>
                  </a:lnTo>
                  <a:lnTo>
                    <a:pt x="73084" y="176554"/>
                  </a:lnTo>
                  <a:lnTo>
                    <a:pt x="57721" y="189216"/>
                  </a:lnTo>
                  <a:lnTo>
                    <a:pt x="40189" y="198922"/>
                  </a:lnTo>
                  <a:lnTo>
                    <a:pt x="20762" y="204857"/>
                  </a:lnTo>
                  <a:lnTo>
                    <a:pt x="0" y="207011"/>
                  </a:lnTo>
                  <a:lnTo>
                    <a:pt x="0" y="202764"/>
                  </a:lnTo>
                  <a:lnTo>
                    <a:pt x="0" y="202764"/>
                  </a:lnTo>
                  <a:lnTo>
                    <a:pt x="19920" y="200696"/>
                  </a:lnTo>
                  <a:lnTo>
                    <a:pt x="38525" y="195014"/>
                  </a:lnTo>
                  <a:lnTo>
                    <a:pt x="55333" y="185709"/>
                  </a:lnTo>
                  <a:lnTo>
                    <a:pt x="70082" y="173553"/>
                  </a:lnTo>
                  <a:lnTo>
                    <a:pt x="82243" y="158812"/>
                  </a:lnTo>
                  <a:lnTo>
                    <a:pt x="91552" y="142012"/>
                  </a:lnTo>
                  <a:lnTo>
                    <a:pt x="97237" y="123416"/>
                  </a:lnTo>
                  <a:lnTo>
                    <a:pt x="99307" y="103506"/>
                  </a:lnTo>
                  <a:lnTo>
                    <a:pt x="97237" y="83596"/>
                  </a:lnTo>
                  <a:lnTo>
                    <a:pt x="91552" y="64999"/>
                  </a:lnTo>
                  <a:lnTo>
                    <a:pt x="82244" y="48200"/>
                  </a:lnTo>
                  <a:lnTo>
                    <a:pt x="70082" y="33458"/>
                  </a:lnTo>
                  <a:lnTo>
                    <a:pt x="55333" y="21302"/>
                  </a:lnTo>
                  <a:lnTo>
                    <a:pt x="38525" y="11998"/>
                  </a:lnTo>
                  <a:lnTo>
                    <a:pt x="19920" y="6316"/>
                  </a:lnTo>
                  <a:lnTo>
                    <a:pt x="0" y="4247"/>
                  </a:lnTo>
                  <a:lnTo>
                    <a:pt x="0" y="42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0" name="Shape 631"/>
            <p:cNvSpPr/>
            <p:nvPr/>
          </p:nvSpPr>
          <p:spPr>
            <a:xfrm>
              <a:off x="391436" y="2065676"/>
              <a:ext cx="209239" cy="337977"/>
            </a:xfrm>
            <a:custGeom>
              <a:avLst/>
              <a:gdLst/>
              <a:ahLst/>
              <a:cxnLst/>
              <a:rect l="0" t="0" r="0" b="0"/>
              <a:pathLst>
                <a:path w="209239" h="337977">
                  <a:moveTo>
                    <a:pt x="264" y="0"/>
                  </a:moveTo>
                  <a:lnTo>
                    <a:pt x="26048" y="2675"/>
                  </a:lnTo>
                  <a:lnTo>
                    <a:pt x="50216" y="10174"/>
                  </a:lnTo>
                  <a:lnTo>
                    <a:pt x="72242" y="21998"/>
                  </a:lnTo>
                  <a:lnTo>
                    <a:pt x="91310" y="37836"/>
                  </a:lnTo>
                  <a:lnTo>
                    <a:pt x="107155" y="56894"/>
                  </a:lnTo>
                  <a:lnTo>
                    <a:pt x="118975" y="78910"/>
                  </a:lnTo>
                  <a:lnTo>
                    <a:pt x="126494" y="103066"/>
                  </a:lnTo>
                  <a:lnTo>
                    <a:pt x="129178" y="128820"/>
                  </a:lnTo>
                  <a:lnTo>
                    <a:pt x="127297" y="150307"/>
                  </a:lnTo>
                  <a:lnTo>
                    <a:pt x="122194" y="170968"/>
                  </a:lnTo>
                  <a:lnTo>
                    <a:pt x="113865" y="190044"/>
                  </a:lnTo>
                  <a:lnTo>
                    <a:pt x="103621" y="205644"/>
                  </a:lnTo>
                  <a:lnTo>
                    <a:pt x="120455" y="222233"/>
                  </a:lnTo>
                  <a:lnTo>
                    <a:pt x="126639" y="221758"/>
                  </a:lnTo>
                  <a:lnTo>
                    <a:pt x="134264" y="223169"/>
                  </a:lnTo>
                  <a:lnTo>
                    <a:pt x="141068" y="226003"/>
                  </a:lnTo>
                  <a:lnTo>
                    <a:pt x="147207" y="230745"/>
                  </a:lnTo>
                  <a:lnTo>
                    <a:pt x="200293" y="283799"/>
                  </a:lnTo>
                  <a:lnTo>
                    <a:pt x="206985" y="294103"/>
                  </a:lnTo>
                  <a:lnTo>
                    <a:pt x="209239" y="305969"/>
                  </a:lnTo>
                  <a:lnTo>
                    <a:pt x="207267" y="317850"/>
                  </a:lnTo>
                  <a:lnTo>
                    <a:pt x="200469" y="328618"/>
                  </a:lnTo>
                  <a:lnTo>
                    <a:pt x="189939" y="335712"/>
                  </a:lnTo>
                  <a:lnTo>
                    <a:pt x="177767" y="337977"/>
                  </a:lnTo>
                  <a:lnTo>
                    <a:pt x="165866" y="335712"/>
                  </a:lnTo>
                  <a:lnTo>
                    <a:pt x="155297" y="328763"/>
                  </a:lnTo>
                  <a:lnTo>
                    <a:pt x="102221" y="275709"/>
                  </a:lnTo>
                  <a:lnTo>
                    <a:pt x="97477" y="269573"/>
                  </a:lnTo>
                  <a:lnTo>
                    <a:pt x="94642" y="262772"/>
                  </a:lnTo>
                  <a:lnTo>
                    <a:pt x="93230" y="255151"/>
                  </a:lnTo>
                  <a:lnTo>
                    <a:pt x="93705" y="248970"/>
                  </a:lnTo>
                  <a:lnTo>
                    <a:pt x="77099" y="232135"/>
                  </a:lnTo>
                  <a:lnTo>
                    <a:pt x="61229" y="242383"/>
                  </a:lnTo>
                  <a:lnTo>
                    <a:pt x="42154" y="250708"/>
                  </a:lnTo>
                  <a:lnTo>
                    <a:pt x="21748" y="255809"/>
                  </a:lnTo>
                  <a:lnTo>
                    <a:pt x="247" y="257689"/>
                  </a:lnTo>
                  <a:lnTo>
                    <a:pt x="0" y="257663"/>
                  </a:lnTo>
                  <a:lnTo>
                    <a:pt x="0" y="253415"/>
                  </a:lnTo>
                  <a:lnTo>
                    <a:pt x="281" y="253444"/>
                  </a:lnTo>
                  <a:lnTo>
                    <a:pt x="21052" y="251627"/>
                  </a:lnTo>
                  <a:lnTo>
                    <a:pt x="40785" y="246696"/>
                  </a:lnTo>
                  <a:lnTo>
                    <a:pt x="59220" y="238651"/>
                  </a:lnTo>
                  <a:lnTo>
                    <a:pt x="77691" y="226721"/>
                  </a:lnTo>
                  <a:lnTo>
                    <a:pt x="98065" y="247375"/>
                  </a:lnTo>
                  <a:lnTo>
                    <a:pt x="97484" y="254922"/>
                  </a:lnTo>
                  <a:lnTo>
                    <a:pt x="98714" y="261557"/>
                  </a:lnTo>
                  <a:lnTo>
                    <a:pt x="101163" y="267432"/>
                  </a:lnTo>
                  <a:lnTo>
                    <a:pt x="105410" y="272926"/>
                  </a:lnTo>
                  <a:lnTo>
                    <a:pt x="157975" y="325466"/>
                  </a:lnTo>
                  <a:lnTo>
                    <a:pt x="167488" y="331722"/>
                  </a:lnTo>
                  <a:lnTo>
                    <a:pt x="177769" y="333679"/>
                  </a:lnTo>
                  <a:lnTo>
                    <a:pt x="188294" y="331722"/>
                  </a:lnTo>
                  <a:lnTo>
                    <a:pt x="197365" y="325607"/>
                  </a:lnTo>
                  <a:lnTo>
                    <a:pt x="203210" y="316357"/>
                  </a:lnTo>
                  <a:lnTo>
                    <a:pt x="204946" y="306039"/>
                  </a:lnTo>
                  <a:lnTo>
                    <a:pt x="202971" y="295674"/>
                  </a:lnTo>
                  <a:lnTo>
                    <a:pt x="196994" y="286465"/>
                  </a:lnTo>
                  <a:lnTo>
                    <a:pt x="144423" y="233933"/>
                  </a:lnTo>
                  <a:lnTo>
                    <a:pt x="138925" y="229687"/>
                  </a:lnTo>
                  <a:lnTo>
                    <a:pt x="133049" y="227239"/>
                  </a:lnTo>
                  <a:lnTo>
                    <a:pt x="126410" y="226011"/>
                  </a:lnTo>
                  <a:lnTo>
                    <a:pt x="118859" y="226591"/>
                  </a:lnTo>
                  <a:lnTo>
                    <a:pt x="98188" y="206220"/>
                  </a:lnTo>
                  <a:lnTo>
                    <a:pt x="110134" y="188022"/>
                  </a:lnTo>
                  <a:lnTo>
                    <a:pt x="118174" y="169616"/>
                  </a:lnTo>
                  <a:lnTo>
                    <a:pt x="123114" y="149606"/>
                  </a:lnTo>
                  <a:lnTo>
                    <a:pt x="124931" y="128855"/>
                  </a:lnTo>
                  <a:lnTo>
                    <a:pt x="122332" y="103916"/>
                  </a:lnTo>
                  <a:lnTo>
                    <a:pt x="115061" y="80558"/>
                  </a:lnTo>
                  <a:lnTo>
                    <a:pt x="103623" y="59251"/>
                  </a:lnTo>
                  <a:lnTo>
                    <a:pt x="88311" y="40834"/>
                  </a:lnTo>
                  <a:lnTo>
                    <a:pt x="69885" y="25529"/>
                  </a:lnTo>
                  <a:lnTo>
                    <a:pt x="48505" y="14069"/>
                  </a:lnTo>
                  <a:lnTo>
                    <a:pt x="25301" y="6854"/>
                  </a:lnTo>
                  <a:lnTo>
                    <a:pt x="264" y="4247"/>
                  </a:lnTo>
                  <a:lnTo>
                    <a:pt x="0" y="4275"/>
                  </a:lnTo>
                  <a:lnTo>
                    <a:pt x="0" y="28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1" name="Shape 632"/>
            <p:cNvSpPr/>
            <p:nvPr/>
          </p:nvSpPr>
          <p:spPr>
            <a:xfrm>
              <a:off x="225552" y="2028444"/>
              <a:ext cx="409956" cy="409956"/>
            </a:xfrm>
            <a:custGeom>
              <a:avLst/>
              <a:gdLst/>
              <a:ahLst/>
              <a:cxnLst/>
              <a:rect l="0" t="0" r="0" b="0"/>
              <a:pathLst>
                <a:path w="409956" h="409956">
                  <a:moveTo>
                    <a:pt x="0" y="409956"/>
                  </a:moveTo>
                  <a:lnTo>
                    <a:pt x="409956" y="409956"/>
                  </a:lnTo>
                  <a:lnTo>
                    <a:pt x="40995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939419" y="2095294"/>
              <a:ext cx="1483001" cy="3774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3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893609" y="1838378"/>
              <a:ext cx="3414889" cy="34182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Methodology of the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Study	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*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Ethical Practices – IRB Protocols         *Sample, data collection, analysis, R &amp; V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4" name="Shape 635"/>
            <p:cNvSpPr/>
            <p:nvPr/>
          </p:nvSpPr>
          <p:spPr>
            <a:xfrm>
              <a:off x="0" y="2791968"/>
              <a:ext cx="6412992" cy="743712"/>
            </a:xfrm>
            <a:custGeom>
              <a:avLst/>
              <a:gdLst/>
              <a:ahLst/>
              <a:cxnLst/>
              <a:rect l="0" t="0" r="0" b="0"/>
              <a:pathLst>
                <a:path w="6412992" h="743712">
                  <a:moveTo>
                    <a:pt x="74371" y="0"/>
                  </a:moveTo>
                  <a:lnTo>
                    <a:pt x="6338570" y="0"/>
                  </a:lnTo>
                  <a:cubicBezTo>
                    <a:pt x="6379718" y="0"/>
                    <a:pt x="6412992" y="33274"/>
                    <a:pt x="6412992" y="74422"/>
                  </a:cubicBezTo>
                  <a:lnTo>
                    <a:pt x="6412992" y="669290"/>
                  </a:lnTo>
                  <a:cubicBezTo>
                    <a:pt x="6412992" y="710438"/>
                    <a:pt x="6379718" y="743712"/>
                    <a:pt x="6338570" y="743712"/>
                  </a:cubicBezTo>
                  <a:lnTo>
                    <a:pt x="74371" y="743712"/>
                  </a:lnTo>
                  <a:cubicBezTo>
                    <a:pt x="33299" y="743712"/>
                    <a:pt x="0" y="710438"/>
                    <a:pt x="0" y="669290"/>
                  </a:cubicBezTo>
                  <a:lnTo>
                    <a:pt x="0" y="74422"/>
                  </a:lnTo>
                  <a:cubicBezTo>
                    <a:pt x="0" y="33274"/>
                    <a:pt x="33299" y="0"/>
                    <a:pt x="7437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5" name="Shape 636"/>
            <p:cNvSpPr/>
            <p:nvPr/>
          </p:nvSpPr>
          <p:spPr>
            <a:xfrm>
              <a:off x="334099" y="3015945"/>
              <a:ext cx="232572" cy="253552"/>
            </a:xfrm>
            <a:custGeom>
              <a:avLst/>
              <a:gdLst/>
              <a:ahLst/>
              <a:cxnLst/>
              <a:rect l="0" t="0" r="0" b="0"/>
              <a:pathLst>
                <a:path w="232572" h="253552">
                  <a:moveTo>
                    <a:pt x="202998" y="35"/>
                  </a:moveTo>
                  <a:cubicBezTo>
                    <a:pt x="219337" y="35"/>
                    <a:pt x="232572" y="13292"/>
                    <a:pt x="232558" y="29626"/>
                  </a:cubicBezTo>
                  <a:cubicBezTo>
                    <a:pt x="232558" y="45956"/>
                    <a:pt x="219312" y="59196"/>
                    <a:pt x="202974" y="59196"/>
                  </a:cubicBezTo>
                  <a:lnTo>
                    <a:pt x="181166" y="123194"/>
                  </a:lnTo>
                  <a:cubicBezTo>
                    <a:pt x="189506" y="128661"/>
                    <a:pt x="194524" y="137962"/>
                    <a:pt x="194521" y="147927"/>
                  </a:cubicBezTo>
                  <a:cubicBezTo>
                    <a:pt x="194514" y="164258"/>
                    <a:pt x="181264" y="177494"/>
                    <a:pt x="164926" y="177487"/>
                  </a:cubicBezTo>
                  <a:cubicBezTo>
                    <a:pt x="148588" y="177480"/>
                    <a:pt x="135345" y="164237"/>
                    <a:pt x="135352" y="147906"/>
                  </a:cubicBezTo>
                  <a:cubicBezTo>
                    <a:pt x="135370" y="144101"/>
                    <a:pt x="136102" y="140331"/>
                    <a:pt x="137508" y="136796"/>
                  </a:cubicBezTo>
                  <a:lnTo>
                    <a:pt x="93765" y="104058"/>
                  </a:lnTo>
                  <a:cubicBezTo>
                    <a:pt x="88679" y="107832"/>
                    <a:pt x="82519" y="109874"/>
                    <a:pt x="76183" y="109888"/>
                  </a:cubicBezTo>
                  <a:lnTo>
                    <a:pt x="75761" y="109888"/>
                  </a:lnTo>
                  <a:lnTo>
                    <a:pt x="47317" y="200245"/>
                  </a:lnTo>
                  <a:cubicBezTo>
                    <a:pt x="54819" y="205839"/>
                    <a:pt x="59232" y="214657"/>
                    <a:pt x="59207" y="224014"/>
                  </a:cubicBezTo>
                  <a:cubicBezTo>
                    <a:pt x="59169" y="240344"/>
                    <a:pt x="45891" y="253552"/>
                    <a:pt x="29553" y="253514"/>
                  </a:cubicBezTo>
                  <a:cubicBezTo>
                    <a:pt x="13214" y="253475"/>
                    <a:pt x="0" y="240204"/>
                    <a:pt x="39" y="223873"/>
                  </a:cubicBezTo>
                  <a:cubicBezTo>
                    <a:pt x="77" y="207539"/>
                    <a:pt x="13355" y="194335"/>
                    <a:pt x="29694" y="194373"/>
                  </a:cubicBezTo>
                  <a:lnTo>
                    <a:pt x="31426" y="194373"/>
                  </a:lnTo>
                  <a:lnTo>
                    <a:pt x="59616" y="104818"/>
                  </a:lnTo>
                  <a:cubicBezTo>
                    <a:pt x="48311" y="97197"/>
                    <a:pt x="43679" y="82845"/>
                    <a:pt x="48402" y="70060"/>
                  </a:cubicBezTo>
                  <a:cubicBezTo>
                    <a:pt x="54058" y="54740"/>
                    <a:pt x="71073" y="46904"/>
                    <a:pt x="86400" y="52557"/>
                  </a:cubicBezTo>
                  <a:cubicBezTo>
                    <a:pt x="101728" y="58214"/>
                    <a:pt x="109568" y="75217"/>
                    <a:pt x="103908" y="90541"/>
                  </a:cubicBezTo>
                  <a:lnTo>
                    <a:pt x="148031" y="123617"/>
                  </a:lnTo>
                  <a:cubicBezTo>
                    <a:pt x="152997" y="120170"/>
                    <a:pt x="158896" y="118329"/>
                    <a:pt x="164936" y="118336"/>
                  </a:cubicBezTo>
                  <a:lnTo>
                    <a:pt x="186829" y="54380"/>
                  </a:lnTo>
                  <a:cubicBezTo>
                    <a:pt x="178440" y="48917"/>
                    <a:pt x="173382" y="39585"/>
                    <a:pt x="173389" y="29577"/>
                  </a:cubicBezTo>
                  <a:cubicBezTo>
                    <a:pt x="173403" y="13243"/>
                    <a:pt x="186660" y="0"/>
                    <a:pt x="202998" y="35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6" name="Shape 637"/>
            <p:cNvSpPr/>
            <p:nvPr/>
          </p:nvSpPr>
          <p:spPr>
            <a:xfrm>
              <a:off x="332228" y="3064708"/>
              <a:ext cx="118374" cy="207075"/>
            </a:xfrm>
            <a:custGeom>
              <a:avLst/>
              <a:gdLst/>
              <a:ahLst/>
              <a:cxnLst/>
              <a:rect l="0" t="0" r="0" b="0"/>
              <a:pathLst>
                <a:path w="118374" h="207075">
                  <a:moveTo>
                    <a:pt x="76553" y="0"/>
                  </a:moveTo>
                  <a:lnTo>
                    <a:pt x="89003" y="1982"/>
                  </a:lnTo>
                  <a:lnTo>
                    <a:pt x="99749" y="8484"/>
                  </a:lnTo>
                  <a:lnTo>
                    <a:pt x="107124" y="18404"/>
                  </a:lnTo>
                  <a:lnTo>
                    <a:pt x="109962" y="30323"/>
                  </a:lnTo>
                  <a:lnTo>
                    <a:pt x="108250" y="41095"/>
                  </a:lnTo>
                  <a:lnTo>
                    <a:pt x="118374" y="48670"/>
                  </a:lnTo>
                  <a:lnTo>
                    <a:pt x="118374" y="53944"/>
                  </a:lnTo>
                  <a:lnTo>
                    <a:pt x="103676" y="42947"/>
                  </a:lnTo>
                  <a:lnTo>
                    <a:pt x="105656" y="30486"/>
                  </a:lnTo>
                  <a:lnTo>
                    <a:pt x="103213" y="20228"/>
                  </a:lnTo>
                  <a:lnTo>
                    <a:pt x="96848" y="11665"/>
                  </a:lnTo>
                  <a:lnTo>
                    <a:pt x="87527" y="6026"/>
                  </a:lnTo>
                  <a:lnTo>
                    <a:pt x="76726" y="4308"/>
                  </a:lnTo>
                  <a:lnTo>
                    <a:pt x="66707" y="6750"/>
                  </a:lnTo>
                  <a:lnTo>
                    <a:pt x="58148" y="12861"/>
                  </a:lnTo>
                  <a:lnTo>
                    <a:pt x="52498" y="22191"/>
                  </a:lnTo>
                  <a:lnTo>
                    <a:pt x="50782" y="31255"/>
                  </a:lnTo>
                  <a:lnTo>
                    <a:pt x="52005" y="40054"/>
                  </a:lnTo>
                  <a:lnTo>
                    <a:pt x="56170" y="48136"/>
                  </a:lnTo>
                  <a:lnTo>
                    <a:pt x="63994" y="55666"/>
                  </a:lnTo>
                  <a:lnTo>
                    <a:pt x="34871" y="147893"/>
                  </a:lnTo>
                  <a:lnTo>
                    <a:pt x="31952" y="147893"/>
                  </a:lnTo>
                  <a:lnTo>
                    <a:pt x="20955" y="150141"/>
                  </a:lnTo>
                  <a:lnTo>
                    <a:pt x="12389" y="156012"/>
                  </a:lnTo>
                  <a:lnTo>
                    <a:pt x="6515" y="164574"/>
                  </a:lnTo>
                  <a:lnTo>
                    <a:pt x="4305" y="175369"/>
                  </a:lnTo>
                  <a:lnTo>
                    <a:pt x="6264" y="185893"/>
                  </a:lnTo>
                  <a:lnTo>
                    <a:pt x="12136" y="194697"/>
                  </a:lnTo>
                  <a:lnTo>
                    <a:pt x="20691" y="200560"/>
                  </a:lnTo>
                  <a:lnTo>
                    <a:pt x="31472" y="202764"/>
                  </a:lnTo>
                  <a:lnTo>
                    <a:pt x="42254" y="200560"/>
                  </a:lnTo>
                  <a:lnTo>
                    <a:pt x="50837" y="194677"/>
                  </a:lnTo>
                  <a:lnTo>
                    <a:pt x="56962" y="186106"/>
                  </a:lnTo>
                  <a:lnTo>
                    <a:pt x="59183" y="175256"/>
                  </a:lnTo>
                  <a:lnTo>
                    <a:pt x="58459" y="168990"/>
                  </a:lnTo>
                  <a:lnTo>
                    <a:pt x="56295" y="163221"/>
                  </a:lnTo>
                  <a:lnTo>
                    <a:pt x="47074" y="152050"/>
                  </a:lnTo>
                  <a:lnTo>
                    <a:pt x="76145" y="59182"/>
                  </a:lnTo>
                  <a:lnTo>
                    <a:pt x="78056" y="59182"/>
                  </a:lnTo>
                  <a:lnTo>
                    <a:pt x="86791" y="57686"/>
                  </a:lnTo>
                  <a:lnTo>
                    <a:pt x="95864" y="53005"/>
                  </a:lnTo>
                  <a:lnTo>
                    <a:pt x="118374" y="69810"/>
                  </a:lnTo>
                  <a:lnTo>
                    <a:pt x="118374" y="75083"/>
                  </a:lnTo>
                  <a:lnTo>
                    <a:pt x="95453" y="57969"/>
                  </a:lnTo>
                  <a:lnTo>
                    <a:pt x="88151" y="61738"/>
                  </a:lnTo>
                  <a:lnTo>
                    <a:pt x="79300" y="63254"/>
                  </a:lnTo>
                  <a:lnTo>
                    <a:pt x="51794" y="151127"/>
                  </a:lnTo>
                  <a:lnTo>
                    <a:pt x="60007" y="161076"/>
                  </a:lnTo>
                  <a:lnTo>
                    <a:pt x="62599" y="167986"/>
                  </a:lnTo>
                  <a:lnTo>
                    <a:pt x="63459" y="175442"/>
                  </a:lnTo>
                  <a:lnTo>
                    <a:pt x="60923" y="187830"/>
                  </a:lnTo>
                  <a:lnTo>
                    <a:pt x="53844" y="197739"/>
                  </a:lnTo>
                  <a:lnTo>
                    <a:pt x="43936" y="204526"/>
                  </a:lnTo>
                  <a:lnTo>
                    <a:pt x="31472" y="207075"/>
                  </a:lnTo>
                  <a:lnTo>
                    <a:pt x="19008" y="204526"/>
                  </a:lnTo>
                  <a:lnTo>
                    <a:pt x="9073" y="197718"/>
                  </a:lnTo>
                  <a:lnTo>
                    <a:pt x="2268" y="187516"/>
                  </a:lnTo>
                  <a:lnTo>
                    <a:pt x="0" y="175333"/>
                  </a:lnTo>
                  <a:lnTo>
                    <a:pt x="2543" y="162892"/>
                  </a:lnTo>
                  <a:lnTo>
                    <a:pt x="9347" y="152972"/>
                  </a:lnTo>
                  <a:lnTo>
                    <a:pt x="19272" y="146171"/>
                  </a:lnTo>
                  <a:lnTo>
                    <a:pt x="31522" y="143668"/>
                  </a:lnTo>
                  <a:lnTo>
                    <a:pt x="31772" y="143668"/>
                  </a:lnTo>
                  <a:lnTo>
                    <a:pt x="59176" y="56890"/>
                  </a:lnTo>
                  <a:lnTo>
                    <a:pt x="52734" y="50691"/>
                  </a:lnTo>
                  <a:lnTo>
                    <a:pt x="47920" y="41349"/>
                  </a:lnTo>
                  <a:lnTo>
                    <a:pt x="46500" y="31143"/>
                  </a:lnTo>
                  <a:lnTo>
                    <a:pt x="48487" y="20660"/>
                  </a:lnTo>
                  <a:lnTo>
                    <a:pt x="54985" y="9931"/>
                  </a:lnTo>
                  <a:lnTo>
                    <a:pt x="64913" y="2837"/>
                  </a:lnTo>
                  <a:lnTo>
                    <a:pt x="7655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7" name="Shape 638"/>
            <p:cNvSpPr/>
            <p:nvPr/>
          </p:nvSpPr>
          <p:spPr>
            <a:xfrm>
              <a:off x="450603" y="3014009"/>
              <a:ext cx="118382" cy="181736"/>
            </a:xfrm>
            <a:custGeom>
              <a:avLst/>
              <a:gdLst/>
              <a:ahLst/>
              <a:cxnLst/>
              <a:rect l="0" t="0" r="0" b="0"/>
              <a:pathLst>
                <a:path w="118382" h="181736">
                  <a:moveTo>
                    <a:pt x="86642" y="0"/>
                  </a:moveTo>
                  <a:lnTo>
                    <a:pt x="99106" y="2552"/>
                  </a:lnTo>
                  <a:lnTo>
                    <a:pt x="109031" y="9353"/>
                  </a:lnTo>
                  <a:lnTo>
                    <a:pt x="115832" y="19273"/>
                  </a:lnTo>
                  <a:lnTo>
                    <a:pt x="118382" y="31731"/>
                  </a:lnTo>
                  <a:lnTo>
                    <a:pt x="115832" y="44190"/>
                  </a:lnTo>
                  <a:lnTo>
                    <a:pt x="109031" y="54110"/>
                  </a:lnTo>
                  <a:lnTo>
                    <a:pt x="99106" y="60907"/>
                  </a:lnTo>
                  <a:lnTo>
                    <a:pt x="88251" y="63129"/>
                  </a:lnTo>
                  <a:lnTo>
                    <a:pt x="67128" y="124686"/>
                  </a:lnTo>
                  <a:lnTo>
                    <a:pt x="76573" y="134871"/>
                  </a:lnTo>
                  <a:lnTo>
                    <a:pt x="79468" y="142105"/>
                  </a:lnTo>
                  <a:lnTo>
                    <a:pt x="80327" y="150114"/>
                  </a:lnTo>
                  <a:lnTo>
                    <a:pt x="77795" y="162470"/>
                  </a:lnTo>
                  <a:lnTo>
                    <a:pt x="70994" y="172390"/>
                  </a:lnTo>
                  <a:lnTo>
                    <a:pt x="61069" y="179188"/>
                  </a:lnTo>
                  <a:lnTo>
                    <a:pt x="48605" y="181736"/>
                  </a:lnTo>
                  <a:lnTo>
                    <a:pt x="36141" y="179188"/>
                  </a:lnTo>
                  <a:lnTo>
                    <a:pt x="26216" y="172390"/>
                  </a:lnTo>
                  <a:lnTo>
                    <a:pt x="19411" y="162470"/>
                  </a:lnTo>
                  <a:lnTo>
                    <a:pt x="16865" y="150026"/>
                  </a:lnTo>
                  <a:lnTo>
                    <a:pt x="18812" y="139826"/>
                  </a:lnTo>
                  <a:lnTo>
                    <a:pt x="0" y="125781"/>
                  </a:lnTo>
                  <a:lnTo>
                    <a:pt x="0" y="120509"/>
                  </a:lnTo>
                  <a:lnTo>
                    <a:pt x="23458" y="138022"/>
                  </a:lnTo>
                  <a:lnTo>
                    <a:pt x="21174" y="149992"/>
                  </a:lnTo>
                  <a:lnTo>
                    <a:pt x="23383" y="160788"/>
                  </a:lnTo>
                  <a:lnTo>
                    <a:pt x="29257" y="169350"/>
                  </a:lnTo>
                  <a:lnTo>
                    <a:pt x="37823" y="175221"/>
                  </a:lnTo>
                  <a:lnTo>
                    <a:pt x="48605" y="177425"/>
                  </a:lnTo>
                  <a:lnTo>
                    <a:pt x="59386" y="175221"/>
                  </a:lnTo>
                  <a:lnTo>
                    <a:pt x="67953" y="169350"/>
                  </a:lnTo>
                  <a:lnTo>
                    <a:pt x="73827" y="160788"/>
                  </a:lnTo>
                  <a:lnTo>
                    <a:pt x="76052" y="149914"/>
                  </a:lnTo>
                  <a:lnTo>
                    <a:pt x="75325" y="143128"/>
                  </a:lnTo>
                  <a:lnTo>
                    <a:pt x="72939" y="137167"/>
                  </a:lnTo>
                  <a:lnTo>
                    <a:pt x="62309" y="125704"/>
                  </a:lnTo>
                  <a:lnTo>
                    <a:pt x="85036" y="59475"/>
                  </a:lnTo>
                  <a:lnTo>
                    <a:pt x="97423" y="56941"/>
                  </a:lnTo>
                  <a:lnTo>
                    <a:pt x="105990" y="51070"/>
                  </a:lnTo>
                  <a:lnTo>
                    <a:pt x="111864" y="42507"/>
                  </a:lnTo>
                  <a:lnTo>
                    <a:pt x="114069" y="31731"/>
                  </a:lnTo>
                  <a:lnTo>
                    <a:pt x="111864" y="20955"/>
                  </a:lnTo>
                  <a:lnTo>
                    <a:pt x="105990" y="12393"/>
                  </a:lnTo>
                  <a:lnTo>
                    <a:pt x="97424" y="6522"/>
                  </a:lnTo>
                  <a:lnTo>
                    <a:pt x="86642" y="4318"/>
                  </a:lnTo>
                  <a:lnTo>
                    <a:pt x="75860" y="6522"/>
                  </a:lnTo>
                  <a:lnTo>
                    <a:pt x="67294" y="12393"/>
                  </a:lnTo>
                  <a:lnTo>
                    <a:pt x="61420" y="20955"/>
                  </a:lnTo>
                  <a:lnTo>
                    <a:pt x="59195" y="31829"/>
                  </a:lnTo>
                  <a:lnTo>
                    <a:pt x="59918" y="38578"/>
                  </a:lnTo>
                  <a:lnTo>
                    <a:pt x="62554" y="44565"/>
                  </a:lnTo>
                  <a:lnTo>
                    <a:pt x="72931" y="56056"/>
                  </a:lnTo>
                  <a:lnTo>
                    <a:pt x="50190" y="122339"/>
                  </a:lnTo>
                  <a:lnTo>
                    <a:pt x="40519" y="123802"/>
                  </a:lnTo>
                  <a:lnTo>
                    <a:pt x="31464" y="128182"/>
                  </a:lnTo>
                  <a:lnTo>
                    <a:pt x="0" y="104642"/>
                  </a:lnTo>
                  <a:lnTo>
                    <a:pt x="0" y="99368"/>
                  </a:lnTo>
                  <a:lnTo>
                    <a:pt x="31937" y="123261"/>
                  </a:lnTo>
                  <a:lnTo>
                    <a:pt x="39254" y="119720"/>
                  </a:lnTo>
                  <a:lnTo>
                    <a:pt x="47019" y="118546"/>
                  </a:lnTo>
                  <a:lnTo>
                    <a:pt x="68125" y="57038"/>
                  </a:lnTo>
                  <a:lnTo>
                    <a:pt x="58959" y="46886"/>
                  </a:lnTo>
                  <a:lnTo>
                    <a:pt x="55783" y="39673"/>
                  </a:lnTo>
                  <a:lnTo>
                    <a:pt x="54920" y="31629"/>
                  </a:lnTo>
                  <a:lnTo>
                    <a:pt x="57449" y="19273"/>
                  </a:lnTo>
                  <a:lnTo>
                    <a:pt x="64253" y="9353"/>
                  </a:lnTo>
                  <a:lnTo>
                    <a:pt x="74178" y="2552"/>
                  </a:lnTo>
                  <a:lnTo>
                    <a:pt x="86642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8" name="Shape 639"/>
            <p:cNvSpPr/>
            <p:nvPr/>
          </p:nvSpPr>
          <p:spPr>
            <a:xfrm>
              <a:off x="287718" y="3016016"/>
              <a:ext cx="291614" cy="295687"/>
            </a:xfrm>
            <a:custGeom>
              <a:avLst/>
              <a:gdLst/>
              <a:ahLst/>
              <a:cxnLst/>
              <a:rect l="0" t="0" r="0" b="0"/>
              <a:pathLst>
                <a:path w="291614" h="295687">
                  <a:moveTo>
                    <a:pt x="0" y="0"/>
                  </a:moveTo>
                  <a:lnTo>
                    <a:pt x="25358" y="0"/>
                  </a:lnTo>
                  <a:lnTo>
                    <a:pt x="25358" y="270340"/>
                  </a:lnTo>
                  <a:lnTo>
                    <a:pt x="291614" y="270341"/>
                  </a:lnTo>
                  <a:lnTo>
                    <a:pt x="291614" y="295687"/>
                  </a:lnTo>
                  <a:lnTo>
                    <a:pt x="0" y="2956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9" name="Shape 640"/>
            <p:cNvSpPr/>
            <p:nvPr/>
          </p:nvSpPr>
          <p:spPr>
            <a:xfrm>
              <a:off x="285605" y="3013903"/>
              <a:ext cx="147922" cy="299911"/>
            </a:xfrm>
            <a:custGeom>
              <a:avLst/>
              <a:gdLst/>
              <a:ahLst/>
              <a:cxnLst/>
              <a:rect l="0" t="0" r="0" b="0"/>
              <a:pathLst>
                <a:path w="147922" h="299911">
                  <a:moveTo>
                    <a:pt x="0" y="0"/>
                  </a:moveTo>
                  <a:lnTo>
                    <a:pt x="29584" y="0"/>
                  </a:lnTo>
                  <a:lnTo>
                    <a:pt x="29584" y="270341"/>
                  </a:lnTo>
                  <a:lnTo>
                    <a:pt x="147922" y="270341"/>
                  </a:lnTo>
                  <a:lnTo>
                    <a:pt x="147922" y="274565"/>
                  </a:lnTo>
                  <a:lnTo>
                    <a:pt x="25358" y="274565"/>
                  </a:lnTo>
                  <a:lnTo>
                    <a:pt x="25358" y="4210"/>
                  </a:lnTo>
                  <a:lnTo>
                    <a:pt x="4226" y="4210"/>
                  </a:lnTo>
                  <a:lnTo>
                    <a:pt x="4226" y="295687"/>
                  </a:lnTo>
                  <a:lnTo>
                    <a:pt x="147922" y="295687"/>
                  </a:lnTo>
                  <a:lnTo>
                    <a:pt x="147922" y="299911"/>
                  </a:lnTo>
                  <a:lnTo>
                    <a:pt x="0" y="2999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0" name="Shape 641"/>
            <p:cNvSpPr/>
            <p:nvPr/>
          </p:nvSpPr>
          <p:spPr>
            <a:xfrm>
              <a:off x="433527" y="3284244"/>
              <a:ext cx="147918" cy="29570"/>
            </a:xfrm>
            <a:custGeom>
              <a:avLst/>
              <a:gdLst/>
              <a:ahLst/>
              <a:cxnLst/>
              <a:rect l="0" t="0" r="0" b="0"/>
              <a:pathLst>
                <a:path w="147918" h="29570">
                  <a:moveTo>
                    <a:pt x="0" y="0"/>
                  </a:moveTo>
                  <a:lnTo>
                    <a:pt x="147918" y="0"/>
                  </a:lnTo>
                  <a:lnTo>
                    <a:pt x="147918" y="29570"/>
                  </a:lnTo>
                  <a:lnTo>
                    <a:pt x="0" y="29570"/>
                  </a:lnTo>
                  <a:lnTo>
                    <a:pt x="0" y="25346"/>
                  </a:lnTo>
                  <a:lnTo>
                    <a:pt x="143696" y="25346"/>
                  </a:lnTo>
                  <a:lnTo>
                    <a:pt x="143696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1" name="Shape 642"/>
            <p:cNvSpPr/>
            <p:nvPr/>
          </p:nvSpPr>
          <p:spPr>
            <a:xfrm>
              <a:off x="225552" y="2958084"/>
              <a:ext cx="409956" cy="409956"/>
            </a:xfrm>
            <a:custGeom>
              <a:avLst/>
              <a:gdLst/>
              <a:ahLst/>
              <a:cxnLst/>
              <a:rect l="0" t="0" r="0" b="0"/>
              <a:pathLst>
                <a:path w="409956" h="409956">
                  <a:moveTo>
                    <a:pt x="0" y="409956"/>
                  </a:moveTo>
                  <a:lnTo>
                    <a:pt x="409956" y="409956"/>
                  </a:lnTo>
                  <a:lnTo>
                    <a:pt x="40995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939419" y="3025823"/>
              <a:ext cx="1483001" cy="3774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4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893609" y="2892297"/>
              <a:ext cx="3414889" cy="30528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Results of the Study (quantitative)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2893609" y="3150948"/>
              <a:ext cx="3414889" cy="36230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Findings of the Study (qualitative)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5" name="Shape 646"/>
            <p:cNvSpPr/>
            <p:nvPr/>
          </p:nvSpPr>
          <p:spPr>
            <a:xfrm>
              <a:off x="0" y="3721608"/>
              <a:ext cx="6412992" cy="745236"/>
            </a:xfrm>
            <a:custGeom>
              <a:avLst/>
              <a:gdLst/>
              <a:ahLst/>
              <a:cxnLst/>
              <a:rect l="0" t="0" r="0" b="0"/>
              <a:pathLst>
                <a:path w="6412992" h="745236">
                  <a:moveTo>
                    <a:pt x="74524" y="0"/>
                  </a:moveTo>
                  <a:lnTo>
                    <a:pt x="6338443" y="0"/>
                  </a:lnTo>
                  <a:cubicBezTo>
                    <a:pt x="6379591" y="0"/>
                    <a:pt x="6412992" y="33401"/>
                    <a:pt x="6412992" y="74549"/>
                  </a:cubicBezTo>
                  <a:lnTo>
                    <a:pt x="6412992" y="670713"/>
                  </a:lnTo>
                  <a:cubicBezTo>
                    <a:pt x="6412992" y="711873"/>
                    <a:pt x="6379591" y="745236"/>
                    <a:pt x="6338443" y="745236"/>
                  </a:cubicBezTo>
                  <a:lnTo>
                    <a:pt x="74524" y="745236"/>
                  </a:lnTo>
                  <a:cubicBezTo>
                    <a:pt x="33363" y="745236"/>
                    <a:pt x="0" y="711873"/>
                    <a:pt x="0" y="670713"/>
                  </a:cubicBezTo>
                  <a:lnTo>
                    <a:pt x="0" y="74549"/>
                  </a:lnTo>
                  <a:cubicBezTo>
                    <a:pt x="0" y="33401"/>
                    <a:pt x="33363" y="0"/>
                    <a:pt x="74524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6" name="Shape 647"/>
            <p:cNvSpPr/>
            <p:nvPr/>
          </p:nvSpPr>
          <p:spPr>
            <a:xfrm>
              <a:off x="409859" y="3975468"/>
              <a:ext cx="35501" cy="35484"/>
            </a:xfrm>
            <a:custGeom>
              <a:avLst/>
              <a:gdLst/>
              <a:ahLst/>
              <a:cxnLst/>
              <a:rect l="0" t="0" r="0" b="0"/>
              <a:pathLst>
                <a:path w="35501" h="35484">
                  <a:moveTo>
                    <a:pt x="17751" y="0"/>
                  </a:moveTo>
                  <a:cubicBezTo>
                    <a:pt x="27471" y="0"/>
                    <a:pt x="35501" y="8026"/>
                    <a:pt x="35501" y="17742"/>
                  </a:cubicBezTo>
                  <a:cubicBezTo>
                    <a:pt x="35501" y="27458"/>
                    <a:pt x="27471" y="35484"/>
                    <a:pt x="17751" y="35484"/>
                  </a:cubicBezTo>
                  <a:cubicBezTo>
                    <a:pt x="8030" y="35484"/>
                    <a:pt x="0" y="27458"/>
                    <a:pt x="0" y="17742"/>
                  </a:cubicBezTo>
                  <a:cubicBezTo>
                    <a:pt x="0" y="8026"/>
                    <a:pt x="8030" y="0"/>
                    <a:pt x="1775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7" name="Shape 648"/>
            <p:cNvSpPr/>
            <p:nvPr/>
          </p:nvSpPr>
          <p:spPr>
            <a:xfrm>
              <a:off x="407774" y="3973434"/>
              <a:ext cx="19982" cy="39680"/>
            </a:xfrm>
            <a:custGeom>
              <a:avLst/>
              <a:gdLst/>
              <a:ahLst/>
              <a:cxnLst/>
              <a:rect l="0" t="0" r="0" b="0"/>
              <a:pathLst>
                <a:path w="19982" h="39680">
                  <a:moveTo>
                    <a:pt x="19850" y="0"/>
                  </a:moveTo>
                  <a:lnTo>
                    <a:pt x="19982" y="25"/>
                  </a:lnTo>
                  <a:lnTo>
                    <a:pt x="19982" y="4326"/>
                  </a:lnTo>
                  <a:lnTo>
                    <a:pt x="19850" y="4301"/>
                  </a:lnTo>
                  <a:lnTo>
                    <a:pt x="13835" y="5457"/>
                  </a:lnTo>
                  <a:lnTo>
                    <a:pt x="8949" y="8946"/>
                  </a:lnTo>
                  <a:lnTo>
                    <a:pt x="5459" y="13829"/>
                  </a:lnTo>
                  <a:lnTo>
                    <a:pt x="4303" y="19840"/>
                  </a:lnTo>
                  <a:lnTo>
                    <a:pt x="5459" y="25851"/>
                  </a:lnTo>
                  <a:lnTo>
                    <a:pt x="8949" y="30735"/>
                  </a:lnTo>
                  <a:lnTo>
                    <a:pt x="13836" y="34223"/>
                  </a:lnTo>
                  <a:lnTo>
                    <a:pt x="19850" y="35380"/>
                  </a:lnTo>
                  <a:lnTo>
                    <a:pt x="19982" y="35354"/>
                  </a:lnTo>
                  <a:lnTo>
                    <a:pt x="19982" y="39655"/>
                  </a:lnTo>
                  <a:lnTo>
                    <a:pt x="19850" y="39680"/>
                  </a:lnTo>
                  <a:lnTo>
                    <a:pt x="12130" y="38195"/>
                  </a:lnTo>
                  <a:lnTo>
                    <a:pt x="5920" y="33763"/>
                  </a:lnTo>
                  <a:lnTo>
                    <a:pt x="1486" y="27556"/>
                  </a:lnTo>
                  <a:lnTo>
                    <a:pt x="0" y="19840"/>
                  </a:lnTo>
                  <a:lnTo>
                    <a:pt x="1486" y="12124"/>
                  </a:lnTo>
                  <a:lnTo>
                    <a:pt x="5920" y="5918"/>
                  </a:lnTo>
                  <a:lnTo>
                    <a:pt x="12130" y="1486"/>
                  </a:lnTo>
                  <a:lnTo>
                    <a:pt x="1985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8" name="Shape 649"/>
            <p:cNvSpPr/>
            <p:nvPr/>
          </p:nvSpPr>
          <p:spPr>
            <a:xfrm>
              <a:off x="427756" y="3973459"/>
              <a:ext cx="19982" cy="39630"/>
            </a:xfrm>
            <a:custGeom>
              <a:avLst/>
              <a:gdLst/>
              <a:ahLst/>
              <a:cxnLst/>
              <a:rect l="0" t="0" r="0" b="0"/>
              <a:pathLst>
                <a:path w="19982" h="39630">
                  <a:moveTo>
                    <a:pt x="0" y="0"/>
                  </a:moveTo>
                  <a:lnTo>
                    <a:pt x="7563" y="1453"/>
                  </a:lnTo>
                  <a:lnTo>
                    <a:pt x="14047" y="5871"/>
                  </a:lnTo>
                  <a:lnTo>
                    <a:pt x="18495" y="12098"/>
                  </a:lnTo>
                  <a:lnTo>
                    <a:pt x="19982" y="19815"/>
                  </a:lnTo>
                  <a:lnTo>
                    <a:pt x="18495" y="27531"/>
                  </a:lnTo>
                  <a:lnTo>
                    <a:pt x="14047" y="33759"/>
                  </a:lnTo>
                  <a:lnTo>
                    <a:pt x="7563" y="38177"/>
                  </a:lnTo>
                  <a:lnTo>
                    <a:pt x="0" y="39630"/>
                  </a:lnTo>
                  <a:lnTo>
                    <a:pt x="0" y="35329"/>
                  </a:lnTo>
                  <a:lnTo>
                    <a:pt x="5903" y="34194"/>
                  </a:lnTo>
                  <a:lnTo>
                    <a:pt x="11047" y="30688"/>
                  </a:lnTo>
                  <a:lnTo>
                    <a:pt x="14522" y="25826"/>
                  </a:lnTo>
                  <a:lnTo>
                    <a:pt x="15679" y="19815"/>
                  </a:lnTo>
                  <a:lnTo>
                    <a:pt x="14522" y="13804"/>
                  </a:lnTo>
                  <a:lnTo>
                    <a:pt x="11047" y="8942"/>
                  </a:lnTo>
                  <a:lnTo>
                    <a:pt x="5903" y="5436"/>
                  </a:lnTo>
                  <a:lnTo>
                    <a:pt x="0" y="43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9" name="Shape 650"/>
            <p:cNvSpPr/>
            <p:nvPr/>
          </p:nvSpPr>
          <p:spPr>
            <a:xfrm>
              <a:off x="356607" y="4061222"/>
              <a:ext cx="35501" cy="35484"/>
            </a:xfrm>
            <a:custGeom>
              <a:avLst/>
              <a:gdLst/>
              <a:ahLst/>
              <a:cxnLst/>
              <a:rect l="0" t="0" r="0" b="0"/>
              <a:pathLst>
                <a:path w="35501" h="35484">
                  <a:moveTo>
                    <a:pt x="17751" y="0"/>
                  </a:moveTo>
                  <a:cubicBezTo>
                    <a:pt x="27556" y="0"/>
                    <a:pt x="35501" y="7941"/>
                    <a:pt x="35501" y="17742"/>
                  </a:cubicBezTo>
                  <a:cubicBezTo>
                    <a:pt x="35501" y="27539"/>
                    <a:pt x="27556" y="35484"/>
                    <a:pt x="17751" y="35484"/>
                  </a:cubicBezTo>
                  <a:cubicBezTo>
                    <a:pt x="7949" y="35484"/>
                    <a:pt x="0" y="27539"/>
                    <a:pt x="0" y="17742"/>
                  </a:cubicBezTo>
                  <a:cubicBezTo>
                    <a:pt x="0" y="7941"/>
                    <a:pt x="7949" y="0"/>
                    <a:pt x="1775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0" name="Shape 651"/>
            <p:cNvSpPr/>
            <p:nvPr/>
          </p:nvSpPr>
          <p:spPr>
            <a:xfrm>
              <a:off x="354681" y="4059240"/>
              <a:ext cx="19850" cy="39680"/>
            </a:xfrm>
            <a:custGeom>
              <a:avLst/>
              <a:gdLst/>
              <a:ahLst/>
              <a:cxnLst/>
              <a:rect l="0" t="0" r="0" b="0"/>
              <a:pathLst>
                <a:path w="19850" h="39680">
                  <a:moveTo>
                    <a:pt x="19850" y="0"/>
                  </a:moveTo>
                  <a:lnTo>
                    <a:pt x="19850" y="4301"/>
                  </a:lnTo>
                  <a:lnTo>
                    <a:pt x="13836" y="5457"/>
                  </a:lnTo>
                  <a:lnTo>
                    <a:pt x="8950" y="8945"/>
                  </a:lnTo>
                  <a:lnTo>
                    <a:pt x="5459" y="13829"/>
                  </a:lnTo>
                  <a:lnTo>
                    <a:pt x="4303" y="19840"/>
                  </a:lnTo>
                  <a:lnTo>
                    <a:pt x="5459" y="25851"/>
                  </a:lnTo>
                  <a:lnTo>
                    <a:pt x="8949" y="30735"/>
                  </a:lnTo>
                  <a:lnTo>
                    <a:pt x="13836" y="34223"/>
                  </a:lnTo>
                  <a:lnTo>
                    <a:pt x="19850" y="35380"/>
                  </a:lnTo>
                  <a:lnTo>
                    <a:pt x="19850" y="39680"/>
                  </a:lnTo>
                  <a:lnTo>
                    <a:pt x="12130" y="38195"/>
                  </a:lnTo>
                  <a:lnTo>
                    <a:pt x="5920" y="33763"/>
                  </a:lnTo>
                  <a:lnTo>
                    <a:pt x="1486" y="27556"/>
                  </a:lnTo>
                  <a:lnTo>
                    <a:pt x="0" y="19840"/>
                  </a:lnTo>
                  <a:lnTo>
                    <a:pt x="1486" y="12124"/>
                  </a:lnTo>
                  <a:lnTo>
                    <a:pt x="5920" y="5917"/>
                  </a:lnTo>
                  <a:lnTo>
                    <a:pt x="12130" y="1486"/>
                  </a:lnTo>
                  <a:lnTo>
                    <a:pt x="1985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1" name="Shape 652"/>
            <p:cNvSpPr/>
            <p:nvPr/>
          </p:nvSpPr>
          <p:spPr>
            <a:xfrm>
              <a:off x="374531" y="4059240"/>
              <a:ext cx="19850" cy="39680"/>
            </a:xfrm>
            <a:custGeom>
              <a:avLst/>
              <a:gdLst/>
              <a:ahLst/>
              <a:cxnLst/>
              <a:rect l="0" t="0" r="0" b="0"/>
              <a:pathLst>
                <a:path w="19850" h="39680">
                  <a:moveTo>
                    <a:pt x="0" y="0"/>
                  </a:moveTo>
                  <a:lnTo>
                    <a:pt x="7720" y="1486"/>
                  </a:lnTo>
                  <a:lnTo>
                    <a:pt x="13929" y="5917"/>
                  </a:lnTo>
                  <a:lnTo>
                    <a:pt x="18364" y="12124"/>
                  </a:lnTo>
                  <a:lnTo>
                    <a:pt x="19850" y="19840"/>
                  </a:lnTo>
                  <a:lnTo>
                    <a:pt x="18364" y="27556"/>
                  </a:lnTo>
                  <a:lnTo>
                    <a:pt x="13929" y="33763"/>
                  </a:lnTo>
                  <a:lnTo>
                    <a:pt x="7720" y="38195"/>
                  </a:lnTo>
                  <a:lnTo>
                    <a:pt x="0" y="39680"/>
                  </a:lnTo>
                  <a:lnTo>
                    <a:pt x="0" y="35380"/>
                  </a:lnTo>
                  <a:lnTo>
                    <a:pt x="0" y="35380"/>
                  </a:lnTo>
                  <a:lnTo>
                    <a:pt x="6014" y="34223"/>
                  </a:lnTo>
                  <a:lnTo>
                    <a:pt x="10900" y="30735"/>
                  </a:lnTo>
                  <a:lnTo>
                    <a:pt x="14390" y="25851"/>
                  </a:lnTo>
                  <a:lnTo>
                    <a:pt x="15547" y="19840"/>
                  </a:lnTo>
                  <a:lnTo>
                    <a:pt x="14390" y="13829"/>
                  </a:lnTo>
                  <a:lnTo>
                    <a:pt x="10900" y="8945"/>
                  </a:lnTo>
                  <a:lnTo>
                    <a:pt x="6014" y="5457"/>
                  </a:lnTo>
                  <a:lnTo>
                    <a:pt x="0" y="4301"/>
                  </a:lnTo>
                  <a:lnTo>
                    <a:pt x="0" y="43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2" name="Shape 653"/>
            <p:cNvSpPr/>
            <p:nvPr/>
          </p:nvSpPr>
          <p:spPr>
            <a:xfrm>
              <a:off x="286028" y="3923239"/>
              <a:ext cx="88542" cy="333567"/>
            </a:xfrm>
            <a:custGeom>
              <a:avLst/>
              <a:gdLst/>
              <a:ahLst/>
              <a:cxnLst/>
              <a:rect l="0" t="0" r="0" b="0"/>
              <a:pathLst>
                <a:path w="88542" h="333567">
                  <a:moveTo>
                    <a:pt x="88542" y="0"/>
                  </a:moveTo>
                  <a:lnTo>
                    <a:pt x="88542" y="104610"/>
                  </a:lnTo>
                  <a:lnTo>
                    <a:pt x="82414" y="104610"/>
                  </a:lnTo>
                  <a:lnTo>
                    <a:pt x="77342" y="115171"/>
                  </a:lnTo>
                  <a:cubicBezTo>
                    <a:pt x="73961" y="116016"/>
                    <a:pt x="71003" y="117283"/>
                    <a:pt x="68044" y="118973"/>
                  </a:cubicBezTo>
                  <a:lnTo>
                    <a:pt x="57056" y="115171"/>
                  </a:lnTo>
                  <a:lnTo>
                    <a:pt x="48603" y="123620"/>
                  </a:lnTo>
                  <a:lnTo>
                    <a:pt x="52407" y="134603"/>
                  </a:lnTo>
                  <a:cubicBezTo>
                    <a:pt x="50716" y="137560"/>
                    <a:pt x="49448" y="140517"/>
                    <a:pt x="48603" y="143896"/>
                  </a:cubicBezTo>
                  <a:lnTo>
                    <a:pt x="38037" y="148965"/>
                  </a:lnTo>
                  <a:lnTo>
                    <a:pt x="38037" y="160793"/>
                  </a:lnTo>
                  <a:lnTo>
                    <a:pt x="48603" y="165862"/>
                  </a:lnTo>
                  <a:cubicBezTo>
                    <a:pt x="49448" y="169242"/>
                    <a:pt x="50716" y="172199"/>
                    <a:pt x="52407" y="175156"/>
                  </a:cubicBezTo>
                  <a:lnTo>
                    <a:pt x="48603" y="186139"/>
                  </a:lnTo>
                  <a:lnTo>
                    <a:pt x="57056" y="194588"/>
                  </a:lnTo>
                  <a:lnTo>
                    <a:pt x="68044" y="191208"/>
                  </a:lnTo>
                  <a:cubicBezTo>
                    <a:pt x="71003" y="192898"/>
                    <a:pt x="73961" y="194165"/>
                    <a:pt x="77342" y="195010"/>
                  </a:cubicBezTo>
                  <a:lnTo>
                    <a:pt x="82414" y="205571"/>
                  </a:lnTo>
                  <a:lnTo>
                    <a:pt x="88542" y="205571"/>
                  </a:lnTo>
                  <a:lnTo>
                    <a:pt x="88542" y="333567"/>
                  </a:lnTo>
                  <a:lnTo>
                    <a:pt x="51561" y="333567"/>
                  </a:lnTo>
                  <a:lnTo>
                    <a:pt x="51561" y="226692"/>
                  </a:lnTo>
                  <a:cubicBezTo>
                    <a:pt x="19864" y="202192"/>
                    <a:pt x="1691" y="164595"/>
                    <a:pt x="1691" y="124464"/>
                  </a:cubicBezTo>
                  <a:cubicBezTo>
                    <a:pt x="0" y="77997"/>
                    <a:pt x="23668" y="34065"/>
                    <a:pt x="63818" y="10423"/>
                  </a:cubicBezTo>
                  <a:lnTo>
                    <a:pt x="88542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3" name="Shape 654"/>
            <p:cNvSpPr/>
            <p:nvPr/>
          </p:nvSpPr>
          <p:spPr>
            <a:xfrm>
              <a:off x="374569" y="3915920"/>
              <a:ext cx="52829" cy="340886"/>
            </a:xfrm>
            <a:custGeom>
              <a:avLst/>
              <a:gdLst/>
              <a:ahLst/>
              <a:cxnLst/>
              <a:rect l="0" t="0" r="0" b="0"/>
              <a:pathLst>
                <a:path w="52829" h="340886">
                  <a:moveTo>
                    <a:pt x="40150" y="0"/>
                  </a:moveTo>
                  <a:lnTo>
                    <a:pt x="52829" y="1688"/>
                  </a:lnTo>
                  <a:lnTo>
                    <a:pt x="52829" y="26613"/>
                  </a:lnTo>
                  <a:lnTo>
                    <a:pt x="47124" y="26613"/>
                  </a:lnTo>
                  <a:lnTo>
                    <a:pt x="42052" y="37160"/>
                  </a:lnTo>
                  <a:cubicBezTo>
                    <a:pt x="38671" y="38005"/>
                    <a:pt x="35713" y="39272"/>
                    <a:pt x="32754" y="40961"/>
                  </a:cubicBezTo>
                  <a:lnTo>
                    <a:pt x="21766" y="37160"/>
                  </a:lnTo>
                  <a:lnTo>
                    <a:pt x="13313" y="45608"/>
                  </a:lnTo>
                  <a:lnTo>
                    <a:pt x="16694" y="56592"/>
                  </a:lnTo>
                  <a:cubicBezTo>
                    <a:pt x="15004" y="59548"/>
                    <a:pt x="13736" y="62505"/>
                    <a:pt x="12890" y="65885"/>
                  </a:cubicBezTo>
                  <a:lnTo>
                    <a:pt x="2324" y="70954"/>
                  </a:lnTo>
                  <a:lnTo>
                    <a:pt x="2324" y="82782"/>
                  </a:lnTo>
                  <a:lnTo>
                    <a:pt x="12890" y="87851"/>
                  </a:lnTo>
                  <a:cubicBezTo>
                    <a:pt x="13736" y="91230"/>
                    <a:pt x="15004" y="94188"/>
                    <a:pt x="16694" y="97144"/>
                  </a:cubicBezTo>
                  <a:lnTo>
                    <a:pt x="12890" y="108128"/>
                  </a:lnTo>
                  <a:lnTo>
                    <a:pt x="21343" y="116576"/>
                  </a:lnTo>
                  <a:lnTo>
                    <a:pt x="32332" y="112775"/>
                  </a:lnTo>
                  <a:cubicBezTo>
                    <a:pt x="35290" y="114464"/>
                    <a:pt x="38248" y="115731"/>
                    <a:pt x="41629" y="116576"/>
                  </a:cubicBezTo>
                  <a:lnTo>
                    <a:pt x="46701" y="127137"/>
                  </a:lnTo>
                  <a:lnTo>
                    <a:pt x="52829" y="127137"/>
                  </a:lnTo>
                  <a:lnTo>
                    <a:pt x="52829" y="340886"/>
                  </a:lnTo>
                  <a:lnTo>
                    <a:pt x="0" y="340886"/>
                  </a:lnTo>
                  <a:lnTo>
                    <a:pt x="0" y="212890"/>
                  </a:lnTo>
                  <a:lnTo>
                    <a:pt x="5706" y="212890"/>
                  </a:lnTo>
                  <a:lnTo>
                    <a:pt x="10355" y="202752"/>
                  </a:lnTo>
                  <a:cubicBezTo>
                    <a:pt x="13736" y="201907"/>
                    <a:pt x="16694" y="200640"/>
                    <a:pt x="19652" y="198950"/>
                  </a:cubicBezTo>
                  <a:lnTo>
                    <a:pt x="30641" y="202752"/>
                  </a:lnTo>
                  <a:lnTo>
                    <a:pt x="39094" y="194303"/>
                  </a:lnTo>
                  <a:lnTo>
                    <a:pt x="35713" y="183320"/>
                  </a:lnTo>
                  <a:cubicBezTo>
                    <a:pt x="37403" y="180363"/>
                    <a:pt x="38671" y="177406"/>
                    <a:pt x="39516" y="174027"/>
                  </a:cubicBezTo>
                  <a:lnTo>
                    <a:pt x="50082" y="168958"/>
                  </a:lnTo>
                  <a:lnTo>
                    <a:pt x="50505" y="156285"/>
                  </a:lnTo>
                  <a:lnTo>
                    <a:pt x="39939" y="151216"/>
                  </a:lnTo>
                  <a:cubicBezTo>
                    <a:pt x="39094" y="147836"/>
                    <a:pt x="37826" y="144879"/>
                    <a:pt x="36135" y="141922"/>
                  </a:cubicBezTo>
                  <a:lnTo>
                    <a:pt x="39939" y="130939"/>
                  </a:lnTo>
                  <a:lnTo>
                    <a:pt x="31486" y="122490"/>
                  </a:lnTo>
                  <a:lnTo>
                    <a:pt x="20498" y="126292"/>
                  </a:lnTo>
                  <a:cubicBezTo>
                    <a:pt x="17539" y="124602"/>
                    <a:pt x="14581" y="123335"/>
                    <a:pt x="11200" y="122490"/>
                  </a:cubicBezTo>
                  <a:lnTo>
                    <a:pt x="6128" y="111930"/>
                  </a:lnTo>
                  <a:lnTo>
                    <a:pt x="0" y="111930"/>
                  </a:lnTo>
                  <a:lnTo>
                    <a:pt x="0" y="7319"/>
                  </a:lnTo>
                  <a:lnTo>
                    <a:pt x="6841" y="4435"/>
                  </a:lnTo>
                  <a:cubicBezTo>
                    <a:pt x="17751" y="1479"/>
                    <a:pt x="28950" y="0"/>
                    <a:pt x="401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4" name="Shape 655"/>
            <p:cNvSpPr/>
            <p:nvPr/>
          </p:nvSpPr>
          <p:spPr>
            <a:xfrm>
              <a:off x="427399" y="3917608"/>
              <a:ext cx="153624" cy="339198"/>
            </a:xfrm>
            <a:custGeom>
              <a:avLst/>
              <a:gdLst/>
              <a:ahLst/>
              <a:cxnLst/>
              <a:rect l="0" t="0" r="0" b="0"/>
              <a:pathLst>
                <a:path w="153624" h="339198">
                  <a:moveTo>
                    <a:pt x="0" y="0"/>
                  </a:moveTo>
                  <a:lnTo>
                    <a:pt x="20630" y="2747"/>
                  </a:lnTo>
                  <a:cubicBezTo>
                    <a:pt x="31539" y="5704"/>
                    <a:pt x="42158" y="10140"/>
                    <a:pt x="52195" y="16054"/>
                  </a:cubicBezTo>
                  <a:cubicBezTo>
                    <a:pt x="92346" y="40118"/>
                    <a:pt x="116013" y="83628"/>
                    <a:pt x="114323" y="130096"/>
                  </a:cubicBezTo>
                  <a:lnTo>
                    <a:pt x="114323" y="132208"/>
                  </a:lnTo>
                  <a:lnTo>
                    <a:pt x="143484" y="182899"/>
                  </a:lnTo>
                  <a:cubicBezTo>
                    <a:pt x="153624" y="198529"/>
                    <a:pt x="143907" y="211202"/>
                    <a:pt x="132918" y="212469"/>
                  </a:cubicBezTo>
                  <a:lnTo>
                    <a:pt x="114323" y="212469"/>
                  </a:lnTo>
                  <a:lnTo>
                    <a:pt x="114323" y="237815"/>
                  </a:lnTo>
                  <a:cubicBezTo>
                    <a:pt x="114323" y="251333"/>
                    <a:pt x="109251" y="264006"/>
                    <a:pt x="99953" y="273721"/>
                  </a:cubicBezTo>
                  <a:cubicBezTo>
                    <a:pt x="90655" y="283015"/>
                    <a:pt x="77976" y="288506"/>
                    <a:pt x="64452" y="288506"/>
                  </a:cubicBezTo>
                  <a:lnTo>
                    <a:pt x="43743" y="288506"/>
                  </a:lnTo>
                  <a:lnTo>
                    <a:pt x="43743" y="339198"/>
                  </a:lnTo>
                  <a:lnTo>
                    <a:pt x="0" y="339198"/>
                  </a:lnTo>
                  <a:lnTo>
                    <a:pt x="0" y="125449"/>
                  </a:lnTo>
                  <a:lnTo>
                    <a:pt x="5706" y="125449"/>
                  </a:lnTo>
                  <a:lnTo>
                    <a:pt x="10777" y="115310"/>
                  </a:lnTo>
                  <a:cubicBezTo>
                    <a:pt x="14158" y="114465"/>
                    <a:pt x="17117" y="113198"/>
                    <a:pt x="20075" y="111509"/>
                  </a:cubicBezTo>
                  <a:lnTo>
                    <a:pt x="31064" y="115310"/>
                  </a:lnTo>
                  <a:lnTo>
                    <a:pt x="39516" y="106862"/>
                  </a:lnTo>
                  <a:lnTo>
                    <a:pt x="35713" y="95879"/>
                  </a:lnTo>
                  <a:cubicBezTo>
                    <a:pt x="37403" y="92922"/>
                    <a:pt x="39094" y="89965"/>
                    <a:pt x="39939" y="86585"/>
                  </a:cubicBezTo>
                  <a:lnTo>
                    <a:pt x="50505" y="81516"/>
                  </a:lnTo>
                  <a:lnTo>
                    <a:pt x="50505" y="68843"/>
                  </a:lnTo>
                  <a:lnTo>
                    <a:pt x="39939" y="63774"/>
                  </a:lnTo>
                  <a:cubicBezTo>
                    <a:pt x="39094" y="60395"/>
                    <a:pt x="37826" y="57438"/>
                    <a:pt x="36135" y="54481"/>
                  </a:cubicBezTo>
                  <a:lnTo>
                    <a:pt x="39939" y="43497"/>
                  </a:lnTo>
                  <a:lnTo>
                    <a:pt x="31486" y="35049"/>
                  </a:lnTo>
                  <a:lnTo>
                    <a:pt x="20498" y="38851"/>
                  </a:lnTo>
                  <a:cubicBezTo>
                    <a:pt x="17539" y="37161"/>
                    <a:pt x="14581" y="35894"/>
                    <a:pt x="11200" y="35049"/>
                  </a:cubicBezTo>
                  <a:lnTo>
                    <a:pt x="6128" y="24925"/>
                  </a:lnTo>
                  <a:lnTo>
                    <a:pt x="0" y="249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5" name="Shape 656"/>
            <p:cNvSpPr/>
            <p:nvPr/>
          </p:nvSpPr>
          <p:spPr>
            <a:xfrm>
              <a:off x="321966" y="4025748"/>
              <a:ext cx="52670" cy="105343"/>
            </a:xfrm>
            <a:custGeom>
              <a:avLst/>
              <a:gdLst/>
              <a:ahLst/>
              <a:cxnLst/>
              <a:rect l="0" t="0" r="0" b="0"/>
              <a:pathLst>
                <a:path w="52670" h="105343">
                  <a:moveTo>
                    <a:pt x="45155" y="0"/>
                  </a:moveTo>
                  <a:lnTo>
                    <a:pt x="52670" y="0"/>
                  </a:lnTo>
                  <a:lnTo>
                    <a:pt x="52670" y="4224"/>
                  </a:lnTo>
                  <a:lnTo>
                    <a:pt x="47825" y="4224"/>
                  </a:lnTo>
                  <a:lnTo>
                    <a:pt x="43038" y="14299"/>
                  </a:lnTo>
                  <a:lnTo>
                    <a:pt x="32296" y="18900"/>
                  </a:lnTo>
                  <a:lnTo>
                    <a:pt x="21679" y="15111"/>
                  </a:lnTo>
                  <a:lnTo>
                    <a:pt x="15118" y="21668"/>
                  </a:lnTo>
                  <a:lnTo>
                    <a:pt x="18909" y="32281"/>
                  </a:lnTo>
                  <a:lnTo>
                    <a:pt x="14306" y="43017"/>
                  </a:lnTo>
                  <a:lnTo>
                    <a:pt x="4226" y="47802"/>
                  </a:lnTo>
                  <a:lnTo>
                    <a:pt x="4226" y="57014"/>
                  </a:lnTo>
                  <a:lnTo>
                    <a:pt x="14317" y="61805"/>
                  </a:lnTo>
                  <a:lnTo>
                    <a:pt x="18909" y="72820"/>
                  </a:lnTo>
                  <a:lnTo>
                    <a:pt x="15125" y="83153"/>
                  </a:lnTo>
                  <a:lnTo>
                    <a:pt x="21724" y="89749"/>
                  </a:lnTo>
                  <a:lnTo>
                    <a:pt x="32342" y="86464"/>
                  </a:lnTo>
                  <a:lnTo>
                    <a:pt x="43038" y="91044"/>
                  </a:lnTo>
                  <a:lnTo>
                    <a:pt x="47825" y="101119"/>
                  </a:lnTo>
                  <a:lnTo>
                    <a:pt x="52670" y="101119"/>
                  </a:lnTo>
                  <a:lnTo>
                    <a:pt x="52670" y="105343"/>
                  </a:lnTo>
                  <a:lnTo>
                    <a:pt x="45155" y="105343"/>
                  </a:lnTo>
                  <a:lnTo>
                    <a:pt x="39904" y="94295"/>
                  </a:lnTo>
                  <a:lnTo>
                    <a:pt x="32110" y="90956"/>
                  </a:lnTo>
                  <a:lnTo>
                    <a:pt x="20540" y="94536"/>
                  </a:lnTo>
                  <a:lnTo>
                    <a:pt x="10231" y="84232"/>
                  </a:lnTo>
                  <a:lnTo>
                    <a:pt x="14373" y="72922"/>
                  </a:lnTo>
                  <a:lnTo>
                    <a:pt x="11039" y="64923"/>
                  </a:lnTo>
                  <a:lnTo>
                    <a:pt x="0" y="59682"/>
                  </a:lnTo>
                  <a:lnTo>
                    <a:pt x="0" y="45133"/>
                  </a:lnTo>
                  <a:lnTo>
                    <a:pt x="11054" y="39884"/>
                  </a:lnTo>
                  <a:lnTo>
                    <a:pt x="14373" y="32143"/>
                  </a:lnTo>
                  <a:lnTo>
                    <a:pt x="10238" y="20572"/>
                  </a:lnTo>
                  <a:lnTo>
                    <a:pt x="20582" y="10233"/>
                  </a:lnTo>
                  <a:lnTo>
                    <a:pt x="32154" y="14365"/>
                  </a:lnTo>
                  <a:lnTo>
                    <a:pt x="39906" y="11044"/>
                  </a:lnTo>
                  <a:lnTo>
                    <a:pt x="4515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6" name="Shape 657"/>
            <p:cNvSpPr/>
            <p:nvPr/>
          </p:nvSpPr>
          <p:spPr>
            <a:xfrm>
              <a:off x="285778" y="3920532"/>
              <a:ext cx="88858" cy="338608"/>
            </a:xfrm>
            <a:custGeom>
              <a:avLst/>
              <a:gdLst/>
              <a:ahLst/>
              <a:cxnLst/>
              <a:rect l="0" t="0" r="0" b="0"/>
              <a:pathLst>
                <a:path w="88858" h="338608">
                  <a:moveTo>
                    <a:pt x="88858" y="0"/>
                  </a:moveTo>
                  <a:lnTo>
                    <a:pt x="88858" y="4483"/>
                  </a:lnTo>
                  <a:lnTo>
                    <a:pt x="80470" y="7427"/>
                  </a:lnTo>
                  <a:lnTo>
                    <a:pt x="80730" y="7286"/>
                  </a:lnTo>
                  <a:lnTo>
                    <a:pt x="65265" y="15146"/>
                  </a:lnTo>
                  <a:lnTo>
                    <a:pt x="51196" y="24798"/>
                  </a:lnTo>
                  <a:lnTo>
                    <a:pt x="38768" y="35930"/>
                  </a:lnTo>
                  <a:lnTo>
                    <a:pt x="28135" y="48632"/>
                  </a:lnTo>
                  <a:lnTo>
                    <a:pt x="19288" y="62676"/>
                  </a:lnTo>
                  <a:lnTo>
                    <a:pt x="12284" y="77714"/>
                  </a:lnTo>
                  <a:lnTo>
                    <a:pt x="7348" y="93813"/>
                  </a:lnTo>
                  <a:lnTo>
                    <a:pt x="4751" y="110427"/>
                  </a:lnTo>
                  <a:lnTo>
                    <a:pt x="4228" y="127386"/>
                  </a:lnTo>
                  <a:lnTo>
                    <a:pt x="5007" y="141918"/>
                  </a:lnTo>
                  <a:lnTo>
                    <a:pt x="7616" y="156518"/>
                  </a:lnTo>
                  <a:lnTo>
                    <a:pt x="11499" y="170233"/>
                  </a:lnTo>
                  <a:lnTo>
                    <a:pt x="17197" y="183434"/>
                  </a:lnTo>
                  <a:lnTo>
                    <a:pt x="32555" y="207631"/>
                  </a:lnTo>
                  <a:lnTo>
                    <a:pt x="54150" y="228678"/>
                  </a:lnTo>
                  <a:lnTo>
                    <a:pt x="54150" y="334384"/>
                  </a:lnTo>
                  <a:lnTo>
                    <a:pt x="88858" y="334384"/>
                  </a:lnTo>
                  <a:lnTo>
                    <a:pt x="88858" y="338608"/>
                  </a:lnTo>
                  <a:lnTo>
                    <a:pt x="49924" y="338608"/>
                  </a:lnTo>
                  <a:lnTo>
                    <a:pt x="49924" y="230461"/>
                  </a:lnTo>
                  <a:lnTo>
                    <a:pt x="29253" y="210316"/>
                  </a:lnTo>
                  <a:lnTo>
                    <a:pt x="13447" y="185410"/>
                  </a:lnTo>
                  <a:lnTo>
                    <a:pt x="7512" y="171664"/>
                  </a:lnTo>
                  <a:lnTo>
                    <a:pt x="3487" y="157439"/>
                  </a:lnTo>
                  <a:lnTo>
                    <a:pt x="803" y="142421"/>
                  </a:lnTo>
                  <a:lnTo>
                    <a:pt x="0" y="127418"/>
                  </a:lnTo>
                  <a:lnTo>
                    <a:pt x="532" y="110035"/>
                  </a:lnTo>
                  <a:lnTo>
                    <a:pt x="3219" y="92860"/>
                  </a:lnTo>
                  <a:lnTo>
                    <a:pt x="8326" y="76205"/>
                  </a:lnTo>
                  <a:lnTo>
                    <a:pt x="15574" y="60639"/>
                  </a:lnTo>
                  <a:lnTo>
                    <a:pt x="24703" y="46150"/>
                  </a:lnTo>
                  <a:lnTo>
                    <a:pt x="35723" y="32988"/>
                  </a:lnTo>
                  <a:lnTo>
                    <a:pt x="48617" y="21437"/>
                  </a:lnTo>
                  <a:lnTo>
                    <a:pt x="63106" y="11511"/>
                  </a:lnTo>
                  <a:lnTo>
                    <a:pt x="78941" y="3484"/>
                  </a:lnTo>
                  <a:lnTo>
                    <a:pt x="8885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7" name="Shape 15504"/>
            <p:cNvSpPr/>
            <p:nvPr/>
          </p:nvSpPr>
          <p:spPr>
            <a:xfrm>
              <a:off x="374635" y="4254916"/>
              <a:ext cx="52857" cy="9144"/>
            </a:xfrm>
            <a:custGeom>
              <a:avLst/>
              <a:gdLst/>
              <a:ahLst/>
              <a:cxnLst/>
              <a:rect l="0" t="0" r="0" b="0"/>
              <a:pathLst>
                <a:path w="52857" h="9144">
                  <a:moveTo>
                    <a:pt x="0" y="0"/>
                  </a:moveTo>
                  <a:lnTo>
                    <a:pt x="52857" y="0"/>
                  </a:lnTo>
                  <a:lnTo>
                    <a:pt x="52857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8" name="Shape 659"/>
            <p:cNvSpPr/>
            <p:nvPr/>
          </p:nvSpPr>
          <p:spPr>
            <a:xfrm>
              <a:off x="374635" y="4025748"/>
              <a:ext cx="52781" cy="105343"/>
            </a:xfrm>
            <a:custGeom>
              <a:avLst/>
              <a:gdLst/>
              <a:ahLst/>
              <a:cxnLst/>
              <a:rect l="0" t="0" r="0" b="0"/>
              <a:pathLst>
                <a:path w="52781" h="105343">
                  <a:moveTo>
                    <a:pt x="0" y="0"/>
                  </a:moveTo>
                  <a:lnTo>
                    <a:pt x="7570" y="0"/>
                  </a:lnTo>
                  <a:lnTo>
                    <a:pt x="12818" y="11044"/>
                  </a:lnTo>
                  <a:lnTo>
                    <a:pt x="20570" y="14365"/>
                  </a:lnTo>
                  <a:lnTo>
                    <a:pt x="32142" y="10233"/>
                  </a:lnTo>
                  <a:lnTo>
                    <a:pt x="42486" y="20572"/>
                  </a:lnTo>
                  <a:lnTo>
                    <a:pt x="38351" y="32143"/>
                  </a:lnTo>
                  <a:lnTo>
                    <a:pt x="41671" y="39884"/>
                  </a:lnTo>
                  <a:lnTo>
                    <a:pt x="52781" y="45157"/>
                  </a:lnTo>
                  <a:lnTo>
                    <a:pt x="52143" y="60470"/>
                  </a:lnTo>
                  <a:lnTo>
                    <a:pt x="41181" y="65951"/>
                  </a:lnTo>
                  <a:lnTo>
                    <a:pt x="38062" y="73744"/>
                  </a:lnTo>
                  <a:lnTo>
                    <a:pt x="41655" y="85070"/>
                  </a:lnTo>
                  <a:lnTo>
                    <a:pt x="31371" y="95349"/>
                  </a:lnTo>
                  <a:lnTo>
                    <a:pt x="19773" y="91486"/>
                  </a:lnTo>
                  <a:lnTo>
                    <a:pt x="12027" y="94583"/>
                  </a:lnTo>
                  <a:lnTo>
                    <a:pt x="7059" y="105343"/>
                  </a:lnTo>
                  <a:lnTo>
                    <a:pt x="0" y="105343"/>
                  </a:lnTo>
                  <a:lnTo>
                    <a:pt x="0" y="101119"/>
                  </a:lnTo>
                  <a:lnTo>
                    <a:pt x="4354" y="101119"/>
                  </a:lnTo>
                  <a:lnTo>
                    <a:pt x="8894" y="91287"/>
                  </a:lnTo>
                  <a:lnTo>
                    <a:pt x="19639" y="86988"/>
                  </a:lnTo>
                  <a:lnTo>
                    <a:pt x="30231" y="90519"/>
                  </a:lnTo>
                  <a:lnTo>
                    <a:pt x="36851" y="83901"/>
                  </a:lnTo>
                  <a:lnTo>
                    <a:pt x="33576" y="73580"/>
                  </a:lnTo>
                  <a:lnTo>
                    <a:pt x="37855" y="62889"/>
                  </a:lnTo>
                  <a:lnTo>
                    <a:pt x="48025" y="57806"/>
                  </a:lnTo>
                  <a:lnTo>
                    <a:pt x="48443" y="47775"/>
                  </a:lnTo>
                  <a:lnTo>
                    <a:pt x="38418" y="43017"/>
                  </a:lnTo>
                  <a:lnTo>
                    <a:pt x="33815" y="32281"/>
                  </a:lnTo>
                  <a:lnTo>
                    <a:pt x="37606" y="21668"/>
                  </a:lnTo>
                  <a:lnTo>
                    <a:pt x="31045" y="15111"/>
                  </a:lnTo>
                  <a:lnTo>
                    <a:pt x="20428" y="18900"/>
                  </a:lnTo>
                  <a:lnTo>
                    <a:pt x="9686" y="14299"/>
                  </a:lnTo>
                  <a:lnTo>
                    <a:pt x="4900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9" name="Shape 660"/>
            <p:cNvSpPr/>
            <p:nvPr/>
          </p:nvSpPr>
          <p:spPr>
            <a:xfrm>
              <a:off x="374795" y="3940456"/>
              <a:ext cx="52697" cy="104829"/>
            </a:xfrm>
            <a:custGeom>
              <a:avLst/>
              <a:gdLst/>
              <a:ahLst/>
              <a:cxnLst/>
              <a:rect l="0" t="0" r="0" b="0"/>
              <a:pathLst>
                <a:path w="52697" h="104829">
                  <a:moveTo>
                    <a:pt x="45683" y="0"/>
                  </a:moveTo>
                  <a:lnTo>
                    <a:pt x="52697" y="0"/>
                  </a:lnTo>
                  <a:lnTo>
                    <a:pt x="52697" y="4224"/>
                  </a:lnTo>
                  <a:lnTo>
                    <a:pt x="48358" y="4224"/>
                  </a:lnTo>
                  <a:lnTo>
                    <a:pt x="43567" y="14313"/>
                  </a:lnTo>
                  <a:lnTo>
                    <a:pt x="32825" y="18914"/>
                  </a:lnTo>
                  <a:lnTo>
                    <a:pt x="22207" y="15125"/>
                  </a:lnTo>
                  <a:lnTo>
                    <a:pt x="15602" y="21727"/>
                  </a:lnTo>
                  <a:lnTo>
                    <a:pt x="18888" y="32340"/>
                  </a:lnTo>
                  <a:lnTo>
                    <a:pt x="14306" y="43031"/>
                  </a:lnTo>
                  <a:lnTo>
                    <a:pt x="4226" y="47816"/>
                  </a:lnTo>
                  <a:lnTo>
                    <a:pt x="4226" y="57027"/>
                  </a:lnTo>
                  <a:lnTo>
                    <a:pt x="14306" y="61812"/>
                  </a:lnTo>
                  <a:lnTo>
                    <a:pt x="18909" y="72549"/>
                  </a:lnTo>
                  <a:lnTo>
                    <a:pt x="15118" y="83161"/>
                  </a:lnTo>
                  <a:lnTo>
                    <a:pt x="21701" y="89741"/>
                  </a:lnTo>
                  <a:lnTo>
                    <a:pt x="32293" y="86211"/>
                  </a:lnTo>
                  <a:lnTo>
                    <a:pt x="43024" y="90502"/>
                  </a:lnTo>
                  <a:lnTo>
                    <a:pt x="47825" y="100605"/>
                  </a:lnTo>
                  <a:lnTo>
                    <a:pt x="52697" y="100605"/>
                  </a:lnTo>
                  <a:lnTo>
                    <a:pt x="52697" y="104829"/>
                  </a:lnTo>
                  <a:lnTo>
                    <a:pt x="45155" y="104829"/>
                  </a:lnTo>
                  <a:lnTo>
                    <a:pt x="39918" y="93810"/>
                  </a:lnTo>
                  <a:lnTo>
                    <a:pt x="32159" y="90708"/>
                  </a:lnTo>
                  <a:lnTo>
                    <a:pt x="20561" y="94571"/>
                  </a:lnTo>
                  <a:lnTo>
                    <a:pt x="10238" y="84257"/>
                  </a:lnTo>
                  <a:lnTo>
                    <a:pt x="14373" y="72686"/>
                  </a:lnTo>
                  <a:lnTo>
                    <a:pt x="11054" y="64944"/>
                  </a:lnTo>
                  <a:lnTo>
                    <a:pt x="0" y="59696"/>
                  </a:lnTo>
                  <a:lnTo>
                    <a:pt x="0" y="45147"/>
                  </a:lnTo>
                  <a:lnTo>
                    <a:pt x="11054" y="39899"/>
                  </a:lnTo>
                  <a:lnTo>
                    <a:pt x="14394" y="32108"/>
                  </a:lnTo>
                  <a:lnTo>
                    <a:pt x="10812" y="20544"/>
                  </a:lnTo>
                  <a:lnTo>
                    <a:pt x="21111" y="10247"/>
                  </a:lnTo>
                  <a:lnTo>
                    <a:pt x="32682" y="14379"/>
                  </a:lnTo>
                  <a:lnTo>
                    <a:pt x="40434" y="11058"/>
                  </a:lnTo>
                  <a:lnTo>
                    <a:pt x="45683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0" name="Shape 661"/>
            <p:cNvSpPr/>
            <p:nvPr/>
          </p:nvSpPr>
          <p:spPr>
            <a:xfrm>
              <a:off x="374635" y="3914054"/>
              <a:ext cx="52857" cy="10961"/>
            </a:xfrm>
            <a:custGeom>
              <a:avLst/>
              <a:gdLst/>
              <a:ahLst/>
              <a:cxnLst/>
              <a:rect l="0" t="0" r="0" b="0"/>
              <a:pathLst>
                <a:path w="52857" h="10961">
                  <a:moveTo>
                    <a:pt x="40310" y="0"/>
                  </a:moveTo>
                  <a:lnTo>
                    <a:pt x="52857" y="810"/>
                  </a:lnTo>
                  <a:lnTo>
                    <a:pt x="52857" y="5029"/>
                  </a:lnTo>
                  <a:lnTo>
                    <a:pt x="40307" y="4232"/>
                  </a:lnTo>
                  <a:lnTo>
                    <a:pt x="23652" y="5273"/>
                  </a:lnTo>
                  <a:lnTo>
                    <a:pt x="7380" y="8371"/>
                  </a:lnTo>
                  <a:lnTo>
                    <a:pt x="0" y="10961"/>
                  </a:lnTo>
                  <a:lnTo>
                    <a:pt x="0" y="6478"/>
                  </a:lnTo>
                  <a:lnTo>
                    <a:pt x="6214" y="4295"/>
                  </a:lnTo>
                  <a:lnTo>
                    <a:pt x="23140" y="1091"/>
                  </a:lnTo>
                  <a:lnTo>
                    <a:pt x="4031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Shape 662"/>
            <p:cNvSpPr/>
            <p:nvPr/>
          </p:nvSpPr>
          <p:spPr>
            <a:xfrm>
              <a:off x="427492" y="3940456"/>
              <a:ext cx="52697" cy="104829"/>
            </a:xfrm>
            <a:custGeom>
              <a:avLst/>
              <a:gdLst/>
              <a:ahLst/>
              <a:cxnLst/>
              <a:rect l="0" t="0" r="0" b="0"/>
              <a:pathLst>
                <a:path w="52697" h="104829">
                  <a:moveTo>
                    <a:pt x="0" y="0"/>
                  </a:moveTo>
                  <a:lnTo>
                    <a:pt x="7528" y="0"/>
                  </a:lnTo>
                  <a:lnTo>
                    <a:pt x="12768" y="10764"/>
                  </a:lnTo>
                  <a:lnTo>
                    <a:pt x="20538" y="13871"/>
                  </a:lnTo>
                  <a:lnTo>
                    <a:pt x="32136" y="10004"/>
                  </a:lnTo>
                  <a:lnTo>
                    <a:pt x="42466" y="20329"/>
                  </a:lnTo>
                  <a:lnTo>
                    <a:pt x="38327" y="31635"/>
                  </a:lnTo>
                  <a:lnTo>
                    <a:pt x="41652" y="39391"/>
                  </a:lnTo>
                  <a:lnTo>
                    <a:pt x="52697" y="44911"/>
                  </a:lnTo>
                  <a:lnTo>
                    <a:pt x="52697" y="60224"/>
                  </a:lnTo>
                  <a:lnTo>
                    <a:pt x="41621" y="65484"/>
                  </a:lnTo>
                  <a:lnTo>
                    <a:pt x="38060" y="73270"/>
                  </a:lnTo>
                  <a:lnTo>
                    <a:pt x="41906" y="84806"/>
                  </a:lnTo>
                  <a:lnTo>
                    <a:pt x="31576" y="95131"/>
                  </a:lnTo>
                  <a:lnTo>
                    <a:pt x="20260" y="90991"/>
                  </a:lnTo>
                  <a:lnTo>
                    <a:pt x="12237" y="94333"/>
                  </a:lnTo>
                  <a:lnTo>
                    <a:pt x="6986" y="104829"/>
                  </a:lnTo>
                  <a:lnTo>
                    <a:pt x="0" y="104829"/>
                  </a:lnTo>
                  <a:lnTo>
                    <a:pt x="0" y="100605"/>
                  </a:lnTo>
                  <a:lnTo>
                    <a:pt x="4372" y="100605"/>
                  </a:lnTo>
                  <a:lnTo>
                    <a:pt x="9159" y="91037"/>
                  </a:lnTo>
                  <a:lnTo>
                    <a:pt x="20158" y="86457"/>
                  </a:lnTo>
                  <a:lnTo>
                    <a:pt x="30499" y="90237"/>
                  </a:lnTo>
                  <a:lnTo>
                    <a:pt x="37073" y="83667"/>
                  </a:lnTo>
                  <a:lnTo>
                    <a:pt x="33524" y="73024"/>
                  </a:lnTo>
                  <a:lnTo>
                    <a:pt x="38416" y="62330"/>
                  </a:lnTo>
                  <a:lnTo>
                    <a:pt x="48471" y="57556"/>
                  </a:lnTo>
                  <a:lnTo>
                    <a:pt x="48471" y="47523"/>
                  </a:lnTo>
                  <a:lnTo>
                    <a:pt x="38380" y="42479"/>
                  </a:lnTo>
                  <a:lnTo>
                    <a:pt x="33784" y="31756"/>
                  </a:lnTo>
                  <a:lnTo>
                    <a:pt x="37572" y="21412"/>
                  </a:lnTo>
                  <a:lnTo>
                    <a:pt x="30996" y="14839"/>
                  </a:lnTo>
                  <a:lnTo>
                    <a:pt x="20404" y="18369"/>
                  </a:lnTo>
                  <a:lnTo>
                    <a:pt x="9684" y="14081"/>
                  </a:lnTo>
                  <a:lnTo>
                    <a:pt x="4876" y="4224"/>
                  </a:lnTo>
                  <a:lnTo>
                    <a:pt x="0" y="4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Shape 663"/>
            <p:cNvSpPr/>
            <p:nvPr/>
          </p:nvSpPr>
          <p:spPr>
            <a:xfrm>
              <a:off x="427492" y="3914864"/>
              <a:ext cx="149949" cy="344276"/>
            </a:xfrm>
            <a:custGeom>
              <a:avLst/>
              <a:gdLst/>
              <a:ahLst/>
              <a:cxnLst/>
              <a:rect l="0" t="0" r="0" b="0"/>
              <a:pathLst>
                <a:path w="149949" h="344276">
                  <a:moveTo>
                    <a:pt x="0" y="0"/>
                  </a:moveTo>
                  <a:lnTo>
                    <a:pt x="4358" y="281"/>
                  </a:lnTo>
                  <a:lnTo>
                    <a:pt x="21285" y="3485"/>
                  </a:lnTo>
                  <a:lnTo>
                    <a:pt x="37415" y="9152"/>
                  </a:lnTo>
                  <a:lnTo>
                    <a:pt x="53250" y="17178"/>
                  </a:lnTo>
                  <a:lnTo>
                    <a:pt x="67750" y="27105"/>
                  </a:lnTo>
                  <a:lnTo>
                    <a:pt x="80644" y="38926"/>
                  </a:lnTo>
                  <a:lnTo>
                    <a:pt x="91653" y="52082"/>
                  </a:lnTo>
                  <a:lnTo>
                    <a:pt x="100782" y="66571"/>
                  </a:lnTo>
                  <a:lnTo>
                    <a:pt x="108031" y="82134"/>
                  </a:lnTo>
                  <a:lnTo>
                    <a:pt x="113137" y="98524"/>
                  </a:lnTo>
                  <a:lnTo>
                    <a:pt x="115825" y="115703"/>
                  </a:lnTo>
                  <a:lnTo>
                    <a:pt x="116356" y="133029"/>
                  </a:lnTo>
                  <a:lnTo>
                    <a:pt x="116356" y="134611"/>
                  </a:lnTo>
                  <a:lnTo>
                    <a:pt x="145427" y="184862"/>
                  </a:lnTo>
                  <a:lnTo>
                    <a:pt x="148463" y="190938"/>
                  </a:lnTo>
                  <a:lnTo>
                    <a:pt x="149949" y="196876"/>
                  </a:lnTo>
                  <a:lnTo>
                    <a:pt x="148188" y="206856"/>
                  </a:lnTo>
                  <a:lnTo>
                    <a:pt x="141922" y="214312"/>
                  </a:lnTo>
                  <a:lnTo>
                    <a:pt x="133385" y="217547"/>
                  </a:lnTo>
                  <a:lnTo>
                    <a:pt x="116356" y="217547"/>
                  </a:lnTo>
                  <a:lnTo>
                    <a:pt x="116356" y="240890"/>
                  </a:lnTo>
                  <a:lnTo>
                    <a:pt x="115268" y="251218"/>
                  </a:lnTo>
                  <a:lnTo>
                    <a:pt x="112521" y="260836"/>
                  </a:lnTo>
                  <a:lnTo>
                    <a:pt x="107847" y="269900"/>
                  </a:lnTo>
                  <a:lnTo>
                    <a:pt x="101511" y="278162"/>
                  </a:lnTo>
                  <a:lnTo>
                    <a:pt x="93499" y="284787"/>
                  </a:lnTo>
                  <a:lnTo>
                    <a:pt x="84687" y="289469"/>
                  </a:lnTo>
                  <a:lnTo>
                    <a:pt x="75055" y="292493"/>
                  </a:lnTo>
                  <a:lnTo>
                    <a:pt x="64693" y="293584"/>
                  </a:lnTo>
                  <a:lnTo>
                    <a:pt x="45829" y="293584"/>
                  </a:lnTo>
                  <a:lnTo>
                    <a:pt x="45829" y="344276"/>
                  </a:lnTo>
                  <a:lnTo>
                    <a:pt x="0" y="344276"/>
                  </a:lnTo>
                  <a:lnTo>
                    <a:pt x="0" y="340052"/>
                  </a:lnTo>
                  <a:lnTo>
                    <a:pt x="41603" y="340052"/>
                  </a:lnTo>
                  <a:lnTo>
                    <a:pt x="41603" y="289360"/>
                  </a:lnTo>
                  <a:lnTo>
                    <a:pt x="64465" y="289360"/>
                  </a:lnTo>
                  <a:lnTo>
                    <a:pt x="74201" y="288336"/>
                  </a:lnTo>
                  <a:lnTo>
                    <a:pt x="83034" y="285561"/>
                  </a:lnTo>
                  <a:lnTo>
                    <a:pt x="91140" y="281257"/>
                  </a:lnTo>
                  <a:lnTo>
                    <a:pt x="98451" y="275209"/>
                  </a:lnTo>
                  <a:lnTo>
                    <a:pt x="104264" y="267631"/>
                  </a:lnTo>
                  <a:lnTo>
                    <a:pt x="108569" y="259279"/>
                  </a:lnTo>
                  <a:lnTo>
                    <a:pt x="111103" y="250413"/>
                  </a:lnTo>
                  <a:lnTo>
                    <a:pt x="112130" y="240659"/>
                  </a:lnTo>
                  <a:lnTo>
                    <a:pt x="112130" y="213323"/>
                  </a:lnTo>
                  <a:lnTo>
                    <a:pt x="132610" y="213323"/>
                  </a:lnTo>
                  <a:lnTo>
                    <a:pt x="139396" y="210750"/>
                  </a:lnTo>
                  <a:lnTo>
                    <a:pt x="144222" y="205008"/>
                  </a:lnTo>
                  <a:lnTo>
                    <a:pt x="145631" y="197027"/>
                  </a:lnTo>
                  <a:lnTo>
                    <a:pt x="144478" y="192417"/>
                  </a:lnTo>
                  <a:lnTo>
                    <a:pt x="141684" y="186832"/>
                  </a:lnTo>
                  <a:lnTo>
                    <a:pt x="112130" y="135740"/>
                  </a:lnTo>
                  <a:lnTo>
                    <a:pt x="112130" y="133125"/>
                  </a:lnTo>
                  <a:lnTo>
                    <a:pt x="111606" y="116096"/>
                  </a:lnTo>
                  <a:lnTo>
                    <a:pt x="109008" y="99477"/>
                  </a:lnTo>
                  <a:lnTo>
                    <a:pt x="104079" y="83659"/>
                  </a:lnTo>
                  <a:lnTo>
                    <a:pt x="97069" y="68609"/>
                  </a:lnTo>
                  <a:lnTo>
                    <a:pt x="88221" y="54562"/>
                  </a:lnTo>
                  <a:lnTo>
                    <a:pt x="77574" y="41845"/>
                  </a:lnTo>
                  <a:lnTo>
                    <a:pt x="65078" y="30410"/>
                  </a:lnTo>
                  <a:lnTo>
                    <a:pt x="51091" y="20814"/>
                  </a:lnTo>
                  <a:lnTo>
                    <a:pt x="35626" y="12954"/>
                  </a:lnTo>
                  <a:lnTo>
                    <a:pt x="35887" y="13095"/>
                  </a:lnTo>
                  <a:lnTo>
                    <a:pt x="20118" y="7561"/>
                  </a:lnTo>
                  <a:lnTo>
                    <a:pt x="3847" y="4463"/>
                  </a:lnTo>
                  <a:lnTo>
                    <a:pt x="0" y="42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Shape 664"/>
            <p:cNvSpPr/>
            <p:nvPr/>
          </p:nvSpPr>
          <p:spPr>
            <a:xfrm>
              <a:off x="225552" y="3889248"/>
              <a:ext cx="409956" cy="409956"/>
            </a:xfrm>
            <a:custGeom>
              <a:avLst/>
              <a:gdLst/>
              <a:ahLst/>
              <a:cxnLst/>
              <a:rect l="0" t="0" r="0" b="0"/>
              <a:pathLst>
                <a:path w="409956" h="409956">
                  <a:moveTo>
                    <a:pt x="0" y="409956"/>
                  </a:moveTo>
                  <a:lnTo>
                    <a:pt x="409956" y="409956"/>
                  </a:lnTo>
                  <a:lnTo>
                    <a:pt x="40995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939419" y="3956127"/>
              <a:ext cx="1483760" cy="37787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5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893609" y="3804490"/>
              <a:ext cx="2837278" cy="36466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Discussion and 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893610" y="4045285"/>
              <a:ext cx="2403255" cy="35704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Conclusions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716782" y="4758080"/>
              <a:ext cx="67498" cy="22600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(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767531" y="4758080"/>
              <a:ext cx="3382692" cy="22600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UMES theses and dissertation guide, 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308497" y="4758080"/>
              <a:ext cx="452643" cy="22600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2015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652261" y="4758080"/>
              <a:ext cx="67498" cy="22600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02552" y="4758080"/>
              <a:ext cx="515245" cy="22600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2023)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92" name="Picture 19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884181" y="137427"/>
              <a:ext cx="3981940" cy="314458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5320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/>
              <a:t>UMES GUIDELINES – ORLD specific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4275" y="2063640"/>
            <a:ext cx="10970664" cy="4794360"/>
            <a:chOff x="0" y="0"/>
            <a:chExt cx="11157205" cy="4985607"/>
          </a:xfrm>
          <a:solidFill>
            <a:schemeClr val="accent2">
              <a:lumMod val="50000"/>
            </a:schemeClr>
          </a:solidFill>
        </p:grpSpPr>
        <p:sp>
          <p:nvSpPr>
            <p:cNvPr id="5" name="Shape 694"/>
            <p:cNvSpPr/>
            <p:nvPr/>
          </p:nvSpPr>
          <p:spPr>
            <a:xfrm>
              <a:off x="0" y="0"/>
              <a:ext cx="6800088" cy="641604"/>
            </a:xfrm>
            <a:custGeom>
              <a:avLst/>
              <a:gdLst/>
              <a:ahLst/>
              <a:cxnLst/>
              <a:rect l="0" t="0" r="0" b="0"/>
              <a:pathLst>
                <a:path w="6800088" h="641604">
                  <a:moveTo>
                    <a:pt x="64160" y="0"/>
                  </a:moveTo>
                  <a:lnTo>
                    <a:pt x="6735953" y="0"/>
                  </a:lnTo>
                  <a:cubicBezTo>
                    <a:pt x="6771386" y="0"/>
                    <a:pt x="6800088" y="28702"/>
                    <a:pt x="6800088" y="64135"/>
                  </a:cubicBezTo>
                  <a:lnTo>
                    <a:pt x="6800088" y="577469"/>
                  </a:lnTo>
                  <a:cubicBezTo>
                    <a:pt x="6800088" y="612902"/>
                    <a:pt x="6771386" y="641604"/>
                    <a:pt x="6735953" y="641604"/>
                  </a:cubicBezTo>
                  <a:lnTo>
                    <a:pt x="64160" y="641604"/>
                  </a:lnTo>
                  <a:cubicBezTo>
                    <a:pt x="28727" y="641604"/>
                    <a:pt x="0" y="612902"/>
                    <a:pt x="0" y="577469"/>
                  </a:cubicBezTo>
                  <a:lnTo>
                    <a:pt x="0" y="64135"/>
                  </a:lnTo>
                  <a:cubicBezTo>
                    <a:pt x="0" y="28702"/>
                    <a:pt x="28727" y="0"/>
                    <a:pt x="641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Shape 695"/>
            <p:cNvSpPr/>
            <p:nvPr/>
          </p:nvSpPr>
          <p:spPr>
            <a:xfrm>
              <a:off x="215817" y="187582"/>
              <a:ext cx="153275" cy="278275"/>
            </a:xfrm>
            <a:custGeom>
              <a:avLst/>
              <a:gdLst/>
              <a:ahLst/>
              <a:cxnLst/>
              <a:rect l="0" t="0" r="0" b="0"/>
              <a:pathLst>
                <a:path w="153275" h="278275">
                  <a:moveTo>
                    <a:pt x="153275" y="0"/>
                  </a:moveTo>
                  <a:lnTo>
                    <a:pt x="153275" y="100667"/>
                  </a:lnTo>
                  <a:lnTo>
                    <a:pt x="131951" y="109230"/>
                  </a:lnTo>
                  <a:lnTo>
                    <a:pt x="30618" y="69689"/>
                  </a:lnTo>
                  <a:lnTo>
                    <a:pt x="30618" y="102338"/>
                  </a:lnTo>
                  <a:lnTo>
                    <a:pt x="131951" y="142241"/>
                  </a:lnTo>
                  <a:lnTo>
                    <a:pt x="153275" y="133412"/>
                  </a:lnTo>
                  <a:lnTo>
                    <a:pt x="153275" y="156868"/>
                  </a:lnTo>
                  <a:lnTo>
                    <a:pt x="123932" y="169085"/>
                  </a:lnTo>
                  <a:lnTo>
                    <a:pt x="19683" y="127731"/>
                  </a:lnTo>
                  <a:lnTo>
                    <a:pt x="19683" y="160379"/>
                  </a:lnTo>
                  <a:lnTo>
                    <a:pt x="121016" y="200282"/>
                  </a:lnTo>
                  <a:lnTo>
                    <a:pt x="153275" y="187006"/>
                  </a:lnTo>
                  <a:lnTo>
                    <a:pt x="153275" y="210520"/>
                  </a:lnTo>
                  <a:lnTo>
                    <a:pt x="120287" y="223499"/>
                  </a:lnTo>
                  <a:lnTo>
                    <a:pt x="29525" y="186497"/>
                  </a:lnTo>
                  <a:lnTo>
                    <a:pt x="29525" y="214793"/>
                  </a:lnTo>
                  <a:lnTo>
                    <a:pt x="131222" y="254696"/>
                  </a:lnTo>
                  <a:lnTo>
                    <a:pt x="153275" y="245620"/>
                  </a:lnTo>
                  <a:lnTo>
                    <a:pt x="153275" y="268874"/>
                  </a:lnTo>
                  <a:lnTo>
                    <a:pt x="130493" y="278275"/>
                  </a:lnTo>
                  <a:lnTo>
                    <a:pt x="29160" y="236558"/>
                  </a:lnTo>
                  <a:cubicBezTo>
                    <a:pt x="14580" y="231479"/>
                    <a:pt x="10206" y="216606"/>
                    <a:pt x="10206" y="200282"/>
                  </a:cubicBezTo>
                  <a:cubicBezTo>
                    <a:pt x="10206" y="191213"/>
                    <a:pt x="9112" y="183595"/>
                    <a:pt x="10935" y="177429"/>
                  </a:cubicBezTo>
                  <a:cubicBezTo>
                    <a:pt x="2916" y="170173"/>
                    <a:pt x="0" y="158565"/>
                    <a:pt x="0" y="145869"/>
                  </a:cubicBezTo>
                  <a:cubicBezTo>
                    <a:pt x="0" y="130270"/>
                    <a:pt x="365" y="111769"/>
                    <a:pt x="12757" y="103789"/>
                  </a:cubicBezTo>
                  <a:cubicBezTo>
                    <a:pt x="11664" y="98710"/>
                    <a:pt x="10935" y="93269"/>
                    <a:pt x="10935" y="87827"/>
                  </a:cubicBezTo>
                  <a:cubicBezTo>
                    <a:pt x="10935" y="71503"/>
                    <a:pt x="11299" y="51552"/>
                    <a:pt x="26244" y="44296"/>
                  </a:cubicBezTo>
                  <a:lnTo>
                    <a:pt x="15327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Shape 696"/>
            <p:cNvSpPr/>
            <p:nvPr/>
          </p:nvSpPr>
          <p:spPr>
            <a:xfrm>
              <a:off x="369092" y="177477"/>
              <a:ext cx="157282" cy="278979"/>
            </a:xfrm>
            <a:custGeom>
              <a:avLst/>
              <a:gdLst/>
              <a:ahLst/>
              <a:cxnLst/>
              <a:rect l="0" t="0" r="0" b="0"/>
              <a:pathLst>
                <a:path w="157282" h="278979">
                  <a:moveTo>
                    <a:pt x="28978" y="0"/>
                  </a:moveTo>
                  <a:lnTo>
                    <a:pt x="157282" y="47146"/>
                  </a:lnTo>
                  <a:lnTo>
                    <a:pt x="138328" y="55127"/>
                  </a:lnTo>
                  <a:lnTo>
                    <a:pt x="138328" y="94668"/>
                  </a:lnTo>
                  <a:lnTo>
                    <a:pt x="157282" y="101560"/>
                  </a:lnTo>
                  <a:lnTo>
                    <a:pt x="127396" y="113894"/>
                  </a:lnTo>
                  <a:lnTo>
                    <a:pt x="127396" y="148719"/>
                  </a:lnTo>
                  <a:lnTo>
                    <a:pt x="156553" y="159602"/>
                  </a:lnTo>
                  <a:lnTo>
                    <a:pt x="137599" y="167582"/>
                  </a:lnTo>
                  <a:lnTo>
                    <a:pt x="137599" y="207485"/>
                  </a:lnTo>
                  <a:lnTo>
                    <a:pt x="156553" y="214378"/>
                  </a:lnTo>
                  <a:lnTo>
                    <a:pt x="0" y="278979"/>
                  </a:lnTo>
                  <a:lnTo>
                    <a:pt x="0" y="255725"/>
                  </a:lnTo>
                  <a:lnTo>
                    <a:pt x="123386" y="204946"/>
                  </a:lnTo>
                  <a:lnTo>
                    <a:pt x="123751" y="171935"/>
                  </a:lnTo>
                  <a:lnTo>
                    <a:pt x="0" y="220625"/>
                  </a:lnTo>
                  <a:lnTo>
                    <a:pt x="0" y="197111"/>
                  </a:lnTo>
                  <a:lnTo>
                    <a:pt x="113180" y="150532"/>
                  </a:lnTo>
                  <a:lnTo>
                    <a:pt x="113544" y="150532"/>
                  </a:lnTo>
                  <a:lnTo>
                    <a:pt x="113544" y="119698"/>
                  </a:lnTo>
                  <a:lnTo>
                    <a:pt x="0" y="166973"/>
                  </a:lnTo>
                  <a:lnTo>
                    <a:pt x="0" y="143517"/>
                  </a:lnTo>
                  <a:lnTo>
                    <a:pt x="124115" y="92128"/>
                  </a:lnTo>
                  <a:lnTo>
                    <a:pt x="124115" y="60931"/>
                  </a:lnTo>
                  <a:lnTo>
                    <a:pt x="0" y="110772"/>
                  </a:lnTo>
                  <a:lnTo>
                    <a:pt x="0" y="10105"/>
                  </a:lnTo>
                  <a:lnTo>
                    <a:pt x="2897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Shape 697"/>
            <p:cNvSpPr/>
            <p:nvPr/>
          </p:nvSpPr>
          <p:spPr>
            <a:xfrm>
              <a:off x="243668" y="371522"/>
              <a:ext cx="125518" cy="72902"/>
            </a:xfrm>
            <a:custGeom>
              <a:avLst/>
              <a:gdLst/>
              <a:ahLst/>
              <a:cxnLst/>
              <a:rect l="0" t="0" r="0" b="0"/>
              <a:pathLst>
                <a:path w="125518" h="72902">
                  <a:moveTo>
                    <a:pt x="0" y="0"/>
                  </a:moveTo>
                  <a:lnTo>
                    <a:pt x="92504" y="37704"/>
                  </a:lnTo>
                  <a:lnTo>
                    <a:pt x="125518" y="24714"/>
                  </a:lnTo>
                  <a:lnTo>
                    <a:pt x="125518" y="28616"/>
                  </a:lnTo>
                  <a:lnTo>
                    <a:pt x="92482" y="41615"/>
                  </a:lnTo>
                  <a:lnTo>
                    <a:pt x="3645" y="5404"/>
                  </a:lnTo>
                  <a:lnTo>
                    <a:pt x="3645" y="29809"/>
                  </a:lnTo>
                  <a:lnTo>
                    <a:pt x="103411" y="68990"/>
                  </a:lnTo>
                  <a:lnTo>
                    <a:pt x="125518" y="59901"/>
                  </a:lnTo>
                  <a:lnTo>
                    <a:pt x="125518" y="63826"/>
                  </a:lnTo>
                  <a:lnTo>
                    <a:pt x="103444" y="72902"/>
                  </a:lnTo>
                  <a:lnTo>
                    <a:pt x="0" y="322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Shape 698"/>
            <p:cNvSpPr/>
            <p:nvPr/>
          </p:nvSpPr>
          <p:spPr>
            <a:xfrm>
              <a:off x="233872" y="312828"/>
              <a:ext cx="135314" cy="77183"/>
            </a:xfrm>
            <a:custGeom>
              <a:avLst/>
              <a:gdLst/>
              <a:ahLst/>
              <a:cxnLst/>
              <a:rect l="0" t="0" r="0" b="0"/>
              <a:pathLst>
                <a:path w="135314" h="77183">
                  <a:moveTo>
                    <a:pt x="0" y="0"/>
                  </a:moveTo>
                  <a:lnTo>
                    <a:pt x="105916" y="41981"/>
                  </a:lnTo>
                  <a:lnTo>
                    <a:pt x="135314" y="29755"/>
                  </a:lnTo>
                  <a:lnTo>
                    <a:pt x="135314" y="33687"/>
                  </a:lnTo>
                  <a:lnTo>
                    <a:pt x="105950" y="45898"/>
                  </a:lnTo>
                  <a:lnTo>
                    <a:pt x="3645" y="5349"/>
                  </a:lnTo>
                  <a:lnTo>
                    <a:pt x="3645" y="34091"/>
                  </a:lnTo>
                  <a:lnTo>
                    <a:pt x="102959" y="73269"/>
                  </a:lnTo>
                  <a:lnTo>
                    <a:pt x="135314" y="59966"/>
                  </a:lnTo>
                  <a:lnTo>
                    <a:pt x="135314" y="63891"/>
                  </a:lnTo>
                  <a:lnTo>
                    <a:pt x="102989" y="77183"/>
                  </a:lnTo>
                  <a:lnTo>
                    <a:pt x="0" y="365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Shape 699"/>
            <p:cNvSpPr/>
            <p:nvPr/>
          </p:nvSpPr>
          <p:spPr>
            <a:xfrm>
              <a:off x="244807" y="254802"/>
              <a:ext cx="124379" cy="77171"/>
            </a:xfrm>
            <a:custGeom>
              <a:avLst/>
              <a:gdLst/>
              <a:ahLst/>
              <a:cxnLst/>
              <a:rect l="0" t="0" r="0" b="0"/>
              <a:pathLst>
                <a:path w="124379" h="77171">
                  <a:moveTo>
                    <a:pt x="0" y="0"/>
                  </a:moveTo>
                  <a:lnTo>
                    <a:pt x="102966" y="40158"/>
                  </a:lnTo>
                  <a:lnTo>
                    <a:pt x="124379" y="31554"/>
                  </a:lnTo>
                  <a:lnTo>
                    <a:pt x="124379" y="35465"/>
                  </a:lnTo>
                  <a:lnTo>
                    <a:pt x="102983" y="44063"/>
                  </a:lnTo>
                  <a:lnTo>
                    <a:pt x="3645" y="5320"/>
                  </a:lnTo>
                  <a:lnTo>
                    <a:pt x="3645" y="34076"/>
                  </a:lnTo>
                  <a:lnTo>
                    <a:pt x="102957" y="73253"/>
                  </a:lnTo>
                  <a:lnTo>
                    <a:pt x="124379" y="64379"/>
                  </a:lnTo>
                  <a:lnTo>
                    <a:pt x="124379" y="68310"/>
                  </a:lnTo>
                  <a:lnTo>
                    <a:pt x="102992" y="77171"/>
                  </a:lnTo>
                  <a:lnTo>
                    <a:pt x="0" y="365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Shape 700"/>
            <p:cNvSpPr/>
            <p:nvPr/>
          </p:nvSpPr>
          <p:spPr>
            <a:xfrm>
              <a:off x="214050" y="185821"/>
              <a:ext cx="155136" cy="282189"/>
            </a:xfrm>
            <a:custGeom>
              <a:avLst/>
              <a:gdLst/>
              <a:ahLst/>
              <a:cxnLst/>
              <a:rect l="0" t="0" r="0" b="0"/>
              <a:pathLst>
                <a:path w="155136" h="282189">
                  <a:moveTo>
                    <a:pt x="155136" y="0"/>
                  </a:moveTo>
                  <a:lnTo>
                    <a:pt x="155136" y="3858"/>
                  </a:lnTo>
                  <a:lnTo>
                    <a:pt x="28955" y="47843"/>
                  </a:lnTo>
                  <a:lnTo>
                    <a:pt x="20886" y="54817"/>
                  </a:lnTo>
                  <a:lnTo>
                    <a:pt x="16580" y="65100"/>
                  </a:lnTo>
                  <a:lnTo>
                    <a:pt x="14807" y="77232"/>
                  </a:lnTo>
                  <a:lnTo>
                    <a:pt x="14584" y="89696"/>
                  </a:lnTo>
                  <a:lnTo>
                    <a:pt x="16489" y="106278"/>
                  </a:lnTo>
                  <a:lnTo>
                    <a:pt x="8885" y="114318"/>
                  </a:lnTo>
                  <a:lnTo>
                    <a:pt x="5429" y="124207"/>
                  </a:lnTo>
                  <a:lnTo>
                    <a:pt x="3872" y="135940"/>
                  </a:lnTo>
                  <a:lnTo>
                    <a:pt x="3648" y="147770"/>
                  </a:lnTo>
                  <a:lnTo>
                    <a:pt x="4316" y="156861"/>
                  </a:lnTo>
                  <a:lnTo>
                    <a:pt x="6073" y="165164"/>
                  </a:lnTo>
                  <a:lnTo>
                    <a:pt x="9308" y="172247"/>
                  </a:lnTo>
                  <a:lnTo>
                    <a:pt x="14639" y="178760"/>
                  </a:lnTo>
                  <a:lnTo>
                    <a:pt x="13672" y="189830"/>
                  </a:lnTo>
                  <a:lnTo>
                    <a:pt x="13897" y="202165"/>
                  </a:lnTo>
                  <a:lnTo>
                    <a:pt x="14788" y="213681"/>
                  </a:lnTo>
                  <a:lnTo>
                    <a:pt x="17841" y="223664"/>
                  </a:lnTo>
                  <a:lnTo>
                    <a:pt x="23164" y="231505"/>
                  </a:lnTo>
                  <a:lnTo>
                    <a:pt x="31818" y="236888"/>
                  </a:lnTo>
                  <a:lnTo>
                    <a:pt x="132364" y="278262"/>
                  </a:lnTo>
                  <a:lnTo>
                    <a:pt x="155136" y="268846"/>
                  </a:lnTo>
                  <a:lnTo>
                    <a:pt x="155136" y="272774"/>
                  </a:lnTo>
                  <a:lnTo>
                    <a:pt x="132366" y="282189"/>
                  </a:lnTo>
                  <a:lnTo>
                    <a:pt x="30146" y="240126"/>
                  </a:lnTo>
                  <a:lnTo>
                    <a:pt x="20578" y="234174"/>
                  </a:lnTo>
                  <a:lnTo>
                    <a:pt x="14512" y="225241"/>
                  </a:lnTo>
                  <a:lnTo>
                    <a:pt x="11186" y="214361"/>
                  </a:lnTo>
                  <a:lnTo>
                    <a:pt x="10253" y="202318"/>
                  </a:lnTo>
                  <a:lnTo>
                    <a:pt x="10025" y="189700"/>
                  </a:lnTo>
                  <a:lnTo>
                    <a:pt x="10879" y="179909"/>
                  </a:lnTo>
                  <a:lnTo>
                    <a:pt x="6185" y="174177"/>
                  </a:lnTo>
                  <a:lnTo>
                    <a:pt x="2588" y="166299"/>
                  </a:lnTo>
                  <a:lnTo>
                    <a:pt x="698" y="157369"/>
                  </a:lnTo>
                  <a:lnTo>
                    <a:pt x="0" y="147868"/>
                  </a:lnTo>
                  <a:lnTo>
                    <a:pt x="231" y="135667"/>
                  </a:lnTo>
                  <a:lnTo>
                    <a:pt x="1864" y="123367"/>
                  </a:lnTo>
                  <a:lnTo>
                    <a:pt x="5698" y="112396"/>
                  </a:lnTo>
                  <a:lnTo>
                    <a:pt x="12675" y="105019"/>
                  </a:lnTo>
                  <a:lnTo>
                    <a:pt x="10933" y="89866"/>
                  </a:lnTo>
                  <a:lnTo>
                    <a:pt x="11167" y="76934"/>
                  </a:lnTo>
                  <a:lnTo>
                    <a:pt x="13038" y="64125"/>
                  </a:lnTo>
                  <a:lnTo>
                    <a:pt x="17847" y="52638"/>
                  </a:lnTo>
                  <a:lnTo>
                    <a:pt x="27090" y="44651"/>
                  </a:lnTo>
                  <a:lnTo>
                    <a:pt x="15513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Shape 701"/>
            <p:cNvSpPr/>
            <p:nvPr/>
          </p:nvSpPr>
          <p:spPr>
            <a:xfrm>
              <a:off x="369186" y="346836"/>
              <a:ext cx="125555" cy="88512"/>
            </a:xfrm>
            <a:custGeom>
              <a:avLst/>
              <a:gdLst/>
              <a:ahLst/>
              <a:cxnLst/>
              <a:rect l="0" t="0" r="0" b="0"/>
              <a:pathLst>
                <a:path w="125555" h="88512">
                  <a:moveTo>
                    <a:pt x="125555" y="0"/>
                  </a:moveTo>
                  <a:lnTo>
                    <a:pt x="125300" y="36992"/>
                  </a:lnTo>
                  <a:lnTo>
                    <a:pt x="0" y="88512"/>
                  </a:lnTo>
                  <a:lnTo>
                    <a:pt x="0" y="84586"/>
                  </a:lnTo>
                  <a:lnTo>
                    <a:pt x="121672" y="34559"/>
                  </a:lnTo>
                  <a:lnTo>
                    <a:pt x="121873" y="5351"/>
                  </a:lnTo>
                  <a:lnTo>
                    <a:pt x="0" y="53302"/>
                  </a:lnTo>
                  <a:lnTo>
                    <a:pt x="0" y="49400"/>
                  </a:lnTo>
                  <a:lnTo>
                    <a:pt x="12555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Shape 702"/>
            <p:cNvSpPr/>
            <p:nvPr/>
          </p:nvSpPr>
          <p:spPr>
            <a:xfrm>
              <a:off x="369186" y="294642"/>
              <a:ext cx="115285" cy="82078"/>
            </a:xfrm>
            <a:custGeom>
              <a:avLst/>
              <a:gdLst/>
              <a:ahLst/>
              <a:cxnLst/>
              <a:rect l="0" t="0" r="0" b="0"/>
              <a:pathLst>
                <a:path w="115285" h="82078">
                  <a:moveTo>
                    <a:pt x="115285" y="0"/>
                  </a:moveTo>
                  <a:lnTo>
                    <a:pt x="115285" y="35372"/>
                  </a:lnTo>
                  <a:lnTo>
                    <a:pt x="113592" y="35372"/>
                  </a:lnTo>
                  <a:lnTo>
                    <a:pt x="0" y="82078"/>
                  </a:lnTo>
                  <a:lnTo>
                    <a:pt x="0" y="78152"/>
                  </a:lnTo>
                  <a:lnTo>
                    <a:pt x="111640" y="32252"/>
                  </a:lnTo>
                  <a:lnTo>
                    <a:pt x="111640" y="5448"/>
                  </a:lnTo>
                  <a:lnTo>
                    <a:pt x="0" y="51873"/>
                  </a:lnTo>
                  <a:lnTo>
                    <a:pt x="0" y="47941"/>
                  </a:lnTo>
                  <a:lnTo>
                    <a:pt x="11528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Shape 703"/>
            <p:cNvSpPr/>
            <p:nvPr/>
          </p:nvSpPr>
          <p:spPr>
            <a:xfrm>
              <a:off x="369186" y="235730"/>
              <a:ext cx="125992" cy="87382"/>
            </a:xfrm>
            <a:custGeom>
              <a:avLst/>
              <a:gdLst/>
              <a:ahLst/>
              <a:cxnLst/>
              <a:rect l="0" t="0" r="0" b="0"/>
              <a:pathLst>
                <a:path w="125992" h="87382">
                  <a:moveTo>
                    <a:pt x="125992" y="0"/>
                  </a:moveTo>
                  <a:lnTo>
                    <a:pt x="125992" y="35184"/>
                  </a:lnTo>
                  <a:lnTo>
                    <a:pt x="0" y="87382"/>
                  </a:lnTo>
                  <a:lnTo>
                    <a:pt x="0" y="83451"/>
                  </a:lnTo>
                  <a:lnTo>
                    <a:pt x="122347" y="32765"/>
                  </a:lnTo>
                  <a:lnTo>
                    <a:pt x="122347" y="5375"/>
                  </a:lnTo>
                  <a:lnTo>
                    <a:pt x="0" y="54537"/>
                  </a:lnTo>
                  <a:lnTo>
                    <a:pt x="0" y="50626"/>
                  </a:lnTo>
                  <a:lnTo>
                    <a:pt x="125992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Shape 704"/>
            <p:cNvSpPr/>
            <p:nvPr/>
          </p:nvSpPr>
          <p:spPr>
            <a:xfrm>
              <a:off x="369186" y="175723"/>
              <a:ext cx="162200" cy="282872"/>
            </a:xfrm>
            <a:custGeom>
              <a:avLst/>
              <a:gdLst/>
              <a:ahLst/>
              <a:cxnLst/>
              <a:rect l="0" t="0" r="0" b="0"/>
              <a:pathLst>
                <a:path w="162200" h="282872">
                  <a:moveTo>
                    <a:pt x="28957" y="0"/>
                  </a:moveTo>
                  <a:lnTo>
                    <a:pt x="162170" y="48978"/>
                  </a:lnTo>
                  <a:lnTo>
                    <a:pt x="140117" y="58226"/>
                  </a:lnTo>
                  <a:lnTo>
                    <a:pt x="140117" y="95217"/>
                  </a:lnTo>
                  <a:lnTo>
                    <a:pt x="162200" y="103419"/>
                  </a:lnTo>
                  <a:lnTo>
                    <a:pt x="129182" y="116963"/>
                  </a:lnTo>
                  <a:lnTo>
                    <a:pt x="129182" y="149405"/>
                  </a:lnTo>
                  <a:lnTo>
                    <a:pt x="161441" y="161446"/>
                  </a:lnTo>
                  <a:lnTo>
                    <a:pt x="139418" y="170693"/>
                  </a:lnTo>
                  <a:lnTo>
                    <a:pt x="139418" y="208105"/>
                  </a:lnTo>
                  <a:lnTo>
                    <a:pt x="161562" y="216068"/>
                  </a:lnTo>
                  <a:lnTo>
                    <a:pt x="0" y="282872"/>
                  </a:lnTo>
                  <a:lnTo>
                    <a:pt x="0" y="278944"/>
                  </a:lnTo>
                  <a:lnTo>
                    <a:pt x="151490" y="216302"/>
                  </a:lnTo>
                  <a:lnTo>
                    <a:pt x="135773" y="210657"/>
                  </a:lnTo>
                  <a:lnTo>
                    <a:pt x="135773" y="168277"/>
                  </a:lnTo>
                  <a:lnTo>
                    <a:pt x="151596" y="161645"/>
                  </a:lnTo>
                  <a:lnTo>
                    <a:pt x="125537" y="151920"/>
                  </a:lnTo>
                  <a:lnTo>
                    <a:pt x="125537" y="114532"/>
                  </a:lnTo>
                  <a:lnTo>
                    <a:pt x="152228" y="103586"/>
                  </a:lnTo>
                  <a:lnTo>
                    <a:pt x="136472" y="97733"/>
                  </a:lnTo>
                  <a:lnTo>
                    <a:pt x="136472" y="55823"/>
                  </a:lnTo>
                  <a:lnTo>
                    <a:pt x="152248" y="49199"/>
                  </a:lnTo>
                  <a:lnTo>
                    <a:pt x="28953" y="3864"/>
                  </a:lnTo>
                  <a:lnTo>
                    <a:pt x="0" y="13956"/>
                  </a:lnTo>
                  <a:lnTo>
                    <a:pt x="0" y="10098"/>
                  </a:lnTo>
                  <a:lnTo>
                    <a:pt x="2895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Shape 705"/>
            <p:cNvSpPr/>
            <p:nvPr/>
          </p:nvSpPr>
          <p:spPr>
            <a:xfrm>
              <a:off x="193548" y="144780"/>
              <a:ext cx="353568" cy="352044"/>
            </a:xfrm>
            <a:custGeom>
              <a:avLst/>
              <a:gdLst/>
              <a:ahLst/>
              <a:cxnLst/>
              <a:rect l="0" t="0" r="0" b="0"/>
              <a:pathLst>
                <a:path w="353568" h="352044">
                  <a:moveTo>
                    <a:pt x="0" y="352044"/>
                  </a:moveTo>
                  <a:lnTo>
                    <a:pt x="353568" y="352044"/>
                  </a:lnTo>
                  <a:lnTo>
                    <a:pt x="3535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8990" y="181763"/>
              <a:ext cx="1483760" cy="377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1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69182" y="144780"/>
              <a:ext cx="1556160" cy="3429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Introduction 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Shape 708"/>
            <p:cNvSpPr/>
            <p:nvPr/>
          </p:nvSpPr>
          <p:spPr>
            <a:xfrm>
              <a:off x="0" y="801624"/>
              <a:ext cx="6800088" cy="641604"/>
            </a:xfrm>
            <a:custGeom>
              <a:avLst/>
              <a:gdLst/>
              <a:ahLst/>
              <a:cxnLst/>
              <a:rect l="0" t="0" r="0" b="0"/>
              <a:pathLst>
                <a:path w="6800088" h="641604">
                  <a:moveTo>
                    <a:pt x="64160" y="0"/>
                  </a:moveTo>
                  <a:lnTo>
                    <a:pt x="6735953" y="0"/>
                  </a:lnTo>
                  <a:cubicBezTo>
                    <a:pt x="6771386" y="0"/>
                    <a:pt x="6800088" y="28702"/>
                    <a:pt x="6800088" y="64135"/>
                  </a:cubicBezTo>
                  <a:lnTo>
                    <a:pt x="6800088" y="577469"/>
                  </a:lnTo>
                  <a:cubicBezTo>
                    <a:pt x="6800088" y="612902"/>
                    <a:pt x="6771386" y="641604"/>
                    <a:pt x="6735953" y="641604"/>
                  </a:cubicBezTo>
                  <a:lnTo>
                    <a:pt x="64160" y="641604"/>
                  </a:lnTo>
                  <a:cubicBezTo>
                    <a:pt x="28727" y="641604"/>
                    <a:pt x="0" y="612902"/>
                    <a:pt x="0" y="577469"/>
                  </a:cubicBezTo>
                  <a:lnTo>
                    <a:pt x="0" y="64135"/>
                  </a:lnTo>
                  <a:cubicBezTo>
                    <a:pt x="0" y="28702"/>
                    <a:pt x="28727" y="0"/>
                    <a:pt x="641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Shape 709"/>
            <p:cNvSpPr/>
            <p:nvPr/>
          </p:nvSpPr>
          <p:spPr>
            <a:xfrm>
              <a:off x="210714" y="1027617"/>
              <a:ext cx="320764" cy="214956"/>
            </a:xfrm>
            <a:custGeom>
              <a:avLst/>
              <a:gdLst/>
              <a:ahLst/>
              <a:cxnLst/>
              <a:rect l="0" t="0" r="0" b="0"/>
              <a:pathLst>
                <a:path w="320764" h="214956">
                  <a:moveTo>
                    <a:pt x="0" y="0"/>
                  </a:moveTo>
                  <a:lnTo>
                    <a:pt x="21870" y="0"/>
                  </a:lnTo>
                  <a:lnTo>
                    <a:pt x="21870" y="178522"/>
                  </a:lnTo>
                  <a:lnTo>
                    <a:pt x="298893" y="178523"/>
                  </a:lnTo>
                  <a:lnTo>
                    <a:pt x="298893" y="0"/>
                  </a:lnTo>
                  <a:lnTo>
                    <a:pt x="320764" y="0"/>
                  </a:lnTo>
                  <a:lnTo>
                    <a:pt x="320764" y="204026"/>
                  </a:lnTo>
                  <a:lnTo>
                    <a:pt x="193189" y="204026"/>
                  </a:lnTo>
                  <a:cubicBezTo>
                    <a:pt x="193189" y="210219"/>
                    <a:pt x="188450" y="214956"/>
                    <a:pt x="182254" y="214956"/>
                  </a:cubicBezTo>
                  <a:lnTo>
                    <a:pt x="138513" y="214956"/>
                  </a:lnTo>
                  <a:cubicBezTo>
                    <a:pt x="132316" y="214956"/>
                    <a:pt x="127577" y="210219"/>
                    <a:pt x="127577" y="204026"/>
                  </a:cubicBezTo>
                  <a:lnTo>
                    <a:pt x="0" y="2040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Shape 710"/>
            <p:cNvSpPr/>
            <p:nvPr/>
          </p:nvSpPr>
          <p:spPr>
            <a:xfrm>
              <a:off x="209040" y="1025941"/>
              <a:ext cx="162206" cy="218599"/>
            </a:xfrm>
            <a:custGeom>
              <a:avLst/>
              <a:gdLst/>
              <a:ahLst/>
              <a:cxnLst/>
              <a:rect l="0" t="0" r="0" b="0"/>
              <a:pathLst>
                <a:path w="162206" h="218599">
                  <a:moveTo>
                    <a:pt x="0" y="0"/>
                  </a:moveTo>
                  <a:lnTo>
                    <a:pt x="25516" y="0"/>
                  </a:lnTo>
                  <a:lnTo>
                    <a:pt x="25516" y="178522"/>
                  </a:lnTo>
                  <a:lnTo>
                    <a:pt x="162206" y="178523"/>
                  </a:lnTo>
                  <a:lnTo>
                    <a:pt x="162206" y="182166"/>
                  </a:lnTo>
                  <a:lnTo>
                    <a:pt x="21871" y="182166"/>
                  </a:lnTo>
                  <a:lnTo>
                    <a:pt x="21871" y="3643"/>
                  </a:lnTo>
                  <a:lnTo>
                    <a:pt x="3645" y="3643"/>
                  </a:lnTo>
                  <a:lnTo>
                    <a:pt x="3645" y="204026"/>
                  </a:lnTo>
                  <a:lnTo>
                    <a:pt x="130880" y="204026"/>
                  </a:lnTo>
                  <a:lnTo>
                    <a:pt x="132023" y="209456"/>
                  </a:lnTo>
                  <a:lnTo>
                    <a:pt x="133904" y="212276"/>
                  </a:lnTo>
                  <a:lnTo>
                    <a:pt x="136726" y="214156"/>
                  </a:lnTo>
                  <a:lnTo>
                    <a:pt x="140525" y="214956"/>
                  </a:lnTo>
                  <a:lnTo>
                    <a:pt x="162206" y="214956"/>
                  </a:lnTo>
                  <a:lnTo>
                    <a:pt x="162206" y="218599"/>
                  </a:lnTo>
                  <a:lnTo>
                    <a:pt x="140147" y="218599"/>
                  </a:lnTo>
                  <a:lnTo>
                    <a:pt x="135287" y="217576"/>
                  </a:lnTo>
                  <a:lnTo>
                    <a:pt x="131275" y="214904"/>
                  </a:lnTo>
                  <a:lnTo>
                    <a:pt x="128602" y="210893"/>
                  </a:lnTo>
                  <a:lnTo>
                    <a:pt x="127922" y="207669"/>
                  </a:lnTo>
                  <a:lnTo>
                    <a:pt x="0" y="207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Shape 711"/>
            <p:cNvSpPr/>
            <p:nvPr/>
          </p:nvSpPr>
          <p:spPr>
            <a:xfrm>
              <a:off x="371246" y="1025941"/>
              <a:ext cx="162206" cy="218599"/>
            </a:xfrm>
            <a:custGeom>
              <a:avLst/>
              <a:gdLst/>
              <a:ahLst/>
              <a:cxnLst/>
              <a:rect l="0" t="0" r="0" b="0"/>
              <a:pathLst>
                <a:path w="162206" h="218599">
                  <a:moveTo>
                    <a:pt x="136691" y="0"/>
                  </a:moveTo>
                  <a:lnTo>
                    <a:pt x="162206" y="0"/>
                  </a:lnTo>
                  <a:lnTo>
                    <a:pt x="162206" y="207669"/>
                  </a:lnTo>
                  <a:lnTo>
                    <a:pt x="34284" y="207669"/>
                  </a:lnTo>
                  <a:lnTo>
                    <a:pt x="33605" y="210893"/>
                  </a:lnTo>
                  <a:lnTo>
                    <a:pt x="30932" y="214904"/>
                  </a:lnTo>
                  <a:lnTo>
                    <a:pt x="26919" y="217575"/>
                  </a:lnTo>
                  <a:lnTo>
                    <a:pt x="22059" y="218599"/>
                  </a:lnTo>
                  <a:lnTo>
                    <a:pt x="0" y="218599"/>
                  </a:lnTo>
                  <a:lnTo>
                    <a:pt x="0" y="214955"/>
                  </a:lnTo>
                  <a:lnTo>
                    <a:pt x="21682" y="214955"/>
                  </a:lnTo>
                  <a:lnTo>
                    <a:pt x="25481" y="214156"/>
                  </a:lnTo>
                  <a:lnTo>
                    <a:pt x="28302" y="212276"/>
                  </a:lnTo>
                  <a:lnTo>
                    <a:pt x="30183" y="209455"/>
                  </a:lnTo>
                  <a:lnTo>
                    <a:pt x="31326" y="204026"/>
                  </a:lnTo>
                  <a:lnTo>
                    <a:pt x="158561" y="204026"/>
                  </a:lnTo>
                  <a:lnTo>
                    <a:pt x="158561" y="3643"/>
                  </a:lnTo>
                  <a:lnTo>
                    <a:pt x="140336" y="3643"/>
                  </a:lnTo>
                  <a:lnTo>
                    <a:pt x="140336" y="182166"/>
                  </a:lnTo>
                  <a:lnTo>
                    <a:pt x="0" y="182165"/>
                  </a:lnTo>
                  <a:lnTo>
                    <a:pt x="0" y="178522"/>
                  </a:lnTo>
                  <a:lnTo>
                    <a:pt x="136691" y="178522"/>
                  </a:lnTo>
                  <a:lnTo>
                    <a:pt x="136691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Shape 712"/>
            <p:cNvSpPr/>
            <p:nvPr/>
          </p:nvSpPr>
          <p:spPr>
            <a:xfrm>
              <a:off x="247164" y="1005757"/>
              <a:ext cx="69257" cy="185809"/>
            </a:xfrm>
            <a:custGeom>
              <a:avLst/>
              <a:gdLst/>
              <a:ahLst/>
              <a:cxnLst/>
              <a:rect l="0" t="0" r="0" b="0"/>
              <a:pathLst>
                <a:path w="69257" h="185809">
                  <a:moveTo>
                    <a:pt x="0" y="0"/>
                  </a:moveTo>
                  <a:lnTo>
                    <a:pt x="69257" y="0"/>
                  </a:lnTo>
                  <a:lnTo>
                    <a:pt x="69257" y="21860"/>
                  </a:lnTo>
                  <a:lnTo>
                    <a:pt x="21871" y="21860"/>
                  </a:lnTo>
                  <a:lnTo>
                    <a:pt x="21871" y="163949"/>
                  </a:lnTo>
                  <a:lnTo>
                    <a:pt x="69257" y="163949"/>
                  </a:lnTo>
                  <a:lnTo>
                    <a:pt x="69257" y="185809"/>
                  </a:lnTo>
                  <a:lnTo>
                    <a:pt x="0" y="1858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Shape 713"/>
            <p:cNvSpPr/>
            <p:nvPr/>
          </p:nvSpPr>
          <p:spPr>
            <a:xfrm>
              <a:off x="316421" y="1005757"/>
              <a:ext cx="109352" cy="185809"/>
            </a:xfrm>
            <a:custGeom>
              <a:avLst/>
              <a:gdLst/>
              <a:ahLst/>
              <a:cxnLst/>
              <a:rect l="0" t="0" r="0" b="0"/>
              <a:pathLst>
                <a:path w="109352" h="185809">
                  <a:moveTo>
                    <a:pt x="0" y="0"/>
                  </a:moveTo>
                  <a:lnTo>
                    <a:pt x="109352" y="0"/>
                  </a:lnTo>
                  <a:lnTo>
                    <a:pt x="109352" y="21860"/>
                  </a:lnTo>
                  <a:lnTo>
                    <a:pt x="61966" y="21860"/>
                  </a:lnTo>
                  <a:lnTo>
                    <a:pt x="61966" y="163949"/>
                  </a:lnTo>
                  <a:lnTo>
                    <a:pt x="109352" y="163949"/>
                  </a:lnTo>
                  <a:lnTo>
                    <a:pt x="109352" y="185809"/>
                  </a:lnTo>
                  <a:lnTo>
                    <a:pt x="0" y="185809"/>
                  </a:lnTo>
                  <a:lnTo>
                    <a:pt x="0" y="163949"/>
                  </a:lnTo>
                  <a:lnTo>
                    <a:pt x="47386" y="163949"/>
                  </a:lnTo>
                  <a:lnTo>
                    <a:pt x="47386" y="21860"/>
                  </a:lnTo>
                  <a:lnTo>
                    <a:pt x="0" y="218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Shape 714"/>
            <p:cNvSpPr/>
            <p:nvPr/>
          </p:nvSpPr>
          <p:spPr>
            <a:xfrm>
              <a:off x="425773" y="1005757"/>
              <a:ext cx="69257" cy="185809"/>
            </a:xfrm>
            <a:custGeom>
              <a:avLst/>
              <a:gdLst/>
              <a:ahLst/>
              <a:cxnLst/>
              <a:rect l="0" t="0" r="0" b="0"/>
              <a:pathLst>
                <a:path w="69257" h="185809">
                  <a:moveTo>
                    <a:pt x="0" y="0"/>
                  </a:moveTo>
                  <a:lnTo>
                    <a:pt x="69257" y="0"/>
                  </a:lnTo>
                  <a:lnTo>
                    <a:pt x="69257" y="185809"/>
                  </a:lnTo>
                  <a:lnTo>
                    <a:pt x="0" y="185809"/>
                  </a:lnTo>
                  <a:lnTo>
                    <a:pt x="0" y="163949"/>
                  </a:lnTo>
                  <a:lnTo>
                    <a:pt x="47386" y="163949"/>
                  </a:lnTo>
                  <a:lnTo>
                    <a:pt x="47386" y="21860"/>
                  </a:lnTo>
                  <a:lnTo>
                    <a:pt x="0" y="218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Shape 715"/>
            <p:cNvSpPr/>
            <p:nvPr/>
          </p:nvSpPr>
          <p:spPr>
            <a:xfrm>
              <a:off x="267212" y="1025795"/>
              <a:ext cx="49209" cy="145732"/>
            </a:xfrm>
            <a:custGeom>
              <a:avLst/>
              <a:gdLst/>
              <a:ahLst/>
              <a:cxnLst/>
              <a:rect l="0" t="0" r="0" b="0"/>
              <a:pathLst>
                <a:path w="49209" h="145732">
                  <a:moveTo>
                    <a:pt x="0" y="0"/>
                  </a:moveTo>
                  <a:lnTo>
                    <a:pt x="49209" y="0"/>
                  </a:lnTo>
                  <a:lnTo>
                    <a:pt x="49209" y="3643"/>
                  </a:lnTo>
                  <a:lnTo>
                    <a:pt x="3645" y="3643"/>
                  </a:lnTo>
                  <a:lnTo>
                    <a:pt x="3645" y="142089"/>
                  </a:lnTo>
                  <a:lnTo>
                    <a:pt x="49209" y="142089"/>
                  </a:lnTo>
                  <a:lnTo>
                    <a:pt x="49209" y="145732"/>
                  </a:lnTo>
                  <a:lnTo>
                    <a:pt x="0" y="1457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Shape 716"/>
            <p:cNvSpPr/>
            <p:nvPr/>
          </p:nvSpPr>
          <p:spPr>
            <a:xfrm>
              <a:off x="245342" y="1003935"/>
              <a:ext cx="71079" cy="189452"/>
            </a:xfrm>
            <a:custGeom>
              <a:avLst/>
              <a:gdLst/>
              <a:ahLst/>
              <a:cxnLst/>
              <a:rect l="0" t="0" r="0" b="0"/>
              <a:pathLst>
                <a:path w="71079" h="189452">
                  <a:moveTo>
                    <a:pt x="0" y="0"/>
                  </a:moveTo>
                  <a:lnTo>
                    <a:pt x="71079" y="0"/>
                  </a:lnTo>
                  <a:lnTo>
                    <a:pt x="71079" y="3643"/>
                  </a:lnTo>
                  <a:lnTo>
                    <a:pt x="3645" y="3643"/>
                  </a:lnTo>
                  <a:lnTo>
                    <a:pt x="3645" y="185809"/>
                  </a:lnTo>
                  <a:lnTo>
                    <a:pt x="71079" y="185809"/>
                  </a:lnTo>
                  <a:lnTo>
                    <a:pt x="71079" y="189452"/>
                  </a:lnTo>
                  <a:lnTo>
                    <a:pt x="0" y="1894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Shape 717"/>
            <p:cNvSpPr/>
            <p:nvPr/>
          </p:nvSpPr>
          <p:spPr>
            <a:xfrm>
              <a:off x="316421" y="1189744"/>
              <a:ext cx="109352" cy="3643"/>
            </a:xfrm>
            <a:custGeom>
              <a:avLst/>
              <a:gdLst/>
              <a:ahLst/>
              <a:cxnLst/>
              <a:rect l="0" t="0" r="0" b="0"/>
              <a:pathLst>
                <a:path w="109352" h="3643">
                  <a:moveTo>
                    <a:pt x="0" y="0"/>
                  </a:moveTo>
                  <a:lnTo>
                    <a:pt x="109352" y="0"/>
                  </a:lnTo>
                  <a:lnTo>
                    <a:pt x="109352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Shape 718"/>
            <p:cNvSpPr/>
            <p:nvPr/>
          </p:nvSpPr>
          <p:spPr>
            <a:xfrm>
              <a:off x="376564" y="1025795"/>
              <a:ext cx="49209" cy="145733"/>
            </a:xfrm>
            <a:custGeom>
              <a:avLst/>
              <a:gdLst/>
              <a:ahLst/>
              <a:cxnLst/>
              <a:rect l="0" t="0" r="0" b="0"/>
              <a:pathLst>
                <a:path w="49209" h="145733">
                  <a:moveTo>
                    <a:pt x="0" y="0"/>
                  </a:moveTo>
                  <a:lnTo>
                    <a:pt x="49209" y="0"/>
                  </a:lnTo>
                  <a:lnTo>
                    <a:pt x="49209" y="3643"/>
                  </a:lnTo>
                  <a:lnTo>
                    <a:pt x="3645" y="3643"/>
                  </a:lnTo>
                  <a:lnTo>
                    <a:pt x="3645" y="142089"/>
                  </a:lnTo>
                  <a:lnTo>
                    <a:pt x="49209" y="142089"/>
                  </a:lnTo>
                  <a:lnTo>
                    <a:pt x="49209" y="145733"/>
                  </a:lnTo>
                  <a:lnTo>
                    <a:pt x="0" y="145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Shape 719"/>
            <p:cNvSpPr/>
            <p:nvPr/>
          </p:nvSpPr>
          <p:spPr>
            <a:xfrm>
              <a:off x="316421" y="1025795"/>
              <a:ext cx="49209" cy="145733"/>
            </a:xfrm>
            <a:custGeom>
              <a:avLst/>
              <a:gdLst/>
              <a:ahLst/>
              <a:cxnLst/>
              <a:rect l="0" t="0" r="0" b="0"/>
              <a:pathLst>
                <a:path w="49209" h="145733">
                  <a:moveTo>
                    <a:pt x="0" y="0"/>
                  </a:moveTo>
                  <a:lnTo>
                    <a:pt x="49209" y="0"/>
                  </a:lnTo>
                  <a:lnTo>
                    <a:pt x="49209" y="145733"/>
                  </a:lnTo>
                  <a:lnTo>
                    <a:pt x="0" y="145732"/>
                  </a:lnTo>
                  <a:lnTo>
                    <a:pt x="0" y="142089"/>
                  </a:lnTo>
                  <a:lnTo>
                    <a:pt x="45563" y="142089"/>
                  </a:lnTo>
                  <a:lnTo>
                    <a:pt x="45563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Shape 720"/>
            <p:cNvSpPr/>
            <p:nvPr/>
          </p:nvSpPr>
          <p:spPr>
            <a:xfrm>
              <a:off x="316421" y="1003935"/>
              <a:ext cx="109352" cy="3644"/>
            </a:xfrm>
            <a:custGeom>
              <a:avLst/>
              <a:gdLst/>
              <a:ahLst/>
              <a:cxnLst/>
              <a:rect l="0" t="0" r="0" b="0"/>
              <a:pathLst>
                <a:path w="109352" h="3644">
                  <a:moveTo>
                    <a:pt x="0" y="0"/>
                  </a:moveTo>
                  <a:lnTo>
                    <a:pt x="109352" y="0"/>
                  </a:lnTo>
                  <a:lnTo>
                    <a:pt x="109352" y="3644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Shape 721"/>
            <p:cNvSpPr/>
            <p:nvPr/>
          </p:nvSpPr>
          <p:spPr>
            <a:xfrm>
              <a:off x="425773" y="1025796"/>
              <a:ext cx="49209" cy="145733"/>
            </a:xfrm>
            <a:custGeom>
              <a:avLst/>
              <a:gdLst/>
              <a:ahLst/>
              <a:cxnLst/>
              <a:rect l="0" t="0" r="0" b="0"/>
              <a:pathLst>
                <a:path w="49209" h="145733">
                  <a:moveTo>
                    <a:pt x="0" y="0"/>
                  </a:moveTo>
                  <a:lnTo>
                    <a:pt x="49209" y="0"/>
                  </a:lnTo>
                  <a:lnTo>
                    <a:pt x="49209" y="145733"/>
                  </a:lnTo>
                  <a:lnTo>
                    <a:pt x="0" y="145733"/>
                  </a:lnTo>
                  <a:lnTo>
                    <a:pt x="0" y="142089"/>
                  </a:lnTo>
                  <a:lnTo>
                    <a:pt x="45563" y="142089"/>
                  </a:lnTo>
                  <a:lnTo>
                    <a:pt x="45563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Shape 722"/>
            <p:cNvSpPr/>
            <p:nvPr/>
          </p:nvSpPr>
          <p:spPr>
            <a:xfrm>
              <a:off x="425773" y="1003935"/>
              <a:ext cx="71079" cy="189453"/>
            </a:xfrm>
            <a:custGeom>
              <a:avLst/>
              <a:gdLst/>
              <a:ahLst/>
              <a:cxnLst/>
              <a:rect l="0" t="0" r="0" b="0"/>
              <a:pathLst>
                <a:path w="71079" h="189453">
                  <a:moveTo>
                    <a:pt x="0" y="0"/>
                  </a:moveTo>
                  <a:lnTo>
                    <a:pt x="71079" y="0"/>
                  </a:lnTo>
                  <a:lnTo>
                    <a:pt x="71079" y="189453"/>
                  </a:lnTo>
                  <a:lnTo>
                    <a:pt x="0" y="189452"/>
                  </a:lnTo>
                  <a:lnTo>
                    <a:pt x="0" y="185809"/>
                  </a:lnTo>
                  <a:lnTo>
                    <a:pt x="67434" y="185809"/>
                  </a:lnTo>
                  <a:lnTo>
                    <a:pt x="67434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Shape 15509"/>
            <p:cNvSpPr/>
            <p:nvPr/>
          </p:nvSpPr>
          <p:spPr>
            <a:xfrm>
              <a:off x="400258" y="1064050"/>
              <a:ext cx="51031" cy="10930"/>
            </a:xfrm>
            <a:custGeom>
              <a:avLst/>
              <a:gdLst/>
              <a:ahLst/>
              <a:cxnLst/>
              <a:rect l="0" t="0" r="0" b="0"/>
              <a:pathLst>
                <a:path w="51031" h="10930">
                  <a:moveTo>
                    <a:pt x="0" y="0"/>
                  </a:moveTo>
                  <a:lnTo>
                    <a:pt x="51031" y="0"/>
                  </a:lnTo>
                  <a:lnTo>
                    <a:pt x="51031" y="10930"/>
                  </a:lnTo>
                  <a:lnTo>
                    <a:pt x="0" y="1093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Shape 724"/>
            <p:cNvSpPr/>
            <p:nvPr/>
          </p:nvSpPr>
          <p:spPr>
            <a:xfrm>
              <a:off x="398435" y="1062229"/>
              <a:ext cx="27338" cy="14573"/>
            </a:xfrm>
            <a:custGeom>
              <a:avLst/>
              <a:gdLst/>
              <a:ahLst/>
              <a:cxnLst/>
              <a:rect l="0" t="0" r="0" b="0"/>
              <a:pathLst>
                <a:path w="27338" h="14573">
                  <a:moveTo>
                    <a:pt x="0" y="0"/>
                  </a:moveTo>
                  <a:lnTo>
                    <a:pt x="27338" y="0"/>
                  </a:lnTo>
                  <a:lnTo>
                    <a:pt x="27338" y="3643"/>
                  </a:lnTo>
                  <a:lnTo>
                    <a:pt x="3645" y="3643"/>
                  </a:lnTo>
                  <a:lnTo>
                    <a:pt x="3645" y="10930"/>
                  </a:lnTo>
                  <a:lnTo>
                    <a:pt x="27338" y="10930"/>
                  </a:lnTo>
                  <a:lnTo>
                    <a:pt x="27338" y="14573"/>
                  </a:lnTo>
                  <a:lnTo>
                    <a:pt x="0" y="145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Shape 725"/>
            <p:cNvSpPr/>
            <p:nvPr/>
          </p:nvSpPr>
          <p:spPr>
            <a:xfrm>
              <a:off x="425773" y="1062229"/>
              <a:ext cx="27338" cy="14573"/>
            </a:xfrm>
            <a:custGeom>
              <a:avLst/>
              <a:gdLst/>
              <a:ahLst/>
              <a:cxnLst/>
              <a:rect l="0" t="0" r="0" b="0"/>
              <a:pathLst>
                <a:path w="27338" h="14573">
                  <a:moveTo>
                    <a:pt x="0" y="0"/>
                  </a:moveTo>
                  <a:lnTo>
                    <a:pt x="27338" y="0"/>
                  </a:lnTo>
                  <a:lnTo>
                    <a:pt x="27338" y="14573"/>
                  </a:lnTo>
                  <a:lnTo>
                    <a:pt x="0" y="14573"/>
                  </a:lnTo>
                  <a:lnTo>
                    <a:pt x="0" y="10930"/>
                  </a:lnTo>
                  <a:lnTo>
                    <a:pt x="23693" y="10930"/>
                  </a:lnTo>
                  <a:lnTo>
                    <a:pt x="23693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Shape 15510"/>
            <p:cNvSpPr/>
            <p:nvPr/>
          </p:nvSpPr>
          <p:spPr>
            <a:xfrm>
              <a:off x="400258" y="1085910"/>
              <a:ext cx="51031" cy="10930"/>
            </a:xfrm>
            <a:custGeom>
              <a:avLst/>
              <a:gdLst/>
              <a:ahLst/>
              <a:cxnLst/>
              <a:rect l="0" t="0" r="0" b="0"/>
              <a:pathLst>
                <a:path w="51031" h="10930">
                  <a:moveTo>
                    <a:pt x="0" y="0"/>
                  </a:moveTo>
                  <a:lnTo>
                    <a:pt x="51031" y="0"/>
                  </a:lnTo>
                  <a:lnTo>
                    <a:pt x="51031" y="10930"/>
                  </a:lnTo>
                  <a:lnTo>
                    <a:pt x="0" y="1093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Shape 727"/>
            <p:cNvSpPr/>
            <p:nvPr/>
          </p:nvSpPr>
          <p:spPr>
            <a:xfrm>
              <a:off x="398435" y="1084089"/>
              <a:ext cx="27338" cy="14573"/>
            </a:xfrm>
            <a:custGeom>
              <a:avLst/>
              <a:gdLst/>
              <a:ahLst/>
              <a:cxnLst/>
              <a:rect l="0" t="0" r="0" b="0"/>
              <a:pathLst>
                <a:path w="27338" h="14573">
                  <a:moveTo>
                    <a:pt x="0" y="0"/>
                  </a:moveTo>
                  <a:lnTo>
                    <a:pt x="27338" y="0"/>
                  </a:lnTo>
                  <a:lnTo>
                    <a:pt x="27338" y="3643"/>
                  </a:lnTo>
                  <a:lnTo>
                    <a:pt x="3645" y="3643"/>
                  </a:lnTo>
                  <a:lnTo>
                    <a:pt x="3645" y="10930"/>
                  </a:lnTo>
                  <a:lnTo>
                    <a:pt x="27338" y="10930"/>
                  </a:lnTo>
                  <a:lnTo>
                    <a:pt x="27338" y="14573"/>
                  </a:lnTo>
                  <a:lnTo>
                    <a:pt x="0" y="145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Shape 728"/>
            <p:cNvSpPr/>
            <p:nvPr/>
          </p:nvSpPr>
          <p:spPr>
            <a:xfrm>
              <a:off x="425773" y="1084089"/>
              <a:ext cx="27338" cy="14573"/>
            </a:xfrm>
            <a:custGeom>
              <a:avLst/>
              <a:gdLst/>
              <a:ahLst/>
              <a:cxnLst/>
              <a:rect l="0" t="0" r="0" b="0"/>
              <a:pathLst>
                <a:path w="27338" h="14573">
                  <a:moveTo>
                    <a:pt x="0" y="0"/>
                  </a:moveTo>
                  <a:lnTo>
                    <a:pt x="27338" y="0"/>
                  </a:lnTo>
                  <a:lnTo>
                    <a:pt x="27338" y="14573"/>
                  </a:lnTo>
                  <a:lnTo>
                    <a:pt x="0" y="14573"/>
                  </a:lnTo>
                  <a:lnTo>
                    <a:pt x="0" y="10930"/>
                  </a:lnTo>
                  <a:lnTo>
                    <a:pt x="23693" y="10930"/>
                  </a:lnTo>
                  <a:lnTo>
                    <a:pt x="23693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Shape 15511"/>
            <p:cNvSpPr/>
            <p:nvPr/>
          </p:nvSpPr>
          <p:spPr>
            <a:xfrm>
              <a:off x="400258" y="1107770"/>
              <a:ext cx="35357" cy="10930"/>
            </a:xfrm>
            <a:custGeom>
              <a:avLst/>
              <a:gdLst/>
              <a:ahLst/>
              <a:cxnLst/>
              <a:rect l="0" t="0" r="0" b="0"/>
              <a:pathLst>
                <a:path w="35357" h="10930">
                  <a:moveTo>
                    <a:pt x="0" y="0"/>
                  </a:moveTo>
                  <a:lnTo>
                    <a:pt x="35357" y="0"/>
                  </a:lnTo>
                  <a:lnTo>
                    <a:pt x="35357" y="10930"/>
                  </a:lnTo>
                  <a:lnTo>
                    <a:pt x="0" y="1093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Shape 730"/>
            <p:cNvSpPr/>
            <p:nvPr/>
          </p:nvSpPr>
          <p:spPr>
            <a:xfrm>
              <a:off x="398435" y="1105948"/>
              <a:ext cx="19501" cy="14573"/>
            </a:xfrm>
            <a:custGeom>
              <a:avLst/>
              <a:gdLst/>
              <a:ahLst/>
              <a:cxnLst/>
              <a:rect l="0" t="0" r="0" b="0"/>
              <a:pathLst>
                <a:path w="19501" h="14573">
                  <a:moveTo>
                    <a:pt x="0" y="0"/>
                  </a:moveTo>
                  <a:lnTo>
                    <a:pt x="19501" y="0"/>
                  </a:lnTo>
                  <a:lnTo>
                    <a:pt x="19501" y="3643"/>
                  </a:lnTo>
                  <a:lnTo>
                    <a:pt x="3645" y="3643"/>
                  </a:lnTo>
                  <a:lnTo>
                    <a:pt x="3645" y="10930"/>
                  </a:lnTo>
                  <a:lnTo>
                    <a:pt x="19501" y="10930"/>
                  </a:lnTo>
                  <a:lnTo>
                    <a:pt x="19501" y="14573"/>
                  </a:lnTo>
                  <a:lnTo>
                    <a:pt x="0" y="145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Shape 731"/>
            <p:cNvSpPr/>
            <p:nvPr/>
          </p:nvSpPr>
          <p:spPr>
            <a:xfrm>
              <a:off x="417936" y="1105948"/>
              <a:ext cx="19501" cy="14573"/>
            </a:xfrm>
            <a:custGeom>
              <a:avLst/>
              <a:gdLst/>
              <a:ahLst/>
              <a:cxnLst/>
              <a:rect l="0" t="0" r="0" b="0"/>
              <a:pathLst>
                <a:path w="19501" h="14573">
                  <a:moveTo>
                    <a:pt x="0" y="0"/>
                  </a:moveTo>
                  <a:lnTo>
                    <a:pt x="19501" y="0"/>
                  </a:lnTo>
                  <a:lnTo>
                    <a:pt x="19501" y="14573"/>
                  </a:lnTo>
                  <a:lnTo>
                    <a:pt x="0" y="14573"/>
                  </a:lnTo>
                  <a:lnTo>
                    <a:pt x="0" y="10930"/>
                  </a:lnTo>
                  <a:lnTo>
                    <a:pt x="15856" y="10930"/>
                  </a:lnTo>
                  <a:lnTo>
                    <a:pt x="15856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Shape 732"/>
            <p:cNvSpPr/>
            <p:nvPr/>
          </p:nvSpPr>
          <p:spPr>
            <a:xfrm>
              <a:off x="193548" y="944880"/>
              <a:ext cx="353568" cy="353568"/>
            </a:xfrm>
            <a:custGeom>
              <a:avLst/>
              <a:gdLst/>
              <a:ahLst/>
              <a:cxnLst/>
              <a:rect l="0" t="0" r="0" b="0"/>
              <a:pathLst>
                <a:path w="353568" h="353568">
                  <a:moveTo>
                    <a:pt x="0" y="353568"/>
                  </a:moveTo>
                  <a:lnTo>
                    <a:pt x="353568" y="353568"/>
                  </a:lnTo>
                  <a:lnTo>
                    <a:pt x="3535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8990" y="984045"/>
              <a:ext cx="1483001" cy="3774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2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71651" y="944880"/>
              <a:ext cx="1935773" cy="34465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Literature Review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Shape 735"/>
            <p:cNvSpPr/>
            <p:nvPr/>
          </p:nvSpPr>
          <p:spPr>
            <a:xfrm>
              <a:off x="0" y="1603248"/>
              <a:ext cx="6800088" cy="641604"/>
            </a:xfrm>
            <a:custGeom>
              <a:avLst/>
              <a:gdLst/>
              <a:ahLst/>
              <a:cxnLst/>
              <a:rect l="0" t="0" r="0" b="0"/>
              <a:pathLst>
                <a:path w="6800088" h="641604">
                  <a:moveTo>
                    <a:pt x="64160" y="0"/>
                  </a:moveTo>
                  <a:lnTo>
                    <a:pt x="6735953" y="0"/>
                  </a:lnTo>
                  <a:cubicBezTo>
                    <a:pt x="6771386" y="0"/>
                    <a:pt x="6800088" y="28702"/>
                    <a:pt x="6800088" y="64135"/>
                  </a:cubicBezTo>
                  <a:lnTo>
                    <a:pt x="6800088" y="577469"/>
                  </a:lnTo>
                  <a:cubicBezTo>
                    <a:pt x="6800088" y="612902"/>
                    <a:pt x="6771386" y="641604"/>
                    <a:pt x="6735953" y="641604"/>
                  </a:cubicBezTo>
                  <a:lnTo>
                    <a:pt x="64160" y="641604"/>
                  </a:lnTo>
                  <a:cubicBezTo>
                    <a:pt x="28727" y="641604"/>
                    <a:pt x="0" y="612902"/>
                    <a:pt x="0" y="577469"/>
                  </a:cubicBezTo>
                  <a:lnTo>
                    <a:pt x="0" y="64135"/>
                  </a:lnTo>
                  <a:cubicBezTo>
                    <a:pt x="0" y="28702"/>
                    <a:pt x="28727" y="0"/>
                    <a:pt x="6416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Shape 736"/>
            <p:cNvSpPr/>
            <p:nvPr/>
          </p:nvSpPr>
          <p:spPr>
            <a:xfrm>
              <a:off x="225294" y="1770960"/>
              <a:ext cx="291604" cy="291453"/>
            </a:xfrm>
            <a:custGeom>
              <a:avLst/>
              <a:gdLst/>
              <a:ahLst/>
              <a:cxnLst/>
              <a:rect l="0" t="0" r="0" b="0"/>
              <a:pathLst>
                <a:path w="291604" h="291453">
                  <a:moveTo>
                    <a:pt x="126849" y="0"/>
                  </a:moveTo>
                  <a:lnTo>
                    <a:pt x="188815" y="61924"/>
                  </a:lnTo>
                  <a:cubicBezTo>
                    <a:pt x="198657" y="71761"/>
                    <a:pt x="215060" y="55002"/>
                    <a:pt x="214695" y="41157"/>
                  </a:cubicBezTo>
                  <a:cubicBezTo>
                    <a:pt x="213966" y="17124"/>
                    <a:pt x="244949" y="8380"/>
                    <a:pt x="262810" y="25503"/>
                  </a:cubicBezTo>
                  <a:lnTo>
                    <a:pt x="265362" y="28041"/>
                  </a:lnTo>
                  <a:cubicBezTo>
                    <a:pt x="282491" y="45894"/>
                    <a:pt x="274472" y="77591"/>
                    <a:pt x="250417" y="76862"/>
                  </a:cubicBezTo>
                  <a:cubicBezTo>
                    <a:pt x="236566" y="76498"/>
                    <a:pt x="219798" y="92892"/>
                    <a:pt x="229640" y="102729"/>
                  </a:cubicBezTo>
                  <a:lnTo>
                    <a:pt x="291604" y="164666"/>
                  </a:lnTo>
                  <a:lnTo>
                    <a:pt x="250053" y="206199"/>
                  </a:lnTo>
                  <a:cubicBezTo>
                    <a:pt x="240211" y="216036"/>
                    <a:pt x="223808" y="199277"/>
                    <a:pt x="224173" y="185432"/>
                  </a:cubicBezTo>
                  <a:cubicBezTo>
                    <a:pt x="224902" y="161387"/>
                    <a:pt x="193189" y="153371"/>
                    <a:pt x="175328" y="170495"/>
                  </a:cubicBezTo>
                  <a:lnTo>
                    <a:pt x="172777" y="173045"/>
                  </a:lnTo>
                  <a:cubicBezTo>
                    <a:pt x="155645" y="190898"/>
                    <a:pt x="164393" y="221866"/>
                    <a:pt x="188451" y="221137"/>
                  </a:cubicBezTo>
                  <a:cubicBezTo>
                    <a:pt x="202667" y="220773"/>
                    <a:pt x="219069" y="237168"/>
                    <a:pt x="209228" y="247005"/>
                  </a:cubicBezTo>
                  <a:lnTo>
                    <a:pt x="164758" y="291453"/>
                  </a:lnTo>
                  <a:lnTo>
                    <a:pt x="102791" y="229517"/>
                  </a:lnTo>
                  <a:cubicBezTo>
                    <a:pt x="92950" y="219680"/>
                    <a:pt x="76547" y="236439"/>
                    <a:pt x="76911" y="250284"/>
                  </a:cubicBezTo>
                  <a:cubicBezTo>
                    <a:pt x="77640" y="274329"/>
                    <a:pt x="46657" y="283073"/>
                    <a:pt x="28796" y="265950"/>
                  </a:cubicBezTo>
                  <a:lnTo>
                    <a:pt x="26245" y="263399"/>
                  </a:lnTo>
                  <a:cubicBezTo>
                    <a:pt x="9113" y="245547"/>
                    <a:pt x="17132" y="213850"/>
                    <a:pt x="41189" y="214579"/>
                  </a:cubicBezTo>
                  <a:cubicBezTo>
                    <a:pt x="55041" y="214943"/>
                    <a:pt x="71808" y="198548"/>
                    <a:pt x="61966" y="188711"/>
                  </a:cubicBezTo>
                  <a:lnTo>
                    <a:pt x="0" y="126775"/>
                  </a:lnTo>
                  <a:lnTo>
                    <a:pt x="44106" y="82327"/>
                  </a:lnTo>
                  <a:cubicBezTo>
                    <a:pt x="53947" y="72490"/>
                    <a:pt x="70350" y="89249"/>
                    <a:pt x="69986" y="103094"/>
                  </a:cubicBezTo>
                  <a:cubicBezTo>
                    <a:pt x="69257" y="127140"/>
                    <a:pt x="100969" y="135155"/>
                    <a:pt x="118830" y="118031"/>
                  </a:cubicBezTo>
                  <a:lnTo>
                    <a:pt x="121381" y="115481"/>
                  </a:lnTo>
                  <a:cubicBezTo>
                    <a:pt x="138513" y="97629"/>
                    <a:pt x="129765" y="66660"/>
                    <a:pt x="105707" y="67389"/>
                  </a:cubicBezTo>
                  <a:cubicBezTo>
                    <a:pt x="91856" y="67753"/>
                    <a:pt x="75089" y="51358"/>
                    <a:pt x="84930" y="41521"/>
                  </a:cubicBezTo>
                  <a:lnTo>
                    <a:pt x="12684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Shape 737"/>
            <p:cNvSpPr/>
            <p:nvPr/>
          </p:nvSpPr>
          <p:spPr>
            <a:xfrm>
              <a:off x="222875" y="1768531"/>
              <a:ext cx="148370" cy="279239"/>
            </a:xfrm>
            <a:custGeom>
              <a:avLst/>
              <a:gdLst/>
              <a:ahLst/>
              <a:cxnLst/>
              <a:rect l="0" t="0" r="0" b="0"/>
              <a:pathLst>
                <a:path w="148370" h="279239">
                  <a:moveTo>
                    <a:pt x="129468" y="0"/>
                  </a:moveTo>
                  <a:lnTo>
                    <a:pt x="148370" y="18891"/>
                  </a:lnTo>
                  <a:lnTo>
                    <a:pt x="148370" y="24040"/>
                  </a:lnTo>
                  <a:lnTo>
                    <a:pt x="129452" y="5133"/>
                  </a:lnTo>
                  <a:lnTo>
                    <a:pt x="88966" y="45162"/>
                  </a:lnTo>
                  <a:lnTo>
                    <a:pt x="86805" y="48500"/>
                  </a:lnTo>
                  <a:lnTo>
                    <a:pt x="86435" y="52019"/>
                  </a:lnTo>
                  <a:lnTo>
                    <a:pt x="87605" y="55723"/>
                  </a:lnTo>
                  <a:lnTo>
                    <a:pt x="90240" y="59572"/>
                  </a:lnTo>
                  <a:lnTo>
                    <a:pt x="98660" y="65830"/>
                  </a:lnTo>
                  <a:lnTo>
                    <a:pt x="103460" y="67499"/>
                  </a:lnTo>
                  <a:lnTo>
                    <a:pt x="108518" y="68157"/>
                  </a:lnTo>
                  <a:lnTo>
                    <a:pt x="117048" y="69342"/>
                  </a:lnTo>
                  <a:lnTo>
                    <a:pt x="124444" y="73285"/>
                  </a:lnTo>
                  <a:lnTo>
                    <a:pt x="129857" y="79187"/>
                  </a:lnTo>
                  <a:lnTo>
                    <a:pt x="133265" y="86489"/>
                  </a:lnTo>
                  <a:lnTo>
                    <a:pt x="134714" y="94699"/>
                  </a:lnTo>
                  <a:lnTo>
                    <a:pt x="133991" y="103391"/>
                  </a:lnTo>
                  <a:lnTo>
                    <a:pt x="130853" y="111595"/>
                  </a:lnTo>
                  <a:lnTo>
                    <a:pt x="125364" y="119225"/>
                  </a:lnTo>
                  <a:lnTo>
                    <a:pt x="122412" y="121929"/>
                  </a:lnTo>
                  <a:lnTo>
                    <a:pt x="114836" y="127373"/>
                  </a:lnTo>
                  <a:lnTo>
                    <a:pt x="106422" y="130497"/>
                  </a:lnTo>
                  <a:lnTo>
                    <a:pt x="97762" y="131460"/>
                  </a:lnTo>
                  <a:lnTo>
                    <a:pt x="89533" y="130248"/>
                  </a:lnTo>
                  <a:lnTo>
                    <a:pt x="82009" y="126854"/>
                  </a:lnTo>
                  <a:lnTo>
                    <a:pt x="75861" y="121693"/>
                  </a:lnTo>
                  <a:lnTo>
                    <a:pt x="71888" y="114497"/>
                  </a:lnTo>
                  <a:lnTo>
                    <a:pt x="70700" y="105957"/>
                  </a:lnTo>
                  <a:lnTo>
                    <a:pt x="70041" y="100900"/>
                  </a:lnTo>
                  <a:lnTo>
                    <a:pt x="68370" y="96096"/>
                  </a:lnTo>
                  <a:lnTo>
                    <a:pt x="62100" y="87669"/>
                  </a:lnTo>
                  <a:lnTo>
                    <a:pt x="58470" y="85048"/>
                  </a:lnTo>
                  <a:lnTo>
                    <a:pt x="54730" y="83868"/>
                  </a:lnTo>
                  <a:lnTo>
                    <a:pt x="51195" y="84054"/>
                  </a:lnTo>
                  <a:lnTo>
                    <a:pt x="47681" y="86201"/>
                  </a:lnTo>
                  <a:lnTo>
                    <a:pt x="5135" y="129387"/>
                  </a:lnTo>
                  <a:lnTo>
                    <a:pt x="65959" y="190181"/>
                  </a:lnTo>
                  <a:lnTo>
                    <a:pt x="68835" y="194620"/>
                  </a:lnTo>
                  <a:lnTo>
                    <a:pt x="69106" y="199763"/>
                  </a:lnTo>
                  <a:lnTo>
                    <a:pt x="67550" y="204684"/>
                  </a:lnTo>
                  <a:lnTo>
                    <a:pt x="64258" y="209238"/>
                  </a:lnTo>
                  <a:lnTo>
                    <a:pt x="55157" y="216182"/>
                  </a:lnTo>
                  <a:lnTo>
                    <a:pt x="49465" y="218161"/>
                  </a:lnTo>
                  <a:lnTo>
                    <a:pt x="44040" y="218869"/>
                  </a:lnTo>
                  <a:lnTo>
                    <a:pt x="44055" y="218866"/>
                  </a:lnTo>
                  <a:lnTo>
                    <a:pt x="36170" y="219961"/>
                  </a:lnTo>
                  <a:lnTo>
                    <a:pt x="29936" y="223283"/>
                  </a:lnTo>
                  <a:lnTo>
                    <a:pt x="25542" y="228512"/>
                  </a:lnTo>
                  <a:lnTo>
                    <a:pt x="22560" y="235112"/>
                  </a:lnTo>
                  <a:lnTo>
                    <a:pt x="21492" y="242371"/>
                  </a:lnTo>
                  <a:lnTo>
                    <a:pt x="22356" y="250353"/>
                  </a:lnTo>
                  <a:lnTo>
                    <a:pt x="25149" y="257868"/>
                  </a:lnTo>
                  <a:lnTo>
                    <a:pt x="30161" y="264839"/>
                  </a:lnTo>
                  <a:lnTo>
                    <a:pt x="32455" y="267132"/>
                  </a:lnTo>
                  <a:lnTo>
                    <a:pt x="39420" y="272135"/>
                  </a:lnTo>
                  <a:lnTo>
                    <a:pt x="46942" y="274927"/>
                  </a:lnTo>
                  <a:lnTo>
                    <a:pt x="54654" y="275570"/>
                  </a:lnTo>
                  <a:lnTo>
                    <a:pt x="61928" y="274286"/>
                  </a:lnTo>
                  <a:lnTo>
                    <a:pt x="68301" y="271314"/>
                  </a:lnTo>
                  <a:lnTo>
                    <a:pt x="73303" y="266731"/>
                  </a:lnTo>
                  <a:lnTo>
                    <a:pt x="76440" y="260459"/>
                  </a:lnTo>
                  <a:lnTo>
                    <a:pt x="77538" y="252561"/>
                  </a:lnTo>
                  <a:lnTo>
                    <a:pt x="77535" y="252576"/>
                  </a:lnTo>
                  <a:lnTo>
                    <a:pt x="78243" y="247153"/>
                  </a:lnTo>
                  <a:lnTo>
                    <a:pt x="80226" y="241448"/>
                  </a:lnTo>
                  <a:lnTo>
                    <a:pt x="87410" y="232358"/>
                  </a:lnTo>
                  <a:lnTo>
                    <a:pt x="91954" y="229076"/>
                  </a:lnTo>
                  <a:lnTo>
                    <a:pt x="96878" y="227522"/>
                  </a:lnTo>
                  <a:lnTo>
                    <a:pt x="102021" y="227792"/>
                  </a:lnTo>
                  <a:lnTo>
                    <a:pt x="106465" y="230667"/>
                  </a:lnTo>
                  <a:lnTo>
                    <a:pt x="148370" y="272553"/>
                  </a:lnTo>
                  <a:lnTo>
                    <a:pt x="148370" y="277702"/>
                  </a:lnTo>
                  <a:lnTo>
                    <a:pt x="104168" y="233521"/>
                  </a:lnTo>
                  <a:lnTo>
                    <a:pt x="100857" y="231379"/>
                  </a:lnTo>
                  <a:lnTo>
                    <a:pt x="97346" y="231195"/>
                  </a:lnTo>
                  <a:lnTo>
                    <a:pt x="93609" y="232375"/>
                  </a:lnTo>
                  <a:lnTo>
                    <a:pt x="89961" y="235008"/>
                  </a:lnTo>
                  <a:lnTo>
                    <a:pt x="83470" y="243226"/>
                  </a:lnTo>
                  <a:lnTo>
                    <a:pt x="81809" y="247999"/>
                  </a:lnTo>
                  <a:lnTo>
                    <a:pt x="81150" y="253055"/>
                  </a:lnTo>
                  <a:lnTo>
                    <a:pt x="79968" y="261557"/>
                  </a:lnTo>
                  <a:lnTo>
                    <a:pt x="76265" y="268955"/>
                  </a:lnTo>
                  <a:lnTo>
                    <a:pt x="70342" y="274384"/>
                  </a:lnTo>
                  <a:lnTo>
                    <a:pt x="63037" y="277790"/>
                  </a:lnTo>
                  <a:lnTo>
                    <a:pt x="54823" y="279239"/>
                  </a:lnTo>
                  <a:lnTo>
                    <a:pt x="46135" y="278516"/>
                  </a:lnTo>
                  <a:lnTo>
                    <a:pt x="37697" y="275383"/>
                  </a:lnTo>
                  <a:lnTo>
                    <a:pt x="30088" y="269918"/>
                  </a:lnTo>
                  <a:lnTo>
                    <a:pt x="27372" y="267203"/>
                  </a:lnTo>
                  <a:lnTo>
                    <a:pt x="21905" y="259598"/>
                  </a:lnTo>
                  <a:lnTo>
                    <a:pt x="18779" y="251185"/>
                  </a:lnTo>
                  <a:lnTo>
                    <a:pt x="17816" y="242301"/>
                  </a:lnTo>
                  <a:lnTo>
                    <a:pt x="19028" y="234080"/>
                  </a:lnTo>
                  <a:lnTo>
                    <a:pt x="22424" y="226556"/>
                  </a:lnTo>
                  <a:lnTo>
                    <a:pt x="27597" y="220402"/>
                  </a:lnTo>
                  <a:lnTo>
                    <a:pt x="35030" y="216440"/>
                  </a:lnTo>
                  <a:lnTo>
                    <a:pt x="43560" y="215256"/>
                  </a:lnTo>
                  <a:lnTo>
                    <a:pt x="48618" y="214597"/>
                  </a:lnTo>
                  <a:lnTo>
                    <a:pt x="53410" y="212932"/>
                  </a:lnTo>
                  <a:lnTo>
                    <a:pt x="61624" y="206666"/>
                  </a:lnTo>
                  <a:lnTo>
                    <a:pt x="64250" y="203031"/>
                  </a:lnTo>
                  <a:lnTo>
                    <a:pt x="65431" y="199294"/>
                  </a:lnTo>
                  <a:lnTo>
                    <a:pt x="65246" y="195787"/>
                  </a:lnTo>
                  <a:lnTo>
                    <a:pt x="63104" y="192476"/>
                  </a:lnTo>
                  <a:lnTo>
                    <a:pt x="0" y="129404"/>
                  </a:lnTo>
                  <a:lnTo>
                    <a:pt x="45394" y="83326"/>
                  </a:lnTo>
                  <a:lnTo>
                    <a:pt x="50081" y="80466"/>
                  </a:lnTo>
                  <a:lnTo>
                    <a:pt x="55200" y="80195"/>
                  </a:lnTo>
                  <a:lnTo>
                    <a:pt x="60123" y="81750"/>
                  </a:lnTo>
                  <a:lnTo>
                    <a:pt x="64689" y="85047"/>
                  </a:lnTo>
                  <a:lnTo>
                    <a:pt x="71630" y="94377"/>
                  </a:lnTo>
                  <a:lnTo>
                    <a:pt x="73607" y="100054"/>
                  </a:lnTo>
                  <a:lnTo>
                    <a:pt x="74315" y="105477"/>
                  </a:lnTo>
                  <a:lnTo>
                    <a:pt x="74312" y="105462"/>
                  </a:lnTo>
                  <a:lnTo>
                    <a:pt x="75405" y="113327"/>
                  </a:lnTo>
                  <a:lnTo>
                    <a:pt x="78723" y="119338"/>
                  </a:lnTo>
                  <a:lnTo>
                    <a:pt x="83963" y="123737"/>
                  </a:lnTo>
                  <a:lnTo>
                    <a:pt x="90566" y="126718"/>
                  </a:lnTo>
                  <a:lnTo>
                    <a:pt x="97836" y="127787"/>
                  </a:lnTo>
                  <a:lnTo>
                    <a:pt x="105573" y="126928"/>
                  </a:lnTo>
                  <a:lnTo>
                    <a:pt x="113106" y="124131"/>
                  </a:lnTo>
                  <a:lnTo>
                    <a:pt x="120115" y="119095"/>
                  </a:lnTo>
                  <a:lnTo>
                    <a:pt x="122623" y="116798"/>
                  </a:lnTo>
                  <a:lnTo>
                    <a:pt x="127619" y="109850"/>
                  </a:lnTo>
                  <a:lnTo>
                    <a:pt x="130400" y="102578"/>
                  </a:lnTo>
                  <a:lnTo>
                    <a:pt x="131043" y="94868"/>
                  </a:lnTo>
                  <a:lnTo>
                    <a:pt x="129760" y="87598"/>
                  </a:lnTo>
                  <a:lnTo>
                    <a:pt x="126785" y="81227"/>
                  </a:lnTo>
                  <a:lnTo>
                    <a:pt x="122179" y="76205"/>
                  </a:lnTo>
                  <a:lnTo>
                    <a:pt x="115907" y="72861"/>
                  </a:lnTo>
                  <a:lnTo>
                    <a:pt x="108023" y="71767"/>
                  </a:lnTo>
                  <a:lnTo>
                    <a:pt x="108038" y="71770"/>
                  </a:lnTo>
                  <a:lnTo>
                    <a:pt x="102613" y="71063"/>
                  </a:lnTo>
                  <a:lnTo>
                    <a:pt x="96933" y="69086"/>
                  </a:lnTo>
                  <a:lnTo>
                    <a:pt x="87577" y="62137"/>
                  </a:lnTo>
                  <a:lnTo>
                    <a:pt x="84293" y="57334"/>
                  </a:lnTo>
                  <a:lnTo>
                    <a:pt x="82729" y="52388"/>
                  </a:lnTo>
                  <a:lnTo>
                    <a:pt x="83270" y="47251"/>
                  </a:lnTo>
                  <a:lnTo>
                    <a:pt x="86122" y="42848"/>
                  </a:lnTo>
                  <a:lnTo>
                    <a:pt x="12946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Shape 738"/>
            <p:cNvSpPr/>
            <p:nvPr/>
          </p:nvSpPr>
          <p:spPr>
            <a:xfrm>
              <a:off x="371245" y="1785867"/>
              <a:ext cx="148386" cy="279266"/>
            </a:xfrm>
            <a:custGeom>
              <a:avLst/>
              <a:gdLst/>
              <a:ahLst/>
              <a:cxnLst/>
              <a:rect l="0" t="0" r="0" b="0"/>
              <a:pathLst>
                <a:path w="148386" h="279266">
                  <a:moveTo>
                    <a:pt x="93549" y="0"/>
                  </a:moveTo>
                  <a:lnTo>
                    <a:pt x="102245" y="729"/>
                  </a:lnTo>
                  <a:lnTo>
                    <a:pt x="110453" y="3886"/>
                  </a:lnTo>
                  <a:lnTo>
                    <a:pt x="118022" y="9321"/>
                  </a:lnTo>
                  <a:lnTo>
                    <a:pt x="120975" y="12020"/>
                  </a:lnTo>
                  <a:lnTo>
                    <a:pt x="126455" y="19656"/>
                  </a:lnTo>
                  <a:lnTo>
                    <a:pt x="129583" y="28066"/>
                  </a:lnTo>
                  <a:lnTo>
                    <a:pt x="130555" y="36716"/>
                  </a:lnTo>
                  <a:lnTo>
                    <a:pt x="129340" y="45171"/>
                  </a:lnTo>
                  <a:lnTo>
                    <a:pt x="125938" y="52713"/>
                  </a:lnTo>
                  <a:lnTo>
                    <a:pt x="120756" y="58633"/>
                  </a:lnTo>
                  <a:lnTo>
                    <a:pt x="113342" y="62586"/>
                  </a:lnTo>
                  <a:lnTo>
                    <a:pt x="104812" y="63770"/>
                  </a:lnTo>
                  <a:lnTo>
                    <a:pt x="99752" y="64429"/>
                  </a:lnTo>
                  <a:lnTo>
                    <a:pt x="94977" y="66090"/>
                  </a:lnTo>
                  <a:lnTo>
                    <a:pt x="86756" y="72577"/>
                  </a:lnTo>
                  <a:lnTo>
                    <a:pt x="84122" y="76222"/>
                  </a:lnTo>
                  <a:lnTo>
                    <a:pt x="82941" y="79960"/>
                  </a:lnTo>
                  <a:lnTo>
                    <a:pt x="83126" y="83468"/>
                  </a:lnTo>
                  <a:lnTo>
                    <a:pt x="85268" y="86778"/>
                  </a:lnTo>
                  <a:lnTo>
                    <a:pt x="148386" y="149862"/>
                  </a:lnTo>
                  <a:lnTo>
                    <a:pt x="105265" y="192728"/>
                  </a:lnTo>
                  <a:lnTo>
                    <a:pt x="100863" y="195573"/>
                  </a:lnTo>
                  <a:lnTo>
                    <a:pt x="95724" y="196114"/>
                  </a:lnTo>
                  <a:lnTo>
                    <a:pt x="90754" y="194544"/>
                  </a:lnTo>
                  <a:lnTo>
                    <a:pt x="86189" y="191247"/>
                  </a:lnTo>
                  <a:lnTo>
                    <a:pt x="79248" y="181917"/>
                  </a:lnTo>
                  <a:lnTo>
                    <a:pt x="77270" y="176239"/>
                  </a:lnTo>
                  <a:lnTo>
                    <a:pt x="76563" y="170817"/>
                  </a:lnTo>
                  <a:lnTo>
                    <a:pt x="76566" y="170829"/>
                  </a:lnTo>
                  <a:lnTo>
                    <a:pt x="75473" y="162968"/>
                  </a:lnTo>
                  <a:lnTo>
                    <a:pt x="72142" y="156933"/>
                  </a:lnTo>
                  <a:lnTo>
                    <a:pt x="66913" y="152334"/>
                  </a:lnTo>
                  <a:lnTo>
                    <a:pt x="60317" y="149569"/>
                  </a:lnTo>
                  <a:lnTo>
                    <a:pt x="53013" y="148281"/>
                  </a:lnTo>
                  <a:lnTo>
                    <a:pt x="45103" y="149136"/>
                  </a:lnTo>
                  <a:lnTo>
                    <a:pt x="37559" y="152152"/>
                  </a:lnTo>
                  <a:lnTo>
                    <a:pt x="30572" y="157171"/>
                  </a:lnTo>
                  <a:lnTo>
                    <a:pt x="28278" y="159464"/>
                  </a:lnTo>
                  <a:lnTo>
                    <a:pt x="23259" y="166443"/>
                  </a:lnTo>
                  <a:lnTo>
                    <a:pt x="20477" y="173715"/>
                  </a:lnTo>
                  <a:lnTo>
                    <a:pt x="19835" y="181426"/>
                  </a:lnTo>
                  <a:lnTo>
                    <a:pt x="21118" y="188696"/>
                  </a:lnTo>
                  <a:lnTo>
                    <a:pt x="24092" y="195066"/>
                  </a:lnTo>
                  <a:lnTo>
                    <a:pt x="28699" y="200089"/>
                  </a:lnTo>
                  <a:lnTo>
                    <a:pt x="34970" y="203432"/>
                  </a:lnTo>
                  <a:lnTo>
                    <a:pt x="42855" y="204527"/>
                  </a:lnTo>
                  <a:lnTo>
                    <a:pt x="42840" y="204524"/>
                  </a:lnTo>
                  <a:lnTo>
                    <a:pt x="48265" y="205231"/>
                  </a:lnTo>
                  <a:lnTo>
                    <a:pt x="53945" y="207208"/>
                  </a:lnTo>
                  <a:lnTo>
                    <a:pt x="63307" y="214166"/>
                  </a:lnTo>
                  <a:lnTo>
                    <a:pt x="66335" y="218705"/>
                  </a:lnTo>
                  <a:lnTo>
                    <a:pt x="68152" y="223633"/>
                  </a:lnTo>
                  <a:lnTo>
                    <a:pt x="67611" y="228788"/>
                  </a:lnTo>
                  <a:lnTo>
                    <a:pt x="64777" y="233424"/>
                  </a:lnTo>
                  <a:lnTo>
                    <a:pt x="18910" y="279266"/>
                  </a:lnTo>
                  <a:lnTo>
                    <a:pt x="0" y="260366"/>
                  </a:lnTo>
                  <a:lnTo>
                    <a:pt x="0" y="255217"/>
                  </a:lnTo>
                  <a:lnTo>
                    <a:pt x="18910" y="274117"/>
                  </a:lnTo>
                  <a:lnTo>
                    <a:pt x="61888" y="231159"/>
                  </a:lnTo>
                  <a:lnTo>
                    <a:pt x="64070" y="227592"/>
                  </a:lnTo>
                  <a:lnTo>
                    <a:pt x="64438" y="224092"/>
                  </a:lnTo>
                  <a:lnTo>
                    <a:pt x="63066" y="220369"/>
                  </a:lnTo>
                  <a:lnTo>
                    <a:pt x="60625" y="216710"/>
                  </a:lnTo>
                  <a:lnTo>
                    <a:pt x="52225" y="210466"/>
                  </a:lnTo>
                  <a:lnTo>
                    <a:pt x="47418" y="208795"/>
                  </a:lnTo>
                  <a:lnTo>
                    <a:pt x="42360" y="208137"/>
                  </a:lnTo>
                  <a:lnTo>
                    <a:pt x="33830" y="206952"/>
                  </a:lnTo>
                  <a:lnTo>
                    <a:pt x="26434" y="203009"/>
                  </a:lnTo>
                  <a:lnTo>
                    <a:pt x="21021" y="197106"/>
                  </a:lnTo>
                  <a:lnTo>
                    <a:pt x="17613" y="189804"/>
                  </a:lnTo>
                  <a:lnTo>
                    <a:pt x="16164" y="181595"/>
                  </a:lnTo>
                  <a:lnTo>
                    <a:pt x="16887" y="172903"/>
                  </a:lnTo>
                  <a:lnTo>
                    <a:pt x="20024" y="164699"/>
                  </a:lnTo>
                  <a:lnTo>
                    <a:pt x="25489" y="157100"/>
                  </a:lnTo>
                  <a:lnTo>
                    <a:pt x="28205" y="154386"/>
                  </a:lnTo>
                  <a:lnTo>
                    <a:pt x="35795" y="148932"/>
                  </a:lnTo>
                  <a:lnTo>
                    <a:pt x="44210" y="145569"/>
                  </a:lnTo>
                  <a:lnTo>
                    <a:pt x="53143" y="144603"/>
                  </a:lnTo>
                  <a:lnTo>
                    <a:pt x="61345" y="146051"/>
                  </a:lnTo>
                  <a:lnTo>
                    <a:pt x="68872" y="149206"/>
                  </a:lnTo>
                  <a:lnTo>
                    <a:pt x="75029" y="154622"/>
                  </a:lnTo>
                  <a:lnTo>
                    <a:pt x="78990" y="161797"/>
                  </a:lnTo>
                  <a:lnTo>
                    <a:pt x="80177" y="170337"/>
                  </a:lnTo>
                  <a:lnTo>
                    <a:pt x="80837" y="175394"/>
                  </a:lnTo>
                  <a:lnTo>
                    <a:pt x="82508" y="180198"/>
                  </a:lnTo>
                  <a:lnTo>
                    <a:pt x="88777" y="188624"/>
                  </a:lnTo>
                  <a:lnTo>
                    <a:pt x="92408" y="191245"/>
                  </a:lnTo>
                  <a:lnTo>
                    <a:pt x="96096" y="192410"/>
                  </a:lnTo>
                  <a:lnTo>
                    <a:pt x="99616" y="192039"/>
                  </a:lnTo>
                  <a:lnTo>
                    <a:pt x="102971" y="189869"/>
                  </a:lnTo>
                  <a:lnTo>
                    <a:pt x="143235" y="149854"/>
                  </a:lnTo>
                  <a:lnTo>
                    <a:pt x="82413" y="89073"/>
                  </a:lnTo>
                  <a:lnTo>
                    <a:pt x="79536" y="84631"/>
                  </a:lnTo>
                  <a:lnTo>
                    <a:pt x="79266" y="79491"/>
                  </a:lnTo>
                  <a:lnTo>
                    <a:pt x="80821" y="74569"/>
                  </a:lnTo>
                  <a:lnTo>
                    <a:pt x="84105" y="70028"/>
                  </a:lnTo>
                  <a:lnTo>
                    <a:pt x="93199" y="62847"/>
                  </a:lnTo>
                  <a:lnTo>
                    <a:pt x="98907" y="60865"/>
                  </a:lnTo>
                  <a:lnTo>
                    <a:pt x="104332" y="60157"/>
                  </a:lnTo>
                  <a:lnTo>
                    <a:pt x="104317" y="60160"/>
                  </a:lnTo>
                  <a:lnTo>
                    <a:pt x="112202" y="59065"/>
                  </a:lnTo>
                  <a:lnTo>
                    <a:pt x="118448" y="55736"/>
                  </a:lnTo>
                  <a:lnTo>
                    <a:pt x="122840" y="50719"/>
                  </a:lnTo>
                  <a:lnTo>
                    <a:pt x="125811" y="44143"/>
                  </a:lnTo>
                  <a:lnTo>
                    <a:pt x="126882" y="36631"/>
                  </a:lnTo>
                  <a:lnTo>
                    <a:pt x="126025" y="28949"/>
                  </a:lnTo>
                  <a:lnTo>
                    <a:pt x="123222" y="21385"/>
                  </a:lnTo>
                  <a:lnTo>
                    <a:pt x="118233" y="14446"/>
                  </a:lnTo>
                  <a:lnTo>
                    <a:pt x="115725" y="12148"/>
                  </a:lnTo>
                  <a:lnTo>
                    <a:pt x="108681" y="7100"/>
                  </a:lnTo>
                  <a:lnTo>
                    <a:pt x="101452" y="4323"/>
                  </a:lnTo>
                  <a:lnTo>
                    <a:pt x="93683" y="3690"/>
                  </a:lnTo>
                  <a:lnTo>
                    <a:pt x="86413" y="4973"/>
                  </a:lnTo>
                  <a:lnTo>
                    <a:pt x="80085" y="7924"/>
                  </a:lnTo>
                  <a:lnTo>
                    <a:pt x="75046" y="12544"/>
                  </a:lnTo>
                  <a:lnTo>
                    <a:pt x="71701" y="18813"/>
                  </a:lnTo>
                  <a:lnTo>
                    <a:pt x="70606" y="26693"/>
                  </a:lnTo>
                  <a:lnTo>
                    <a:pt x="70609" y="26678"/>
                  </a:lnTo>
                  <a:lnTo>
                    <a:pt x="69901" y="32101"/>
                  </a:lnTo>
                  <a:lnTo>
                    <a:pt x="67921" y="37790"/>
                  </a:lnTo>
                  <a:lnTo>
                    <a:pt x="60974" y="46886"/>
                  </a:lnTo>
                  <a:lnTo>
                    <a:pt x="56417" y="50178"/>
                  </a:lnTo>
                  <a:lnTo>
                    <a:pt x="51494" y="51732"/>
                  </a:lnTo>
                  <a:lnTo>
                    <a:pt x="46351" y="51462"/>
                  </a:lnTo>
                  <a:lnTo>
                    <a:pt x="41907" y="48587"/>
                  </a:lnTo>
                  <a:lnTo>
                    <a:pt x="0" y="6704"/>
                  </a:lnTo>
                  <a:lnTo>
                    <a:pt x="0" y="1555"/>
                  </a:lnTo>
                  <a:lnTo>
                    <a:pt x="44203" y="45732"/>
                  </a:lnTo>
                  <a:lnTo>
                    <a:pt x="47515" y="47875"/>
                  </a:lnTo>
                  <a:lnTo>
                    <a:pt x="51025" y="48059"/>
                  </a:lnTo>
                  <a:lnTo>
                    <a:pt x="54764" y="46879"/>
                  </a:lnTo>
                  <a:lnTo>
                    <a:pt x="58400" y="44254"/>
                  </a:lnTo>
                  <a:lnTo>
                    <a:pt x="64669" y="36044"/>
                  </a:lnTo>
                  <a:lnTo>
                    <a:pt x="66335" y="31255"/>
                  </a:lnTo>
                  <a:lnTo>
                    <a:pt x="66994" y="26198"/>
                  </a:lnTo>
                  <a:lnTo>
                    <a:pt x="68179" y="17673"/>
                  </a:lnTo>
                  <a:lnTo>
                    <a:pt x="72125" y="10292"/>
                  </a:lnTo>
                  <a:lnTo>
                    <a:pt x="78030" y="4858"/>
                  </a:lnTo>
                  <a:lnTo>
                    <a:pt x="85335" y="1457"/>
                  </a:lnTo>
                  <a:lnTo>
                    <a:pt x="9354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Shape 739"/>
            <p:cNvSpPr/>
            <p:nvPr/>
          </p:nvSpPr>
          <p:spPr>
            <a:xfrm>
              <a:off x="193548" y="1746504"/>
              <a:ext cx="353568" cy="353568"/>
            </a:xfrm>
            <a:custGeom>
              <a:avLst/>
              <a:gdLst/>
              <a:ahLst/>
              <a:cxnLst/>
              <a:rect l="0" t="0" r="0" b="0"/>
              <a:pathLst>
                <a:path w="353568" h="353568">
                  <a:moveTo>
                    <a:pt x="0" y="353568"/>
                  </a:moveTo>
                  <a:lnTo>
                    <a:pt x="353568" y="353568"/>
                  </a:lnTo>
                  <a:lnTo>
                    <a:pt x="3535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08990" y="1785669"/>
              <a:ext cx="1483001" cy="3774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3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32378" y="1688768"/>
              <a:ext cx="3197952" cy="264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Theoretical Framework (quantitative)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32379" y="1966135"/>
              <a:ext cx="3197952" cy="264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Conceptual Framework (qualitative)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Shape 743"/>
            <p:cNvSpPr/>
            <p:nvPr/>
          </p:nvSpPr>
          <p:spPr>
            <a:xfrm>
              <a:off x="0" y="2404872"/>
              <a:ext cx="6800088" cy="640080"/>
            </a:xfrm>
            <a:custGeom>
              <a:avLst/>
              <a:gdLst/>
              <a:ahLst/>
              <a:cxnLst/>
              <a:rect l="0" t="0" r="0" b="0"/>
              <a:pathLst>
                <a:path w="6800088" h="640080">
                  <a:moveTo>
                    <a:pt x="64008" y="0"/>
                  </a:moveTo>
                  <a:lnTo>
                    <a:pt x="6736081" y="0"/>
                  </a:lnTo>
                  <a:cubicBezTo>
                    <a:pt x="6771386" y="0"/>
                    <a:pt x="6800088" y="28702"/>
                    <a:pt x="6800088" y="64008"/>
                  </a:cubicBezTo>
                  <a:lnTo>
                    <a:pt x="6800088" y="576072"/>
                  </a:lnTo>
                  <a:cubicBezTo>
                    <a:pt x="6800088" y="611378"/>
                    <a:pt x="6771386" y="640080"/>
                    <a:pt x="6736081" y="640080"/>
                  </a:cubicBezTo>
                  <a:lnTo>
                    <a:pt x="64008" y="640080"/>
                  </a:lnTo>
                  <a:cubicBezTo>
                    <a:pt x="28651" y="640080"/>
                    <a:pt x="0" y="611378"/>
                    <a:pt x="0" y="576072"/>
                  </a:cubicBezTo>
                  <a:lnTo>
                    <a:pt x="0" y="64008"/>
                  </a:lnTo>
                  <a:cubicBezTo>
                    <a:pt x="0" y="28702"/>
                    <a:pt x="28651" y="0"/>
                    <a:pt x="6400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Shape 744"/>
            <p:cNvSpPr/>
            <p:nvPr/>
          </p:nvSpPr>
          <p:spPr>
            <a:xfrm>
              <a:off x="227481" y="2582130"/>
              <a:ext cx="108988" cy="218439"/>
            </a:xfrm>
            <a:custGeom>
              <a:avLst/>
              <a:gdLst/>
              <a:ahLst/>
              <a:cxnLst/>
              <a:rect l="0" t="0" r="0" b="0"/>
              <a:pathLst>
                <a:path w="108988" h="218439">
                  <a:moveTo>
                    <a:pt x="108988" y="0"/>
                  </a:moveTo>
                  <a:lnTo>
                    <a:pt x="108988" y="21410"/>
                  </a:lnTo>
                  <a:cubicBezTo>
                    <a:pt x="60873" y="21410"/>
                    <a:pt x="21506" y="60757"/>
                    <a:pt x="21506" y="108849"/>
                  </a:cubicBezTo>
                  <a:cubicBezTo>
                    <a:pt x="21506" y="144918"/>
                    <a:pt x="43650" y="176068"/>
                    <a:pt x="75020" y="189389"/>
                  </a:cubicBezTo>
                  <a:lnTo>
                    <a:pt x="108988" y="196289"/>
                  </a:lnTo>
                  <a:lnTo>
                    <a:pt x="108988" y="218439"/>
                  </a:lnTo>
                  <a:lnTo>
                    <a:pt x="66893" y="209888"/>
                  </a:lnTo>
                  <a:cubicBezTo>
                    <a:pt x="27680" y="193237"/>
                    <a:pt x="0" y="154300"/>
                    <a:pt x="0" y="109213"/>
                  </a:cubicBezTo>
                  <a:cubicBezTo>
                    <a:pt x="0" y="64127"/>
                    <a:pt x="27680" y="25196"/>
                    <a:pt x="66893" y="8548"/>
                  </a:cubicBezTo>
                  <a:lnTo>
                    <a:pt x="10898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Shape 745"/>
            <p:cNvSpPr/>
            <p:nvPr/>
          </p:nvSpPr>
          <p:spPr>
            <a:xfrm>
              <a:off x="336469" y="2582056"/>
              <a:ext cx="181158" cy="287810"/>
            </a:xfrm>
            <a:custGeom>
              <a:avLst/>
              <a:gdLst/>
              <a:ahLst/>
              <a:cxnLst/>
              <a:rect l="0" t="0" r="0" b="0"/>
              <a:pathLst>
                <a:path w="181158" h="287810">
                  <a:moveTo>
                    <a:pt x="365" y="0"/>
                  </a:moveTo>
                  <a:cubicBezTo>
                    <a:pt x="60508" y="0"/>
                    <a:pt x="109717" y="49173"/>
                    <a:pt x="109717" y="109288"/>
                  </a:cubicBezTo>
                  <a:cubicBezTo>
                    <a:pt x="109717" y="134062"/>
                    <a:pt x="101333" y="157379"/>
                    <a:pt x="87117" y="175596"/>
                  </a:cubicBezTo>
                  <a:lnTo>
                    <a:pt x="103156" y="191626"/>
                  </a:lnTo>
                  <a:cubicBezTo>
                    <a:pt x="111175" y="190169"/>
                    <a:pt x="119559" y="192355"/>
                    <a:pt x="125755" y="198549"/>
                  </a:cubicBezTo>
                  <a:lnTo>
                    <a:pt x="171316" y="244090"/>
                  </a:lnTo>
                  <a:cubicBezTo>
                    <a:pt x="181158" y="253927"/>
                    <a:pt x="181158" y="269958"/>
                    <a:pt x="171680" y="280159"/>
                  </a:cubicBezTo>
                  <a:cubicBezTo>
                    <a:pt x="166577" y="285260"/>
                    <a:pt x="160019" y="287810"/>
                    <a:pt x="153458" y="287810"/>
                  </a:cubicBezTo>
                  <a:cubicBezTo>
                    <a:pt x="146897" y="287810"/>
                    <a:pt x="140336" y="285260"/>
                    <a:pt x="135233" y="280159"/>
                  </a:cubicBezTo>
                  <a:lnTo>
                    <a:pt x="89669" y="234617"/>
                  </a:lnTo>
                  <a:cubicBezTo>
                    <a:pt x="83472" y="228424"/>
                    <a:pt x="81285" y="220044"/>
                    <a:pt x="82743" y="212029"/>
                  </a:cubicBezTo>
                  <a:lnTo>
                    <a:pt x="66705" y="195999"/>
                  </a:lnTo>
                  <a:cubicBezTo>
                    <a:pt x="48115" y="210207"/>
                    <a:pt x="25151" y="218587"/>
                    <a:pt x="365" y="218587"/>
                  </a:cubicBezTo>
                  <a:lnTo>
                    <a:pt x="0" y="218513"/>
                  </a:lnTo>
                  <a:lnTo>
                    <a:pt x="0" y="196363"/>
                  </a:lnTo>
                  <a:lnTo>
                    <a:pt x="0" y="196363"/>
                  </a:lnTo>
                  <a:cubicBezTo>
                    <a:pt x="48115" y="196363"/>
                    <a:pt x="87482" y="157015"/>
                    <a:pt x="87482" y="108923"/>
                  </a:cubicBezTo>
                  <a:cubicBezTo>
                    <a:pt x="87482" y="60832"/>
                    <a:pt x="48115" y="21484"/>
                    <a:pt x="0" y="21484"/>
                  </a:cubicBezTo>
                  <a:lnTo>
                    <a:pt x="0" y="74"/>
                  </a:lnTo>
                  <a:lnTo>
                    <a:pt x="3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Shape 746"/>
            <p:cNvSpPr/>
            <p:nvPr/>
          </p:nvSpPr>
          <p:spPr>
            <a:xfrm>
              <a:off x="247304" y="2601854"/>
              <a:ext cx="89314" cy="178541"/>
            </a:xfrm>
            <a:custGeom>
              <a:avLst/>
              <a:gdLst/>
              <a:ahLst/>
              <a:cxnLst/>
              <a:rect l="0" t="0" r="0" b="0"/>
              <a:pathLst>
                <a:path w="89314" h="178541">
                  <a:moveTo>
                    <a:pt x="89314" y="0"/>
                  </a:moveTo>
                  <a:lnTo>
                    <a:pt x="89314" y="0"/>
                  </a:lnTo>
                  <a:lnTo>
                    <a:pt x="89314" y="3663"/>
                  </a:lnTo>
                  <a:lnTo>
                    <a:pt x="72134" y="5447"/>
                  </a:lnTo>
                  <a:lnTo>
                    <a:pt x="56087" y="10348"/>
                  </a:lnTo>
                  <a:lnTo>
                    <a:pt x="41590" y="18373"/>
                  </a:lnTo>
                  <a:lnTo>
                    <a:pt x="28870" y="28857"/>
                  </a:lnTo>
                  <a:lnTo>
                    <a:pt x="18381" y="41571"/>
                  </a:lnTo>
                  <a:lnTo>
                    <a:pt x="10353" y="56060"/>
                  </a:lnTo>
                  <a:lnTo>
                    <a:pt x="5449" y="72099"/>
                  </a:lnTo>
                  <a:lnTo>
                    <a:pt x="3665" y="89271"/>
                  </a:lnTo>
                  <a:lnTo>
                    <a:pt x="5450" y="106442"/>
                  </a:lnTo>
                  <a:lnTo>
                    <a:pt x="10353" y="122481"/>
                  </a:lnTo>
                  <a:lnTo>
                    <a:pt x="18382" y="136971"/>
                  </a:lnTo>
                  <a:lnTo>
                    <a:pt x="28871" y="149685"/>
                  </a:lnTo>
                  <a:lnTo>
                    <a:pt x="41592" y="160169"/>
                  </a:lnTo>
                  <a:lnTo>
                    <a:pt x="56087" y="168193"/>
                  </a:lnTo>
                  <a:lnTo>
                    <a:pt x="72134" y="173094"/>
                  </a:lnTo>
                  <a:lnTo>
                    <a:pt x="89314" y="174878"/>
                  </a:lnTo>
                  <a:lnTo>
                    <a:pt x="89314" y="178541"/>
                  </a:lnTo>
                  <a:lnTo>
                    <a:pt x="71407" y="176683"/>
                  </a:lnTo>
                  <a:lnTo>
                    <a:pt x="54652" y="171564"/>
                  </a:lnTo>
                  <a:lnTo>
                    <a:pt x="39531" y="163193"/>
                  </a:lnTo>
                  <a:lnTo>
                    <a:pt x="26281" y="152272"/>
                  </a:lnTo>
                  <a:lnTo>
                    <a:pt x="15355" y="139029"/>
                  </a:lnTo>
                  <a:lnTo>
                    <a:pt x="6980" y="123915"/>
                  </a:lnTo>
                  <a:lnTo>
                    <a:pt x="1859" y="107168"/>
                  </a:lnTo>
                  <a:lnTo>
                    <a:pt x="0" y="89271"/>
                  </a:lnTo>
                  <a:lnTo>
                    <a:pt x="1859" y="71373"/>
                  </a:lnTo>
                  <a:lnTo>
                    <a:pt x="6980" y="54625"/>
                  </a:lnTo>
                  <a:lnTo>
                    <a:pt x="15355" y="39512"/>
                  </a:lnTo>
                  <a:lnTo>
                    <a:pt x="26281" y="26269"/>
                  </a:lnTo>
                  <a:lnTo>
                    <a:pt x="39531" y="15348"/>
                  </a:lnTo>
                  <a:lnTo>
                    <a:pt x="54652" y="6977"/>
                  </a:lnTo>
                  <a:lnTo>
                    <a:pt x="71407" y="1858"/>
                  </a:lnTo>
                  <a:lnTo>
                    <a:pt x="89314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Shape 747"/>
            <p:cNvSpPr/>
            <p:nvPr/>
          </p:nvSpPr>
          <p:spPr>
            <a:xfrm>
              <a:off x="225661" y="2580258"/>
              <a:ext cx="110956" cy="222203"/>
            </a:xfrm>
            <a:custGeom>
              <a:avLst/>
              <a:gdLst/>
              <a:ahLst/>
              <a:cxnLst/>
              <a:rect l="0" t="0" r="0" b="0"/>
              <a:pathLst>
                <a:path w="110956" h="222203">
                  <a:moveTo>
                    <a:pt x="110956" y="0"/>
                  </a:moveTo>
                  <a:lnTo>
                    <a:pt x="110956" y="3663"/>
                  </a:lnTo>
                  <a:lnTo>
                    <a:pt x="89591" y="5888"/>
                  </a:lnTo>
                  <a:lnTo>
                    <a:pt x="69578" y="12111"/>
                  </a:lnTo>
                  <a:lnTo>
                    <a:pt x="51140" y="21994"/>
                  </a:lnTo>
                  <a:lnTo>
                    <a:pt x="35247" y="35194"/>
                  </a:lnTo>
                  <a:lnTo>
                    <a:pt x="22040" y="51079"/>
                  </a:lnTo>
                  <a:lnTo>
                    <a:pt x="12175" y="69455"/>
                  </a:lnTo>
                  <a:lnTo>
                    <a:pt x="5905" y="89601"/>
                  </a:lnTo>
                  <a:lnTo>
                    <a:pt x="3665" y="111094"/>
                  </a:lnTo>
                  <a:lnTo>
                    <a:pt x="5905" y="132589"/>
                  </a:lnTo>
                  <a:lnTo>
                    <a:pt x="12175" y="152734"/>
                  </a:lnTo>
                  <a:lnTo>
                    <a:pt x="22036" y="171102"/>
                  </a:lnTo>
                  <a:lnTo>
                    <a:pt x="35247" y="186992"/>
                  </a:lnTo>
                  <a:lnTo>
                    <a:pt x="51149" y="200200"/>
                  </a:lnTo>
                  <a:lnTo>
                    <a:pt x="69525" y="210056"/>
                  </a:lnTo>
                  <a:lnTo>
                    <a:pt x="89679" y="216323"/>
                  </a:lnTo>
                  <a:lnTo>
                    <a:pt x="110956" y="218538"/>
                  </a:lnTo>
                  <a:lnTo>
                    <a:pt x="110956" y="222203"/>
                  </a:lnTo>
                  <a:lnTo>
                    <a:pt x="88946" y="219911"/>
                  </a:lnTo>
                  <a:lnTo>
                    <a:pt x="68102" y="213429"/>
                  </a:lnTo>
                  <a:lnTo>
                    <a:pt x="49105" y="203240"/>
                  </a:lnTo>
                  <a:lnTo>
                    <a:pt x="32660" y="189581"/>
                  </a:lnTo>
                  <a:lnTo>
                    <a:pt x="18994" y="173143"/>
                  </a:lnTo>
                  <a:lnTo>
                    <a:pt x="8800" y="154155"/>
                  </a:lnTo>
                  <a:lnTo>
                    <a:pt x="2315" y="133322"/>
                  </a:lnTo>
                  <a:lnTo>
                    <a:pt x="0" y="111094"/>
                  </a:lnTo>
                  <a:lnTo>
                    <a:pt x="2315" y="88867"/>
                  </a:lnTo>
                  <a:lnTo>
                    <a:pt x="8800" y="68033"/>
                  </a:lnTo>
                  <a:lnTo>
                    <a:pt x="18994" y="49046"/>
                  </a:lnTo>
                  <a:lnTo>
                    <a:pt x="32660" y="32608"/>
                  </a:lnTo>
                  <a:lnTo>
                    <a:pt x="49105" y="18949"/>
                  </a:lnTo>
                  <a:lnTo>
                    <a:pt x="68102" y="8751"/>
                  </a:lnTo>
                  <a:lnTo>
                    <a:pt x="88946" y="2284"/>
                  </a:lnTo>
                  <a:lnTo>
                    <a:pt x="11095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Shape 748"/>
            <p:cNvSpPr/>
            <p:nvPr/>
          </p:nvSpPr>
          <p:spPr>
            <a:xfrm>
              <a:off x="336618" y="2601854"/>
              <a:ext cx="89314" cy="178541"/>
            </a:xfrm>
            <a:custGeom>
              <a:avLst/>
              <a:gdLst/>
              <a:ahLst/>
              <a:cxnLst/>
              <a:rect l="0" t="0" r="0" b="0"/>
              <a:pathLst>
                <a:path w="89314" h="178541">
                  <a:moveTo>
                    <a:pt x="0" y="0"/>
                  </a:moveTo>
                  <a:lnTo>
                    <a:pt x="17906" y="1858"/>
                  </a:lnTo>
                  <a:lnTo>
                    <a:pt x="34662" y="6977"/>
                  </a:lnTo>
                  <a:lnTo>
                    <a:pt x="49783" y="15348"/>
                  </a:lnTo>
                  <a:lnTo>
                    <a:pt x="63032" y="26269"/>
                  </a:lnTo>
                  <a:lnTo>
                    <a:pt x="73959" y="39512"/>
                  </a:lnTo>
                  <a:lnTo>
                    <a:pt x="82333" y="54626"/>
                  </a:lnTo>
                  <a:lnTo>
                    <a:pt x="87455" y="71373"/>
                  </a:lnTo>
                  <a:lnTo>
                    <a:pt x="89314" y="89271"/>
                  </a:lnTo>
                  <a:lnTo>
                    <a:pt x="87455" y="107168"/>
                  </a:lnTo>
                  <a:lnTo>
                    <a:pt x="82333" y="123915"/>
                  </a:lnTo>
                  <a:lnTo>
                    <a:pt x="73959" y="139029"/>
                  </a:lnTo>
                  <a:lnTo>
                    <a:pt x="63033" y="152272"/>
                  </a:lnTo>
                  <a:lnTo>
                    <a:pt x="49783" y="163193"/>
                  </a:lnTo>
                  <a:lnTo>
                    <a:pt x="34662" y="171564"/>
                  </a:lnTo>
                  <a:lnTo>
                    <a:pt x="17906" y="176683"/>
                  </a:lnTo>
                  <a:lnTo>
                    <a:pt x="0" y="178541"/>
                  </a:lnTo>
                  <a:lnTo>
                    <a:pt x="0" y="174878"/>
                  </a:lnTo>
                  <a:lnTo>
                    <a:pt x="17180" y="173094"/>
                  </a:lnTo>
                  <a:lnTo>
                    <a:pt x="33225" y="168194"/>
                  </a:lnTo>
                  <a:lnTo>
                    <a:pt x="47722" y="160169"/>
                  </a:lnTo>
                  <a:lnTo>
                    <a:pt x="60443" y="149685"/>
                  </a:lnTo>
                  <a:lnTo>
                    <a:pt x="70932" y="136970"/>
                  </a:lnTo>
                  <a:lnTo>
                    <a:pt x="78961" y="122481"/>
                  </a:lnTo>
                  <a:lnTo>
                    <a:pt x="83864" y="106442"/>
                  </a:lnTo>
                  <a:lnTo>
                    <a:pt x="85649" y="89271"/>
                  </a:lnTo>
                  <a:lnTo>
                    <a:pt x="83864" y="72099"/>
                  </a:lnTo>
                  <a:lnTo>
                    <a:pt x="78961" y="56060"/>
                  </a:lnTo>
                  <a:lnTo>
                    <a:pt x="70932" y="41571"/>
                  </a:lnTo>
                  <a:lnTo>
                    <a:pt x="60444" y="28857"/>
                  </a:lnTo>
                  <a:lnTo>
                    <a:pt x="47723" y="18373"/>
                  </a:lnTo>
                  <a:lnTo>
                    <a:pt x="33227" y="10348"/>
                  </a:lnTo>
                  <a:lnTo>
                    <a:pt x="17180" y="5447"/>
                  </a:lnTo>
                  <a:lnTo>
                    <a:pt x="0" y="36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Shape 749"/>
            <p:cNvSpPr/>
            <p:nvPr/>
          </p:nvSpPr>
          <p:spPr>
            <a:xfrm>
              <a:off x="336618" y="2580234"/>
              <a:ext cx="180462" cy="291494"/>
            </a:xfrm>
            <a:custGeom>
              <a:avLst/>
              <a:gdLst/>
              <a:ahLst/>
              <a:cxnLst/>
              <a:rect l="0" t="0" r="0" b="0"/>
              <a:pathLst>
                <a:path w="180462" h="291494">
                  <a:moveTo>
                    <a:pt x="228" y="0"/>
                  </a:moveTo>
                  <a:lnTo>
                    <a:pt x="22466" y="2308"/>
                  </a:lnTo>
                  <a:lnTo>
                    <a:pt x="43310" y="8774"/>
                  </a:lnTo>
                  <a:lnTo>
                    <a:pt x="62306" y="18973"/>
                  </a:lnTo>
                  <a:lnTo>
                    <a:pt x="78752" y="32632"/>
                  </a:lnTo>
                  <a:lnTo>
                    <a:pt x="92418" y="49069"/>
                  </a:lnTo>
                  <a:lnTo>
                    <a:pt x="102612" y="68057"/>
                  </a:lnTo>
                  <a:lnTo>
                    <a:pt x="109097" y="88891"/>
                  </a:lnTo>
                  <a:lnTo>
                    <a:pt x="111412" y="111103"/>
                  </a:lnTo>
                  <a:lnTo>
                    <a:pt x="109790" y="129636"/>
                  </a:lnTo>
                  <a:lnTo>
                    <a:pt x="105388" y="147454"/>
                  </a:lnTo>
                  <a:lnTo>
                    <a:pt x="98204" y="163907"/>
                  </a:lnTo>
                  <a:lnTo>
                    <a:pt x="89370" y="177361"/>
                  </a:lnTo>
                  <a:lnTo>
                    <a:pt x="103889" y="191669"/>
                  </a:lnTo>
                  <a:lnTo>
                    <a:pt x="109222" y="191259"/>
                  </a:lnTo>
                  <a:lnTo>
                    <a:pt x="115798" y="192476"/>
                  </a:lnTo>
                  <a:lnTo>
                    <a:pt x="121667" y="194921"/>
                  </a:lnTo>
                  <a:lnTo>
                    <a:pt x="126961" y="199010"/>
                  </a:lnTo>
                  <a:lnTo>
                    <a:pt x="172746" y="244767"/>
                  </a:lnTo>
                  <a:lnTo>
                    <a:pt x="178518" y="253654"/>
                  </a:lnTo>
                  <a:lnTo>
                    <a:pt x="180462" y="263889"/>
                  </a:lnTo>
                  <a:lnTo>
                    <a:pt x="178761" y="274135"/>
                  </a:lnTo>
                  <a:lnTo>
                    <a:pt x="172898" y="283423"/>
                  </a:lnTo>
                  <a:lnTo>
                    <a:pt x="163816" y="289540"/>
                  </a:lnTo>
                  <a:lnTo>
                    <a:pt x="153318" y="291494"/>
                  </a:lnTo>
                  <a:lnTo>
                    <a:pt x="143054" y="289540"/>
                  </a:lnTo>
                  <a:lnTo>
                    <a:pt x="133939" y="283547"/>
                  </a:lnTo>
                  <a:lnTo>
                    <a:pt x="88162" y="237790"/>
                  </a:lnTo>
                  <a:lnTo>
                    <a:pt x="84071" y="232498"/>
                  </a:lnTo>
                  <a:lnTo>
                    <a:pt x="81625" y="226633"/>
                  </a:lnTo>
                  <a:lnTo>
                    <a:pt x="80407" y="220059"/>
                  </a:lnTo>
                  <a:lnTo>
                    <a:pt x="80818" y="214729"/>
                  </a:lnTo>
                  <a:lnTo>
                    <a:pt x="66495" y="200209"/>
                  </a:lnTo>
                  <a:lnTo>
                    <a:pt x="52808" y="209047"/>
                  </a:lnTo>
                  <a:lnTo>
                    <a:pt x="36357" y="216228"/>
                  </a:lnTo>
                  <a:lnTo>
                    <a:pt x="18757" y="220627"/>
                  </a:lnTo>
                  <a:lnTo>
                    <a:pt x="213" y="222248"/>
                  </a:lnTo>
                  <a:lnTo>
                    <a:pt x="0" y="222226"/>
                  </a:lnTo>
                  <a:lnTo>
                    <a:pt x="0" y="218561"/>
                  </a:lnTo>
                  <a:lnTo>
                    <a:pt x="244" y="218587"/>
                  </a:lnTo>
                  <a:lnTo>
                    <a:pt x="18154" y="217020"/>
                  </a:lnTo>
                  <a:lnTo>
                    <a:pt x="35178" y="212766"/>
                  </a:lnTo>
                  <a:lnTo>
                    <a:pt x="51074" y="205829"/>
                  </a:lnTo>
                  <a:lnTo>
                    <a:pt x="67006" y="195540"/>
                  </a:lnTo>
                  <a:lnTo>
                    <a:pt x="84578" y="213352"/>
                  </a:lnTo>
                  <a:lnTo>
                    <a:pt x="84077" y="219862"/>
                  </a:lnTo>
                  <a:lnTo>
                    <a:pt x="85137" y="225585"/>
                  </a:lnTo>
                  <a:lnTo>
                    <a:pt x="87249" y="230651"/>
                  </a:lnTo>
                  <a:lnTo>
                    <a:pt x="90914" y="235391"/>
                  </a:lnTo>
                  <a:lnTo>
                    <a:pt x="136249" y="280705"/>
                  </a:lnTo>
                  <a:lnTo>
                    <a:pt x="144453" y="286099"/>
                  </a:lnTo>
                  <a:lnTo>
                    <a:pt x="153321" y="287787"/>
                  </a:lnTo>
                  <a:lnTo>
                    <a:pt x="162397" y="286099"/>
                  </a:lnTo>
                  <a:lnTo>
                    <a:pt x="170221" y="280825"/>
                  </a:lnTo>
                  <a:lnTo>
                    <a:pt x="175262" y="272848"/>
                  </a:lnTo>
                  <a:lnTo>
                    <a:pt x="176760" y="263949"/>
                  </a:lnTo>
                  <a:lnTo>
                    <a:pt x="175056" y="255010"/>
                  </a:lnTo>
                  <a:lnTo>
                    <a:pt x="169901" y="247066"/>
                  </a:lnTo>
                  <a:lnTo>
                    <a:pt x="124560" y="201759"/>
                  </a:lnTo>
                  <a:lnTo>
                    <a:pt x="119818" y="198097"/>
                  </a:lnTo>
                  <a:lnTo>
                    <a:pt x="114750" y="195986"/>
                  </a:lnTo>
                  <a:lnTo>
                    <a:pt x="109023" y="194927"/>
                  </a:lnTo>
                  <a:lnTo>
                    <a:pt x="102512" y="195428"/>
                  </a:lnTo>
                  <a:lnTo>
                    <a:pt x="84684" y="177858"/>
                  </a:lnTo>
                  <a:lnTo>
                    <a:pt x="94987" y="162163"/>
                  </a:lnTo>
                  <a:lnTo>
                    <a:pt x="101921" y="146289"/>
                  </a:lnTo>
                  <a:lnTo>
                    <a:pt x="106182" y="129031"/>
                  </a:lnTo>
                  <a:lnTo>
                    <a:pt x="107749" y="111133"/>
                  </a:lnTo>
                  <a:lnTo>
                    <a:pt x="105507" y="89624"/>
                  </a:lnTo>
                  <a:lnTo>
                    <a:pt x="99237" y="69478"/>
                  </a:lnTo>
                  <a:lnTo>
                    <a:pt x="89371" y="51102"/>
                  </a:lnTo>
                  <a:lnTo>
                    <a:pt x="76165" y="35217"/>
                  </a:lnTo>
                  <a:lnTo>
                    <a:pt x="60272" y="22018"/>
                  </a:lnTo>
                  <a:lnTo>
                    <a:pt x="41833" y="12134"/>
                  </a:lnTo>
                  <a:lnTo>
                    <a:pt x="21820" y="5911"/>
                  </a:lnTo>
                  <a:lnTo>
                    <a:pt x="228" y="3663"/>
                  </a:lnTo>
                  <a:lnTo>
                    <a:pt x="0" y="3687"/>
                  </a:lnTo>
                  <a:lnTo>
                    <a:pt x="0" y="24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Shape 750"/>
            <p:cNvSpPr/>
            <p:nvPr/>
          </p:nvSpPr>
          <p:spPr>
            <a:xfrm>
              <a:off x="193548" y="2548128"/>
              <a:ext cx="353568" cy="353568"/>
            </a:xfrm>
            <a:custGeom>
              <a:avLst/>
              <a:gdLst/>
              <a:ahLst/>
              <a:cxnLst/>
              <a:rect l="0" t="0" r="0" b="0"/>
              <a:pathLst>
                <a:path w="353568" h="353568">
                  <a:moveTo>
                    <a:pt x="0" y="353568"/>
                  </a:moveTo>
                  <a:lnTo>
                    <a:pt x="353568" y="353568"/>
                  </a:lnTo>
                  <a:lnTo>
                    <a:pt x="3535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08990" y="2587017"/>
              <a:ext cx="1483760" cy="377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4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869182" y="2628441"/>
              <a:ext cx="2861147" cy="264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Research Design and Methodology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Shape 753"/>
            <p:cNvSpPr/>
            <p:nvPr/>
          </p:nvSpPr>
          <p:spPr>
            <a:xfrm>
              <a:off x="0" y="3206496"/>
              <a:ext cx="6800088" cy="640080"/>
            </a:xfrm>
            <a:custGeom>
              <a:avLst/>
              <a:gdLst/>
              <a:ahLst/>
              <a:cxnLst/>
              <a:rect l="0" t="0" r="0" b="0"/>
              <a:pathLst>
                <a:path w="6800088" h="640080">
                  <a:moveTo>
                    <a:pt x="64008" y="0"/>
                  </a:moveTo>
                  <a:lnTo>
                    <a:pt x="6736081" y="0"/>
                  </a:lnTo>
                  <a:cubicBezTo>
                    <a:pt x="6771386" y="0"/>
                    <a:pt x="6800088" y="28702"/>
                    <a:pt x="6800088" y="64008"/>
                  </a:cubicBezTo>
                  <a:lnTo>
                    <a:pt x="6800088" y="576072"/>
                  </a:lnTo>
                  <a:cubicBezTo>
                    <a:pt x="6800088" y="611378"/>
                    <a:pt x="6771386" y="640080"/>
                    <a:pt x="6736081" y="640080"/>
                  </a:cubicBezTo>
                  <a:lnTo>
                    <a:pt x="64008" y="640080"/>
                  </a:lnTo>
                  <a:cubicBezTo>
                    <a:pt x="28651" y="640080"/>
                    <a:pt x="0" y="611378"/>
                    <a:pt x="0" y="576072"/>
                  </a:cubicBezTo>
                  <a:lnTo>
                    <a:pt x="0" y="64008"/>
                  </a:lnTo>
                  <a:cubicBezTo>
                    <a:pt x="0" y="28702"/>
                    <a:pt x="28651" y="0"/>
                    <a:pt x="6400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Shape 754"/>
            <p:cNvSpPr/>
            <p:nvPr/>
          </p:nvSpPr>
          <p:spPr>
            <a:xfrm>
              <a:off x="287166" y="3399650"/>
              <a:ext cx="200586" cy="218681"/>
            </a:xfrm>
            <a:custGeom>
              <a:avLst/>
              <a:gdLst/>
              <a:ahLst/>
              <a:cxnLst/>
              <a:rect l="0" t="0" r="0" b="0"/>
              <a:pathLst>
                <a:path w="200586" h="218681">
                  <a:moveTo>
                    <a:pt x="175079" y="31"/>
                  </a:moveTo>
                  <a:cubicBezTo>
                    <a:pt x="189171" y="31"/>
                    <a:pt x="200586" y="11464"/>
                    <a:pt x="200574" y="25552"/>
                  </a:cubicBezTo>
                  <a:cubicBezTo>
                    <a:pt x="200574" y="39636"/>
                    <a:pt x="189149" y="51055"/>
                    <a:pt x="175058" y="51055"/>
                  </a:cubicBezTo>
                  <a:lnTo>
                    <a:pt x="156249" y="106251"/>
                  </a:lnTo>
                  <a:cubicBezTo>
                    <a:pt x="163442" y="110966"/>
                    <a:pt x="167771" y="118988"/>
                    <a:pt x="167768" y="127583"/>
                  </a:cubicBezTo>
                  <a:cubicBezTo>
                    <a:pt x="167762" y="141667"/>
                    <a:pt x="156334" y="153083"/>
                    <a:pt x="142243" y="153077"/>
                  </a:cubicBezTo>
                  <a:cubicBezTo>
                    <a:pt x="128152" y="153071"/>
                    <a:pt x="116731" y="141649"/>
                    <a:pt x="116737" y="127565"/>
                  </a:cubicBezTo>
                  <a:cubicBezTo>
                    <a:pt x="116752" y="124283"/>
                    <a:pt x="117384" y="121031"/>
                    <a:pt x="118596" y="117983"/>
                  </a:cubicBezTo>
                  <a:lnTo>
                    <a:pt x="80869" y="89747"/>
                  </a:lnTo>
                  <a:cubicBezTo>
                    <a:pt x="76483" y="93002"/>
                    <a:pt x="71170" y="94763"/>
                    <a:pt x="65706" y="94775"/>
                  </a:cubicBezTo>
                  <a:lnTo>
                    <a:pt x="65341" y="94775"/>
                  </a:lnTo>
                  <a:lnTo>
                    <a:pt x="40810" y="172705"/>
                  </a:lnTo>
                  <a:cubicBezTo>
                    <a:pt x="47280" y="177530"/>
                    <a:pt x="51086" y="185135"/>
                    <a:pt x="51065" y="193205"/>
                  </a:cubicBezTo>
                  <a:cubicBezTo>
                    <a:pt x="51031" y="207289"/>
                    <a:pt x="39579" y="218681"/>
                    <a:pt x="25488" y="218648"/>
                  </a:cubicBezTo>
                  <a:cubicBezTo>
                    <a:pt x="11397" y="218614"/>
                    <a:pt x="0" y="207168"/>
                    <a:pt x="33" y="193084"/>
                  </a:cubicBezTo>
                  <a:cubicBezTo>
                    <a:pt x="67" y="178996"/>
                    <a:pt x="11518" y="167608"/>
                    <a:pt x="25610" y="167641"/>
                  </a:cubicBezTo>
                  <a:lnTo>
                    <a:pt x="27104" y="167641"/>
                  </a:lnTo>
                  <a:lnTo>
                    <a:pt x="51417" y="90403"/>
                  </a:lnTo>
                  <a:cubicBezTo>
                    <a:pt x="41666" y="83830"/>
                    <a:pt x="37672" y="71451"/>
                    <a:pt x="41745" y="60425"/>
                  </a:cubicBezTo>
                  <a:cubicBezTo>
                    <a:pt x="46624" y="47211"/>
                    <a:pt x="61298" y="40453"/>
                    <a:pt x="74518" y="45329"/>
                  </a:cubicBezTo>
                  <a:cubicBezTo>
                    <a:pt x="87737" y="50208"/>
                    <a:pt x="94499" y="64872"/>
                    <a:pt x="89617" y="78089"/>
                  </a:cubicBezTo>
                  <a:lnTo>
                    <a:pt x="127672" y="106616"/>
                  </a:lnTo>
                  <a:cubicBezTo>
                    <a:pt x="131955" y="103643"/>
                    <a:pt x="137043" y="102055"/>
                    <a:pt x="142252" y="102062"/>
                  </a:cubicBezTo>
                  <a:lnTo>
                    <a:pt x="161134" y="46902"/>
                  </a:lnTo>
                  <a:cubicBezTo>
                    <a:pt x="153898" y="42190"/>
                    <a:pt x="149536" y="34141"/>
                    <a:pt x="149543" y="25509"/>
                  </a:cubicBezTo>
                  <a:cubicBezTo>
                    <a:pt x="149555" y="11422"/>
                    <a:pt x="160988" y="0"/>
                    <a:pt x="175079" y="31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Shape 755"/>
            <p:cNvSpPr/>
            <p:nvPr/>
          </p:nvSpPr>
          <p:spPr>
            <a:xfrm>
              <a:off x="285553" y="3441706"/>
              <a:ext cx="102094" cy="178595"/>
            </a:xfrm>
            <a:custGeom>
              <a:avLst/>
              <a:gdLst/>
              <a:ahLst/>
              <a:cxnLst/>
              <a:rect l="0" t="0" r="0" b="0"/>
              <a:pathLst>
                <a:path w="102094" h="178595">
                  <a:moveTo>
                    <a:pt x="66025" y="0"/>
                  </a:moveTo>
                  <a:lnTo>
                    <a:pt x="76762" y="1710"/>
                  </a:lnTo>
                  <a:lnTo>
                    <a:pt x="86030" y="7317"/>
                  </a:lnTo>
                  <a:lnTo>
                    <a:pt x="92391" y="15873"/>
                  </a:lnTo>
                  <a:lnTo>
                    <a:pt x="94839" y="26153"/>
                  </a:lnTo>
                  <a:lnTo>
                    <a:pt x="93362" y="35443"/>
                  </a:lnTo>
                  <a:lnTo>
                    <a:pt x="102094" y="41976"/>
                  </a:lnTo>
                  <a:lnTo>
                    <a:pt x="102094" y="46525"/>
                  </a:lnTo>
                  <a:lnTo>
                    <a:pt x="89417" y="37040"/>
                  </a:lnTo>
                  <a:lnTo>
                    <a:pt x="91125" y="26293"/>
                  </a:lnTo>
                  <a:lnTo>
                    <a:pt x="89018" y="17447"/>
                  </a:lnTo>
                  <a:lnTo>
                    <a:pt x="83528" y="10061"/>
                  </a:lnTo>
                  <a:lnTo>
                    <a:pt x="75489" y="5197"/>
                  </a:lnTo>
                  <a:lnTo>
                    <a:pt x="66173" y="3716"/>
                  </a:lnTo>
                  <a:lnTo>
                    <a:pt x="57532" y="5823"/>
                  </a:lnTo>
                  <a:lnTo>
                    <a:pt x="50151" y="11092"/>
                  </a:lnTo>
                  <a:lnTo>
                    <a:pt x="45278" y="19140"/>
                  </a:lnTo>
                  <a:lnTo>
                    <a:pt x="43798" y="26956"/>
                  </a:lnTo>
                  <a:lnTo>
                    <a:pt x="44853" y="34546"/>
                  </a:lnTo>
                  <a:lnTo>
                    <a:pt x="48445" y="41516"/>
                  </a:lnTo>
                  <a:lnTo>
                    <a:pt x="55193" y="48010"/>
                  </a:lnTo>
                  <a:lnTo>
                    <a:pt x="30075" y="127553"/>
                  </a:lnTo>
                  <a:lnTo>
                    <a:pt x="27558" y="127553"/>
                  </a:lnTo>
                  <a:lnTo>
                    <a:pt x="18073" y="129491"/>
                  </a:lnTo>
                  <a:lnTo>
                    <a:pt x="10685" y="134555"/>
                  </a:lnTo>
                  <a:lnTo>
                    <a:pt x="5619" y="141940"/>
                  </a:lnTo>
                  <a:lnTo>
                    <a:pt x="3713" y="151250"/>
                  </a:lnTo>
                  <a:lnTo>
                    <a:pt x="5403" y="160327"/>
                  </a:lnTo>
                  <a:lnTo>
                    <a:pt x="10467" y="167919"/>
                  </a:lnTo>
                  <a:lnTo>
                    <a:pt x="17845" y="172976"/>
                  </a:lnTo>
                  <a:lnTo>
                    <a:pt x="27144" y="174878"/>
                  </a:lnTo>
                  <a:lnTo>
                    <a:pt x="36443" y="172976"/>
                  </a:lnTo>
                  <a:lnTo>
                    <a:pt x="43845" y="167902"/>
                  </a:lnTo>
                  <a:lnTo>
                    <a:pt x="49128" y="160510"/>
                  </a:lnTo>
                  <a:lnTo>
                    <a:pt x="51043" y="151153"/>
                  </a:lnTo>
                  <a:lnTo>
                    <a:pt x="50419" y="145748"/>
                  </a:lnTo>
                  <a:lnTo>
                    <a:pt x="48552" y="140773"/>
                  </a:lnTo>
                  <a:lnTo>
                    <a:pt x="40600" y="131138"/>
                  </a:lnTo>
                  <a:lnTo>
                    <a:pt x="65672" y="51043"/>
                  </a:lnTo>
                  <a:lnTo>
                    <a:pt x="67319" y="51043"/>
                  </a:lnTo>
                  <a:lnTo>
                    <a:pt x="74855" y="49752"/>
                  </a:lnTo>
                  <a:lnTo>
                    <a:pt x="82680" y="45715"/>
                  </a:lnTo>
                  <a:lnTo>
                    <a:pt x="102094" y="60209"/>
                  </a:lnTo>
                  <a:lnTo>
                    <a:pt x="102094" y="64757"/>
                  </a:lnTo>
                  <a:lnTo>
                    <a:pt x="82325" y="49997"/>
                  </a:lnTo>
                  <a:lnTo>
                    <a:pt x="76027" y="53247"/>
                  </a:lnTo>
                  <a:lnTo>
                    <a:pt x="68394" y="54554"/>
                  </a:lnTo>
                  <a:lnTo>
                    <a:pt x="44671" y="130342"/>
                  </a:lnTo>
                  <a:lnTo>
                    <a:pt x="51754" y="138923"/>
                  </a:lnTo>
                  <a:lnTo>
                    <a:pt x="53990" y="144883"/>
                  </a:lnTo>
                  <a:lnTo>
                    <a:pt x="54731" y="151313"/>
                  </a:lnTo>
                  <a:lnTo>
                    <a:pt x="52544" y="161997"/>
                  </a:lnTo>
                  <a:lnTo>
                    <a:pt x="46438" y="170543"/>
                  </a:lnTo>
                  <a:lnTo>
                    <a:pt x="37894" y="176397"/>
                  </a:lnTo>
                  <a:lnTo>
                    <a:pt x="27144" y="178595"/>
                  </a:lnTo>
                  <a:lnTo>
                    <a:pt x="16394" y="176397"/>
                  </a:lnTo>
                  <a:lnTo>
                    <a:pt x="7825" y="170525"/>
                  </a:lnTo>
                  <a:lnTo>
                    <a:pt x="1956" y="161727"/>
                  </a:lnTo>
                  <a:lnTo>
                    <a:pt x="0" y="151219"/>
                  </a:lnTo>
                  <a:lnTo>
                    <a:pt x="2193" y="140489"/>
                  </a:lnTo>
                  <a:lnTo>
                    <a:pt x="8062" y="131933"/>
                  </a:lnTo>
                  <a:lnTo>
                    <a:pt x="16622" y="126068"/>
                  </a:lnTo>
                  <a:lnTo>
                    <a:pt x="27186" y="123909"/>
                  </a:lnTo>
                  <a:lnTo>
                    <a:pt x="27403" y="123909"/>
                  </a:lnTo>
                  <a:lnTo>
                    <a:pt x="51037" y="49066"/>
                  </a:lnTo>
                  <a:lnTo>
                    <a:pt x="45482" y="43720"/>
                  </a:lnTo>
                  <a:lnTo>
                    <a:pt x="41329" y="35662"/>
                  </a:lnTo>
                  <a:lnTo>
                    <a:pt x="40105" y="26860"/>
                  </a:lnTo>
                  <a:lnTo>
                    <a:pt x="41818" y="17819"/>
                  </a:lnTo>
                  <a:lnTo>
                    <a:pt x="47422" y="8565"/>
                  </a:lnTo>
                  <a:lnTo>
                    <a:pt x="55985" y="2447"/>
                  </a:lnTo>
                  <a:lnTo>
                    <a:pt x="6602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Shape 756"/>
            <p:cNvSpPr/>
            <p:nvPr/>
          </p:nvSpPr>
          <p:spPr>
            <a:xfrm>
              <a:off x="387647" y="3397981"/>
              <a:ext cx="102100" cy="156741"/>
            </a:xfrm>
            <a:custGeom>
              <a:avLst/>
              <a:gdLst/>
              <a:ahLst/>
              <a:cxnLst/>
              <a:rect l="0" t="0" r="0" b="0"/>
              <a:pathLst>
                <a:path w="102100" h="156741">
                  <a:moveTo>
                    <a:pt x="74726" y="0"/>
                  </a:moveTo>
                  <a:lnTo>
                    <a:pt x="85476" y="2201"/>
                  </a:lnTo>
                  <a:lnTo>
                    <a:pt x="94036" y="8067"/>
                  </a:lnTo>
                  <a:lnTo>
                    <a:pt x="99901" y="16623"/>
                  </a:lnTo>
                  <a:lnTo>
                    <a:pt x="102100" y="27367"/>
                  </a:lnTo>
                  <a:lnTo>
                    <a:pt x="99901" y="38112"/>
                  </a:lnTo>
                  <a:lnTo>
                    <a:pt x="94036" y="46668"/>
                  </a:lnTo>
                  <a:lnTo>
                    <a:pt x="85476" y="52531"/>
                  </a:lnTo>
                  <a:lnTo>
                    <a:pt x="76114" y="54446"/>
                  </a:lnTo>
                  <a:lnTo>
                    <a:pt x="57896" y="107538"/>
                  </a:lnTo>
                  <a:lnTo>
                    <a:pt x="66041" y="116322"/>
                  </a:lnTo>
                  <a:lnTo>
                    <a:pt x="68538" y="122561"/>
                  </a:lnTo>
                  <a:lnTo>
                    <a:pt x="69279" y="129468"/>
                  </a:lnTo>
                  <a:lnTo>
                    <a:pt x="67095" y="140125"/>
                  </a:lnTo>
                  <a:lnTo>
                    <a:pt x="61230" y="148680"/>
                  </a:lnTo>
                  <a:lnTo>
                    <a:pt x="52670" y="154543"/>
                  </a:lnTo>
                  <a:lnTo>
                    <a:pt x="41920" y="156741"/>
                  </a:lnTo>
                  <a:lnTo>
                    <a:pt x="31170" y="154543"/>
                  </a:lnTo>
                  <a:lnTo>
                    <a:pt x="22610" y="148680"/>
                  </a:lnTo>
                  <a:lnTo>
                    <a:pt x="16742" y="140125"/>
                  </a:lnTo>
                  <a:lnTo>
                    <a:pt x="14545" y="129392"/>
                  </a:lnTo>
                  <a:lnTo>
                    <a:pt x="16224" y="120596"/>
                  </a:lnTo>
                  <a:lnTo>
                    <a:pt x="0" y="108483"/>
                  </a:lnTo>
                  <a:lnTo>
                    <a:pt x="0" y="103935"/>
                  </a:lnTo>
                  <a:lnTo>
                    <a:pt x="20232" y="119039"/>
                  </a:lnTo>
                  <a:lnTo>
                    <a:pt x="18262" y="129363"/>
                  </a:lnTo>
                  <a:lnTo>
                    <a:pt x="20167" y="138674"/>
                  </a:lnTo>
                  <a:lnTo>
                    <a:pt x="25233" y="146059"/>
                  </a:lnTo>
                  <a:lnTo>
                    <a:pt x="32621" y="151122"/>
                  </a:lnTo>
                  <a:lnTo>
                    <a:pt x="41920" y="153024"/>
                  </a:lnTo>
                  <a:lnTo>
                    <a:pt x="51219" y="151122"/>
                  </a:lnTo>
                  <a:lnTo>
                    <a:pt x="58607" y="146058"/>
                  </a:lnTo>
                  <a:lnTo>
                    <a:pt x="63673" y="138674"/>
                  </a:lnTo>
                  <a:lnTo>
                    <a:pt x="65592" y="129295"/>
                  </a:lnTo>
                  <a:lnTo>
                    <a:pt x="64965" y="123443"/>
                  </a:lnTo>
                  <a:lnTo>
                    <a:pt x="62908" y="118303"/>
                  </a:lnTo>
                  <a:lnTo>
                    <a:pt x="53739" y="108416"/>
                  </a:lnTo>
                  <a:lnTo>
                    <a:pt x="73341" y="51295"/>
                  </a:lnTo>
                  <a:lnTo>
                    <a:pt x="84024" y="49109"/>
                  </a:lnTo>
                  <a:lnTo>
                    <a:pt x="91413" y="44045"/>
                  </a:lnTo>
                  <a:lnTo>
                    <a:pt x="96479" y="36661"/>
                  </a:lnTo>
                  <a:lnTo>
                    <a:pt x="98381" y="27367"/>
                  </a:lnTo>
                  <a:lnTo>
                    <a:pt x="96479" y="18073"/>
                  </a:lnTo>
                  <a:lnTo>
                    <a:pt x="91413" y="10689"/>
                  </a:lnTo>
                  <a:lnTo>
                    <a:pt x="84025" y="5625"/>
                  </a:lnTo>
                  <a:lnTo>
                    <a:pt x="74726" y="3724"/>
                  </a:lnTo>
                  <a:lnTo>
                    <a:pt x="65428" y="5624"/>
                  </a:lnTo>
                  <a:lnTo>
                    <a:pt x="58039" y="10688"/>
                  </a:lnTo>
                  <a:lnTo>
                    <a:pt x="52973" y="18073"/>
                  </a:lnTo>
                  <a:lnTo>
                    <a:pt x="51053" y="27452"/>
                  </a:lnTo>
                  <a:lnTo>
                    <a:pt x="51677" y="33272"/>
                  </a:lnTo>
                  <a:lnTo>
                    <a:pt x="53950" y="38436"/>
                  </a:lnTo>
                  <a:lnTo>
                    <a:pt x="62900" y="48347"/>
                  </a:lnTo>
                  <a:lnTo>
                    <a:pt x="43287" y="105513"/>
                  </a:lnTo>
                  <a:lnTo>
                    <a:pt x="34946" y="106775"/>
                  </a:lnTo>
                  <a:lnTo>
                    <a:pt x="27136" y="110553"/>
                  </a:lnTo>
                  <a:lnTo>
                    <a:pt x="0" y="90251"/>
                  </a:lnTo>
                  <a:lnTo>
                    <a:pt x="0" y="85702"/>
                  </a:lnTo>
                  <a:lnTo>
                    <a:pt x="27544" y="106309"/>
                  </a:lnTo>
                  <a:lnTo>
                    <a:pt x="33855" y="103255"/>
                  </a:lnTo>
                  <a:lnTo>
                    <a:pt x="40553" y="102242"/>
                  </a:lnTo>
                  <a:lnTo>
                    <a:pt x="58756" y="49193"/>
                  </a:lnTo>
                  <a:lnTo>
                    <a:pt x="50850" y="40438"/>
                  </a:lnTo>
                  <a:lnTo>
                    <a:pt x="48111" y="34217"/>
                  </a:lnTo>
                  <a:lnTo>
                    <a:pt x="47366" y="27279"/>
                  </a:lnTo>
                  <a:lnTo>
                    <a:pt x="49547" y="16623"/>
                  </a:lnTo>
                  <a:lnTo>
                    <a:pt x="55416" y="8067"/>
                  </a:lnTo>
                  <a:lnTo>
                    <a:pt x="63976" y="2201"/>
                  </a:lnTo>
                  <a:lnTo>
                    <a:pt x="7472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Shape 757"/>
            <p:cNvSpPr/>
            <p:nvPr/>
          </p:nvSpPr>
          <p:spPr>
            <a:xfrm>
              <a:off x="247164" y="3399711"/>
              <a:ext cx="251508" cy="255020"/>
            </a:xfrm>
            <a:custGeom>
              <a:avLst/>
              <a:gdLst/>
              <a:ahLst/>
              <a:cxnLst/>
              <a:rect l="0" t="0" r="0" b="0"/>
              <a:pathLst>
                <a:path w="251508" h="255020">
                  <a:moveTo>
                    <a:pt x="0" y="0"/>
                  </a:moveTo>
                  <a:lnTo>
                    <a:pt x="21871" y="0"/>
                  </a:lnTo>
                  <a:lnTo>
                    <a:pt x="21871" y="233160"/>
                  </a:lnTo>
                  <a:lnTo>
                    <a:pt x="251508" y="233160"/>
                  </a:lnTo>
                  <a:lnTo>
                    <a:pt x="251508" y="255020"/>
                  </a:lnTo>
                  <a:lnTo>
                    <a:pt x="0" y="255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Shape 758"/>
            <p:cNvSpPr/>
            <p:nvPr/>
          </p:nvSpPr>
          <p:spPr>
            <a:xfrm>
              <a:off x="245342" y="3397890"/>
              <a:ext cx="127578" cy="258663"/>
            </a:xfrm>
            <a:custGeom>
              <a:avLst/>
              <a:gdLst/>
              <a:ahLst/>
              <a:cxnLst/>
              <a:rect l="0" t="0" r="0" b="0"/>
              <a:pathLst>
                <a:path w="127578" h="258663">
                  <a:moveTo>
                    <a:pt x="0" y="0"/>
                  </a:moveTo>
                  <a:lnTo>
                    <a:pt x="25515" y="0"/>
                  </a:lnTo>
                  <a:lnTo>
                    <a:pt x="25516" y="233160"/>
                  </a:lnTo>
                  <a:lnTo>
                    <a:pt x="127578" y="233160"/>
                  </a:lnTo>
                  <a:lnTo>
                    <a:pt x="127578" y="236803"/>
                  </a:lnTo>
                  <a:lnTo>
                    <a:pt x="21870" y="236803"/>
                  </a:lnTo>
                  <a:lnTo>
                    <a:pt x="21870" y="3631"/>
                  </a:lnTo>
                  <a:lnTo>
                    <a:pt x="3645" y="3631"/>
                  </a:lnTo>
                  <a:lnTo>
                    <a:pt x="3645" y="255020"/>
                  </a:lnTo>
                  <a:lnTo>
                    <a:pt x="127578" y="255020"/>
                  </a:lnTo>
                  <a:lnTo>
                    <a:pt x="127578" y="258663"/>
                  </a:lnTo>
                  <a:lnTo>
                    <a:pt x="0" y="2586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Shape 759"/>
            <p:cNvSpPr/>
            <p:nvPr/>
          </p:nvSpPr>
          <p:spPr>
            <a:xfrm>
              <a:off x="372920" y="3631049"/>
              <a:ext cx="127575" cy="25503"/>
            </a:xfrm>
            <a:custGeom>
              <a:avLst/>
              <a:gdLst/>
              <a:ahLst/>
              <a:cxnLst/>
              <a:rect l="0" t="0" r="0" b="0"/>
              <a:pathLst>
                <a:path w="127575" h="25503">
                  <a:moveTo>
                    <a:pt x="0" y="0"/>
                  </a:moveTo>
                  <a:lnTo>
                    <a:pt x="127575" y="0"/>
                  </a:lnTo>
                  <a:lnTo>
                    <a:pt x="127575" y="25503"/>
                  </a:lnTo>
                  <a:lnTo>
                    <a:pt x="0" y="25503"/>
                  </a:lnTo>
                  <a:lnTo>
                    <a:pt x="0" y="21860"/>
                  </a:lnTo>
                  <a:lnTo>
                    <a:pt x="123933" y="21860"/>
                  </a:lnTo>
                  <a:lnTo>
                    <a:pt x="123933" y="3644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Shape 760"/>
            <p:cNvSpPr/>
            <p:nvPr/>
          </p:nvSpPr>
          <p:spPr>
            <a:xfrm>
              <a:off x="193548" y="3349752"/>
              <a:ext cx="353568" cy="353568"/>
            </a:xfrm>
            <a:custGeom>
              <a:avLst/>
              <a:gdLst/>
              <a:ahLst/>
              <a:cxnLst/>
              <a:rect l="0" t="0" r="0" b="0"/>
              <a:pathLst>
                <a:path w="353568" h="353568">
                  <a:moveTo>
                    <a:pt x="0" y="353568"/>
                  </a:moveTo>
                  <a:lnTo>
                    <a:pt x="353568" y="353568"/>
                  </a:lnTo>
                  <a:lnTo>
                    <a:pt x="3535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08990" y="3389171"/>
              <a:ext cx="1483001" cy="377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5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69182" y="3292270"/>
              <a:ext cx="2790455" cy="264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Results of the Study (quantitative)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869182" y="3569638"/>
              <a:ext cx="2861147" cy="264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Findings of the Study (qualitative)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5" name="Shape 764"/>
            <p:cNvSpPr/>
            <p:nvPr/>
          </p:nvSpPr>
          <p:spPr>
            <a:xfrm>
              <a:off x="0" y="4008120"/>
              <a:ext cx="6800088" cy="640080"/>
            </a:xfrm>
            <a:custGeom>
              <a:avLst/>
              <a:gdLst/>
              <a:ahLst/>
              <a:cxnLst/>
              <a:rect l="0" t="0" r="0" b="0"/>
              <a:pathLst>
                <a:path w="6800088" h="640080">
                  <a:moveTo>
                    <a:pt x="64008" y="0"/>
                  </a:moveTo>
                  <a:lnTo>
                    <a:pt x="6736081" y="0"/>
                  </a:lnTo>
                  <a:cubicBezTo>
                    <a:pt x="6771386" y="0"/>
                    <a:pt x="6800088" y="28651"/>
                    <a:pt x="6800088" y="64008"/>
                  </a:cubicBezTo>
                  <a:lnTo>
                    <a:pt x="6800088" y="576072"/>
                  </a:lnTo>
                  <a:cubicBezTo>
                    <a:pt x="6800088" y="611416"/>
                    <a:pt x="6771386" y="640080"/>
                    <a:pt x="6736081" y="640080"/>
                  </a:cubicBezTo>
                  <a:lnTo>
                    <a:pt x="64008" y="640080"/>
                  </a:lnTo>
                  <a:cubicBezTo>
                    <a:pt x="28651" y="640080"/>
                    <a:pt x="0" y="611416"/>
                    <a:pt x="0" y="576072"/>
                  </a:cubicBezTo>
                  <a:lnTo>
                    <a:pt x="0" y="64008"/>
                  </a:lnTo>
                  <a:cubicBezTo>
                    <a:pt x="0" y="28651"/>
                    <a:pt x="28651" y="0"/>
                    <a:pt x="6400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C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Shape 765"/>
            <p:cNvSpPr/>
            <p:nvPr/>
          </p:nvSpPr>
          <p:spPr>
            <a:xfrm>
              <a:off x="352507" y="4225733"/>
              <a:ext cx="30619" cy="30604"/>
            </a:xfrm>
            <a:custGeom>
              <a:avLst/>
              <a:gdLst/>
              <a:ahLst/>
              <a:cxnLst/>
              <a:rect l="0" t="0" r="0" b="0"/>
              <a:pathLst>
                <a:path w="30619" h="30604">
                  <a:moveTo>
                    <a:pt x="15309" y="0"/>
                  </a:moveTo>
                  <a:cubicBezTo>
                    <a:pt x="23693" y="0"/>
                    <a:pt x="30619" y="6922"/>
                    <a:pt x="30619" y="15302"/>
                  </a:cubicBezTo>
                  <a:cubicBezTo>
                    <a:pt x="30619" y="23682"/>
                    <a:pt x="23693" y="30604"/>
                    <a:pt x="15309" y="30604"/>
                  </a:cubicBezTo>
                  <a:cubicBezTo>
                    <a:pt x="6926" y="30604"/>
                    <a:pt x="0" y="23682"/>
                    <a:pt x="0" y="15302"/>
                  </a:cubicBezTo>
                  <a:cubicBezTo>
                    <a:pt x="0" y="6922"/>
                    <a:pt x="6926" y="0"/>
                    <a:pt x="1530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Shape 766"/>
            <p:cNvSpPr/>
            <p:nvPr/>
          </p:nvSpPr>
          <p:spPr>
            <a:xfrm>
              <a:off x="350709" y="4223978"/>
              <a:ext cx="17234" cy="34223"/>
            </a:xfrm>
            <a:custGeom>
              <a:avLst/>
              <a:gdLst/>
              <a:ahLst/>
              <a:cxnLst/>
              <a:rect l="0" t="0" r="0" b="0"/>
              <a:pathLst>
                <a:path w="17234" h="34223">
                  <a:moveTo>
                    <a:pt x="17120" y="0"/>
                  </a:moveTo>
                  <a:lnTo>
                    <a:pt x="17234" y="22"/>
                  </a:lnTo>
                  <a:lnTo>
                    <a:pt x="17234" y="3731"/>
                  </a:lnTo>
                  <a:lnTo>
                    <a:pt x="17120" y="3709"/>
                  </a:lnTo>
                  <a:lnTo>
                    <a:pt x="11932" y="4706"/>
                  </a:lnTo>
                  <a:lnTo>
                    <a:pt x="7719" y="7715"/>
                  </a:lnTo>
                  <a:lnTo>
                    <a:pt x="4709" y="11927"/>
                  </a:lnTo>
                  <a:lnTo>
                    <a:pt x="3711" y="17111"/>
                  </a:lnTo>
                  <a:lnTo>
                    <a:pt x="4709" y="22296"/>
                  </a:lnTo>
                  <a:lnTo>
                    <a:pt x="7719" y="26508"/>
                  </a:lnTo>
                  <a:lnTo>
                    <a:pt x="11933" y="29516"/>
                  </a:lnTo>
                  <a:lnTo>
                    <a:pt x="17120" y="30514"/>
                  </a:lnTo>
                  <a:lnTo>
                    <a:pt x="17234" y="30492"/>
                  </a:lnTo>
                  <a:lnTo>
                    <a:pt x="17234" y="34201"/>
                  </a:lnTo>
                  <a:lnTo>
                    <a:pt x="17120" y="34223"/>
                  </a:lnTo>
                  <a:lnTo>
                    <a:pt x="10461" y="32941"/>
                  </a:lnTo>
                  <a:lnTo>
                    <a:pt x="5106" y="29119"/>
                  </a:lnTo>
                  <a:lnTo>
                    <a:pt x="1282" y="23766"/>
                  </a:lnTo>
                  <a:lnTo>
                    <a:pt x="0" y="17111"/>
                  </a:lnTo>
                  <a:lnTo>
                    <a:pt x="1282" y="10456"/>
                  </a:lnTo>
                  <a:lnTo>
                    <a:pt x="5106" y="5104"/>
                  </a:lnTo>
                  <a:lnTo>
                    <a:pt x="10461" y="1281"/>
                  </a:lnTo>
                  <a:lnTo>
                    <a:pt x="1712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Shape 767"/>
            <p:cNvSpPr/>
            <p:nvPr/>
          </p:nvSpPr>
          <p:spPr>
            <a:xfrm>
              <a:off x="367943" y="4224000"/>
              <a:ext cx="17234" cy="34179"/>
            </a:xfrm>
            <a:custGeom>
              <a:avLst/>
              <a:gdLst/>
              <a:ahLst/>
              <a:cxnLst/>
              <a:rect l="0" t="0" r="0" b="0"/>
              <a:pathLst>
                <a:path w="17234" h="34179">
                  <a:moveTo>
                    <a:pt x="0" y="0"/>
                  </a:moveTo>
                  <a:lnTo>
                    <a:pt x="6523" y="1253"/>
                  </a:lnTo>
                  <a:lnTo>
                    <a:pt x="12115" y="5064"/>
                  </a:lnTo>
                  <a:lnTo>
                    <a:pt x="15952" y="10435"/>
                  </a:lnTo>
                  <a:lnTo>
                    <a:pt x="17234" y="17090"/>
                  </a:lnTo>
                  <a:lnTo>
                    <a:pt x="15952" y="23745"/>
                  </a:lnTo>
                  <a:lnTo>
                    <a:pt x="12115" y="29116"/>
                  </a:lnTo>
                  <a:lnTo>
                    <a:pt x="6523" y="32926"/>
                  </a:lnTo>
                  <a:lnTo>
                    <a:pt x="0" y="34179"/>
                  </a:lnTo>
                  <a:lnTo>
                    <a:pt x="0" y="30470"/>
                  </a:lnTo>
                  <a:lnTo>
                    <a:pt x="5091" y="29491"/>
                  </a:lnTo>
                  <a:lnTo>
                    <a:pt x="9528" y="26468"/>
                  </a:lnTo>
                  <a:lnTo>
                    <a:pt x="12525" y="22273"/>
                  </a:lnTo>
                  <a:lnTo>
                    <a:pt x="13523" y="17090"/>
                  </a:lnTo>
                  <a:lnTo>
                    <a:pt x="12525" y="11905"/>
                  </a:lnTo>
                  <a:lnTo>
                    <a:pt x="9528" y="7712"/>
                  </a:lnTo>
                  <a:lnTo>
                    <a:pt x="5091" y="4688"/>
                  </a:lnTo>
                  <a:lnTo>
                    <a:pt x="0" y="37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Shape 768"/>
            <p:cNvSpPr/>
            <p:nvPr/>
          </p:nvSpPr>
          <p:spPr>
            <a:xfrm>
              <a:off x="306579" y="4299692"/>
              <a:ext cx="30619" cy="30604"/>
            </a:xfrm>
            <a:custGeom>
              <a:avLst/>
              <a:gdLst/>
              <a:ahLst/>
              <a:cxnLst/>
              <a:rect l="0" t="0" r="0" b="0"/>
              <a:pathLst>
                <a:path w="30619" h="30604">
                  <a:moveTo>
                    <a:pt x="15309" y="0"/>
                  </a:moveTo>
                  <a:cubicBezTo>
                    <a:pt x="23766" y="0"/>
                    <a:pt x="30619" y="6850"/>
                    <a:pt x="30619" y="15302"/>
                  </a:cubicBezTo>
                  <a:cubicBezTo>
                    <a:pt x="30619" y="23751"/>
                    <a:pt x="23766" y="30604"/>
                    <a:pt x="15309" y="30604"/>
                  </a:cubicBezTo>
                  <a:cubicBezTo>
                    <a:pt x="6856" y="30604"/>
                    <a:pt x="0" y="23751"/>
                    <a:pt x="0" y="15302"/>
                  </a:cubicBezTo>
                  <a:cubicBezTo>
                    <a:pt x="0" y="6850"/>
                    <a:pt x="6856" y="0"/>
                    <a:pt x="15309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0" name="Shape 769"/>
            <p:cNvSpPr/>
            <p:nvPr/>
          </p:nvSpPr>
          <p:spPr>
            <a:xfrm>
              <a:off x="304917" y="4297983"/>
              <a:ext cx="17120" cy="34223"/>
            </a:xfrm>
            <a:custGeom>
              <a:avLst/>
              <a:gdLst/>
              <a:ahLst/>
              <a:cxnLst/>
              <a:rect l="0" t="0" r="0" b="0"/>
              <a:pathLst>
                <a:path w="17120" h="34223">
                  <a:moveTo>
                    <a:pt x="17120" y="0"/>
                  </a:moveTo>
                  <a:lnTo>
                    <a:pt x="17120" y="3709"/>
                  </a:lnTo>
                  <a:lnTo>
                    <a:pt x="11932" y="4706"/>
                  </a:lnTo>
                  <a:lnTo>
                    <a:pt x="7719" y="7715"/>
                  </a:lnTo>
                  <a:lnTo>
                    <a:pt x="4709" y="11927"/>
                  </a:lnTo>
                  <a:lnTo>
                    <a:pt x="3711" y="17111"/>
                  </a:lnTo>
                  <a:lnTo>
                    <a:pt x="4709" y="22296"/>
                  </a:lnTo>
                  <a:lnTo>
                    <a:pt x="7719" y="26508"/>
                  </a:lnTo>
                  <a:lnTo>
                    <a:pt x="11933" y="29516"/>
                  </a:lnTo>
                  <a:lnTo>
                    <a:pt x="17120" y="30514"/>
                  </a:lnTo>
                  <a:lnTo>
                    <a:pt x="17120" y="34223"/>
                  </a:lnTo>
                  <a:lnTo>
                    <a:pt x="10461" y="32941"/>
                  </a:lnTo>
                  <a:lnTo>
                    <a:pt x="5106" y="29119"/>
                  </a:lnTo>
                  <a:lnTo>
                    <a:pt x="1282" y="23766"/>
                  </a:lnTo>
                  <a:lnTo>
                    <a:pt x="0" y="17111"/>
                  </a:lnTo>
                  <a:lnTo>
                    <a:pt x="1282" y="10456"/>
                  </a:lnTo>
                  <a:lnTo>
                    <a:pt x="5106" y="5104"/>
                  </a:lnTo>
                  <a:lnTo>
                    <a:pt x="10461" y="1281"/>
                  </a:lnTo>
                  <a:lnTo>
                    <a:pt x="1712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Shape 770"/>
            <p:cNvSpPr/>
            <p:nvPr/>
          </p:nvSpPr>
          <p:spPr>
            <a:xfrm>
              <a:off x="322037" y="4297983"/>
              <a:ext cx="17120" cy="34223"/>
            </a:xfrm>
            <a:custGeom>
              <a:avLst/>
              <a:gdLst/>
              <a:ahLst/>
              <a:cxnLst/>
              <a:rect l="0" t="0" r="0" b="0"/>
              <a:pathLst>
                <a:path w="17120" h="34223">
                  <a:moveTo>
                    <a:pt x="0" y="0"/>
                  </a:moveTo>
                  <a:lnTo>
                    <a:pt x="6658" y="1281"/>
                  </a:lnTo>
                  <a:lnTo>
                    <a:pt x="12014" y="5104"/>
                  </a:lnTo>
                  <a:lnTo>
                    <a:pt x="15838" y="10456"/>
                  </a:lnTo>
                  <a:lnTo>
                    <a:pt x="17120" y="17111"/>
                  </a:lnTo>
                  <a:lnTo>
                    <a:pt x="15838" y="23766"/>
                  </a:lnTo>
                  <a:lnTo>
                    <a:pt x="12014" y="29119"/>
                  </a:lnTo>
                  <a:lnTo>
                    <a:pt x="6658" y="32941"/>
                  </a:lnTo>
                  <a:lnTo>
                    <a:pt x="0" y="34223"/>
                  </a:lnTo>
                  <a:lnTo>
                    <a:pt x="0" y="30514"/>
                  </a:lnTo>
                  <a:lnTo>
                    <a:pt x="5187" y="29516"/>
                  </a:lnTo>
                  <a:lnTo>
                    <a:pt x="9401" y="26508"/>
                  </a:lnTo>
                  <a:lnTo>
                    <a:pt x="12411" y="22296"/>
                  </a:lnTo>
                  <a:lnTo>
                    <a:pt x="13409" y="17111"/>
                  </a:lnTo>
                  <a:lnTo>
                    <a:pt x="12411" y="11927"/>
                  </a:lnTo>
                  <a:lnTo>
                    <a:pt x="9401" y="7715"/>
                  </a:lnTo>
                  <a:lnTo>
                    <a:pt x="5187" y="4706"/>
                  </a:lnTo>
                  <a:lnTo>
                    <a:pt x="0" y="37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Shape 771"/>
            <p:cNvSpPr/>
            <p:nvPr/>
          </p:nvSpPr>
          <p:spPr>
            <a:xfrm>
              <a:off x="245706" y="4180687"/>
              <a:ext cx="76365" cy="287691"/>
            </a:xfrm>
            <a:custGeom>
              <a:avLst/>
              <a:gdLst/>
              <a:ahLst/>
              <a:cxnLst/>
              <a:rect l="0" t="0" r="0" b="0"/>
              <a:pathLst>
                <a:path w="76365" h="287691">
                  <a:moveTo>
                    <a:pt x="76365" y="0"/>
                  </a:moveTo>
                  <a:lnTo>
                    <a:pt x="76365" y="90223"/>
                  </a:lnTo>
                  <a:lnTo>
                    <a:pt x="71079" y="90223"/>
                  </a:lnTo>
                  <a:lnTo>
                    <a:pt x="66705" y="99331"/>
                  </a:lnTo>
                  <a:cubicBezTo>
                    <a:pt x="63789" y="100060"/>
                    <a:pt x="61237" y="101153"/>
                    <a:pt x="58686" y="102610"/>
                  </a:cubicBezTo>
                  <a:lnTo>
                    <a:pt x="49209" y="99331"/>
                  </a:lnTo>
                  <a:lnTo>
                    <a:pt x="41918" y="106618"/>
                  </a:lnTo>
                  <a:lnTo>
                    <a:pt x="45199" y="116091"/>
                  </a:lnTo>
                  <a:cubicBezTo>
                    <a:pt x="43741" y="118641"/>
                    <a:pt x="42647" y="121191"/>
                    <a:pt x="41918" y="124106"/>
                  </a:cubicBezTo>
                  <a:lnTo>
                    <a:pt x="32806" y="128478"/>
                  </a:lnTo>
                  <a:lnTo>
                    <a:pt x="32806" y="138679"/>
                  </a:lnTo>
                  <a:lnTo>
                    <a:pt x="41918" y="143051"/>
                  </a:lnTo>
                  <a:cubicBezTo>
                    <a:pt x="42647" y="145966"/>
                    <a:pt x="43741" y="148516"/>
                    <a:pt x="45199" y="151066"/>
                  </a:cubicBezTo>
                  <a:lnTo>
                    <a:pt x="41918" y="160539"/>
                  </a:lnTo>
                  <a:lnTo>
                    <a:pt x="49209" y="167825"/>
                  </a:lnTo>
                  <a:lnTo>
                    <a:pt x="58686" y="164911"/>
                  </a:lnTo>
                  <a:cubicBezTo>
                    <a:pt x="61237" y="166368"/>
                    <a:pt x="63789" y="167461"/>
                    <a:pt x="66705" y="168190"/>
                  </a:cubicBezTo>
                  <a:lnTo>
                    <a:pt x="71079" y="177298"/>
                  </a:lnTo>
                  <a:lnTo>
                    <a:pt x="76365" y="177298"/>
                  </a:lnTo>
                  <a:lnTo>
                    <a:pt x="76365" y="287691"/>
                  </a:lnTo>
                  <a:lnTo>
                    <a:pt x="44470" y="287691"/>
                  </a:lnTo>
                  <a:lnTo>
                    <a:pt x="44470" y="195515"/>
                  </a:lnTo>
                  <a:cubicBezTo>
                    <a:pt x="17132" y="174384"/>
                    <a:pt x="1458" y="141958"/>
                    <a:pt x="1458" y="107347"/>
                  </a:cubicBezTo>
                  <a:cubicBezTo>
                    <a:pt x="0" y="67270"/>
                    <a:pt x="20412" y="29380"/>
                    <a:pt x="55041" y="8989"/>
                  </a:cubicBezTo>
                  <a:lnTo>
                    <a:pt x="7636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3" name="Shape 772"/>
            <p:cNvSpPr/>
            <p:nvPr/>
          </p:nvSpPr>
          <p:spPr>
            <a:xfrm>
              <a:off x="322071" y="4174374"/>
              <a:ext cx="45563" cy="294003"/>
            </a:xfrm>
            <a:custGeom>
              <a:avLst/>
              <a:gdLst/>
              <a:ahLst/>
              <a:cxnLst/>
              <a:rect l="0" t="0" r="0" b="0"/>
              <a:pathLst>
                <a:path w="45563" h="294003">
                  <a:moveTo>
                    <a:pt x="34628" y="0"/>
                  </a:moveTo>
                  <a:lnTo>
                    <a:pt x="45563" y="1456"/>
                  </a:lnTo>
                  <a:lnTo>
                    <a:pt x="45563" y="22953"/>
                  </a:lnTo>
                  <a:lnTo>
                    <a:pt x="40643" y="22953"/>
                  </a:lnTo>
                  <a:lnTo>
                    <a:pt x="36268" y="32049"/>
                  </a:lnTo>
                  <a:cubicBezTo>
                    <a:pt x="33352" y="32778"/>
                    <a:pt x="30801" y="33871"/>
                    <a:pt x="28249" y="35328"/>
                  </a:cubicBezTo>
                  <a:lnTo>
                    <a:pt x="18772" y="32049"/>
                  </a:lnTo>
                  <a:lnTo>
                    <a:pt x="11482" y="39336"/>
                  </a:lnTo>
                  <a:lnTo>
                    <a:pt x="14398" y="48808"/>
                  </a:lnTo>
                  <a:cubicBezTo>
                    <a:pt x="12940" y="51359"/>
                    <a:pt x="11846" y="53909"/>
                    <a:pt x="11117" y="56824"/>
                  </a:cubicBezTo>
                  <a:lnTo>
                    <a:pt x="2005" y="61195"/>
                  </a:lnTo>
                  <a:lnTo>
                    <a:pt x="2005" y="71397"/>
                  </a:lnTo>
                  <a:lnTo>
                    <a:pt x="11117" y="75769"/>
                  </a:lnTo>
                  <a:cubicBezTo>
                    <a:pt x="11846" y="78684"/>
                    <a:pt x="12940" y="81234"/>
                    <a:pt x="14398" y="83784"/>
                  </a:cubicBezTo>
                  <a:lnTo>
                    <a:pt x="11117" y="93257"/>
                  </a:lnTo>
                  <a:lnTo>
                    <a:pt x="18408" y="100543"/>
                  </a:lnTo>
                  <a:lnTo>
                    <a:pt x="27885" y="97265"/>
                  </a:lnTo>
                  <a:cubicBezTo>
                    <a:pt x="30436" y="98722"/>
                    <a:pt x="32988" y="99815"/>
                    <a:pt x="35904" y="100543"/>
                  </a:cubicBezTo>
                  <a:lnTo>
                    <a:pt x="40278" y="109652"/>
                  </a:lnTo>
                  <a:lnTo>
                    <a:pt x="45563" y="109652"/>
                  </a:lnTo>
                  <a:lnTo>
                    <a:pt x="45563" y="294003"/>
                  </a:lnTo>
                  <a:lnTo>
                    <a:pt x="0" y="294003"/>
                  </a:lnTo>
                  <a:lnTo>
                    <a:pt x="0" y="183611"/>
                  </a:lnTo>
                  <a:lnTo>
                    <a:pt x="4921" y="183611"/>
                  </a:lnTo>
                  <a:lnTo>
                    <a:pt x="8930" y="174867"/>
                  </a:lnTo>
                  <a:cubicBezTo>
                    <a:pt x="11846" y="174138"/>
                    <a:pt x="14398" y="173045"/>
                    <a:pt x="16950" y="171588"/>
                  </a:cubicBezTo>
                  <a:lnTo>
                    <a:pt x="26427" y="174867"/>
                  </a:lnTo>
                  <a:lnTo>
                    <a:pt x="33717" y="167580"/>
                  </a:lnTo>
                  <a:lnTo>
                    <a:pt x="30801" y="158108"/>
                  </a:lnTo>
                  <a:cubicBezTo>
                    <a:pt x="32259" y="155558"/>
                    <a:pt x="33352" y="153007"/>
                    <a:pt x="34081" y="150092"/>
                  </a:cubicBezTo>
                  <a:lnTo>
                    <a:pt x="43194" y="145721"/>
                  </a:lnTo>
                  <a:lnTo>
                    <a:pt x="43559" y="134791"/>
                  </a:lnTo>
                  <a:lnTo>
                    <a:pt x="34446" y="130419"/>
                  </a:lnTo>
                  <a:cubicBezTo>
                    <a:pt x="33717" y="127504"/>
                    <a:pt x="32623" y="124954"/>
                    <a:pt x="31165" y="122403"/>
                  </a:cubicBezTo>
                  <a:lnTo>
                    <a:pt x="34446" y="112931"/>
                  </a:lnTo>
                  <a:lnTo>
                    <a:pt x="27156" y="105644"/>
                  </a:lnTo>
                  <a:lnTo>
                    <a:pt x="17679" y="108923"/>
                  </a:lnTo>
                  <a:cubicBezTo>
                    <a:pt x="15127" y="107466"/>
                    <a:pt x="12575" y="106373"/>
                    <a:pt x="9659" y="105644"/>
                  </a:cubicBezTo>
                  <a:lnTo>
                    <a:pt x="5285" y="96536"/>
                  </a:lnTo>
                  <a:lnTo>
                    <a:pt x="0" y="96536"/>
                  </a:lnTo>
                  <a:lnTo>
                    <a:pt x="0" y="6313"/>
                  </a:lnTo>
                  <a:lnTo>
                    <a:pt x="5900" y="3826"/>
                  </a:lnTo>
                  <a:cubicBezTo>
                    <a:pt x="15309" y="1275"/>
                    <a:pt x="24969" y="0"/>
                    <a:pt x="34628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Shape 773"/>
            <p:cNvSpPr/>
            <p:nvPr/>
          </p:nvSpPr>
          <p:spPr>
            <a:xfrm>
              <a:off x="367634" y="4175830"/>
              <a:ext cx="132496" cy="292547"/>
            </a:xfrm>
            <a:custGeom>
              <a:avLst/>
              <a:gdLst/>
              <a:ahLst/>
              <a:cxnLst/>
              <a:rect l="0" t="0" r="0" b="0"/>
              <a:pathLst>
                <a:path w="132496" h="292547">
                  <a:moveTo>
                    <a:pt x="0" y="0"/>
                  </a:moveTo>
                  <a:lnTo>
                    <a:pt x="17793" y="2370"/>
                  </a:lnTo>
                  <a:cubicBezTo>
                    <a:pt x="27201" y="4920"/>
                    <a:pt x="36360" y="8746"/>
                    <a:pt x="45017" y="13846"/>
                  </a:cubicBezTo>
                  <a:cubicBezTo>
                    <a:pt x="79645" y="34601"/>
                    <a:pt x="100057" y="72127"/>
                    <a:pt x="98600" y="112203"/>
                  </a:cubicBezTo>
                  <a:lnTo>
                    <a:pt x="98600" y="114025"/>
                  </a:lnTo>
                  <a:lnTo>
                    <a:pt x="123751" y="157745"/>
                  </a:lnTo>
                  <a:cubicBezTo>
                    <a:pt x="132496" y="171225"/>
                    <a:pt x="124115" y="182155"/>
                    <a:pt x="114638" y="183248"/>
                  </a:cubicBezTo>
                  <a:lnTo>
                    <a:pt x="98600" y="183248"/>
                  </a:lnTo>
                  <a:lnTo>
                    <a:pt x="98600" y="205108"/>
                  </a:lnTo>
                  <a:cubicBezTo>
                    <a:pt x="98600" y="216766"/>
                    <a:pt x="94225" y="227696"/>
                    <a:pt x="86206" y="236076"/>
                  </a:cubicBezTo>
                  <a:cubicBezTo>
                    <a:pt x="78187" y="244091"/>
                    <a:pt x="67252" y="248827"/>
                    <a:pt x="55588" y="248827"/>
                  </a:cubicBezTo>
                  <a:lnTo>
                    <a:pt x="37727" y="248827"/>
                  </a:lnTo>
                  <a:lnTo>
                    <a:pt x="37727" y="292547"/>
                  </a:lnTo>
                  <a:lnTo>
                    <a:pt x="0" y="292547"/>
                  </a:lnTo>
                  <a:lnTo>
                    <a:pt x="0" y="108196"/>
                  </a:lnTo>
                  <a:lnTo>
                    <a:pt x="4921" y="108196"/>
                  </a:lnTo>
                  <a:lnTo>
                    <a:pt x="9295" y="99452"/>
                  </a:lnTo>
                  <a:cubicBezTo>
                    <a:pt x="12211" y="98723"/>
                    <a:pt x="14763" y="97630"/>
                    <a:pt x="17314" y="96173"/>
                  </a:cubicBezTo>
                  <a:lnTo>
                    <a:pt x="26791" y="99452"/>
                  </a:lnTo>
                  <a:lnTo>
                    <a:pt x="34082" y="92165"/>
                  </a:lnTo>
                  <a:lnTo>
                    <a:pt x="30801" y="82692"/>
                  </a:lnTo>
                  <a:cubicBezTo>
                    <a:pt x="32259" y="80142"/>
                    <a:pt x="33717" y="77592"/>
                    <a:pt x="34446" y="74677"/>
                  </a:cubicBezTo>
                  <a:lnTo>
                    <a:pt x="43559" y="70305"/>
                  </a:lnTo>
                  <a:lnTo>
                    <a:pt x="43559" y="59375"/>
                  </a:lnTo>
                  <a:lnTo>
                    <a:pt x="34446" y="55003"/>
                  </a:lnTo>
                  <a:cubicBezTo>
                    <a:pt x="33717" y="52089"/>
                    <a:pt x="32623" y="49538"/>
                    <a:pt x="31165" y="46988"/>
                  </a:cubicBezTo>
                  <a:lnTo>
                    <a:pt x="34446" y="37515"/>
                  </a:lnTo>
                  <a:lnTo>
                    <a:pt x="27156" y="30229"/>
                  </a:lnTo>
                  <a:lnTo>
                    <a:pt x="17679" y="33508"/>
                  </a:lnTo>
                  <a:cubicBezTo>
                    <a:pt x="15127" y="32050"/>
                    <a:pt x="12575" y="30957"/>
                    <a:pt x="9659" y="30229"/>
                  </a:cubicBezTo>
                  <a:lnTo>
                    <a:pt x="5285" y="21497"/>
                  </a:lnTo>
                  <a:lnTo>
                    <a:pt x="0" y="214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5" name="Shape 774"/>
            <p:cNvSpPr/>
            <p:nvPr/>
          </p:nvSpPr>
          <p:spPr>
            <a:xfrm>
              <a:off x="276701" y="4269097"/>
              <a:ext cx="45426" cy="90855"/>
            </a:xfrm>
            <a:custGeom>
              <a:avLst/>
              <a:gdLst/>
              <a:ahLst/>
              <a:cxnLst/>
              <a:rect l="0" t="0" r="0" b="0"/>
              <a:pathLst>
                <a:path w="45426" h="90855">
                  <a:moveTo>
                    <a:pt x="38945" y="0"/>
                  </a:moveTo>
                  <a:lnTo>
                    <a:pt x="45426" y="0"/>
                  </a:lnTo>
                  <a:lnTo>
                    <a:pt x="45426" y="3643"/>
                  </a:lnTo>
                  <a:lnTo>
                    <a:pt x="41248" y="3643"/>
                  </a:lnTo>
                  <a:lnTo>
                    <a:pt x="37119" y="12333"/>
                  </a:lnTo>
                  <a:lnTo>
                    <a:pt x="27855" y="16301"/>
                  </a:lnTo>
                  <a:lnTo>
                    <a:pt x="18697" y="13033"/>
                  </a:lnTo>
                  <a:lnTo>
                    <a:pt x="13039" y="18688"/>
                  </a:lnTo>
                  <a:lnTo>
                    <a:pt x="16309" y="27841"/>
                  </a:lnTo>
                  <a:lnTo>
                    <a:pt x="12339" y="37101"/>
                  </a:lnTo>
                  <a:lnTo>
                    <a:pt x="3645" y="41227"/>
                  </a:lnTo>
                  <a:lnTo>
                    <a:pt x="3645" y="49172"/>
                  </a:lnTo>
                  <a:lnTo>
                    <a:pt x="12348" y="53305"/>
                  </a:lnTo>
                  <a:lnTo>
                    <a:pt x="16309" y="62805"/>
                  </a:lnTo>
                  <a:lnTo>
                    <a:pt x="13045" y="71717"/>
                  </a:lnTo>
                  <a:lnTo>
                    <a:pt x="18736" y="77406"/>
                  </a:lnTo>
                  <a:lnTo>
                    <a:pt x="27894" y="74573"/>
                  </a:lnTo>
                  <a:lnTo>
                    <a:pt x="37119" y="78522"/>
                  </a:lnTo>
                  <a:lnTo>
                    <a:pt x="41248" y="87212"/>
                  </a:lnTo>
                  <a:lnTo>
                    <a:pt x="45426" y="87212"/>
                  </a:lnTo>
                  <a:lnTo>
                    <a:pt x="45426" y="90855"/>
                  </a:lnTo>
                  <a:lnTo>
                    <a:pt x="38945" y="90855"/>
                  </a:lnTo>
                  <a:lnTo>
                    <a:pt x="34416" y="81326"/>
                  </a:lnTo>
                  <a:lnTo>
                    <a:pt x="27693" y="78446"/>
                  </a:lnTo>
                  <a:lnTo>
                    <a:pt x="17715" y="81534"/>
                  </a:lnTo>
                  <a:lnTo>
                    <a:pt x="8824" y="72648"/>
                  </a:lnTo>
                  <a:lnTo>
                    <a:pt x="12397" y="62893"/>
                  </a:lnTo>
                  <a:lnTo>
                    <a:pt x="9521" y="55994"/>
                  </a:lnTo>
                  <a:lnTo>
                    <a:pt x="0" y="51474"/>
                  </a:lnTo>
                  <a:lnTo>
                    <a:pt x="0" y="38926"/>
                  </a:lnTo>
                  <a:lnTo>
                    <a:pt x="9533" y="34399"/>
                  </a:lnTo>
                  <a:lnTo>
                    <a:pt x="12397" y="27722"/>
                  </a:lnTo>
                  <a:lnTo>
                    <a:pt x="8830" y="17743"/>
                  </a:lnTo>
                  <a:lnTo>
                    <a:pt x="17752" y="8826"/>
                  </a:lnTo>
                  <a:lnTo>
                    <a:pt x="27732" y="12389"/>
                  </a:lnTo>
                  <a:lnTo>
                    <a:pt x="34418" y="9525"/>
                  </a:lnTo>
                  <a:lnTo>
                    <a:pt x="38945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Shape 775"/>
            <p:cNvSpPr/>
            <p:nvPr/>
          </p:nvSpPr>
          <p:spPr>
            <a:xfrm>
              <a:off x="245490" y="4178352"/>
              <a:ext cx="76637" cy="292038"/>
            </a:xfrm>
            <a:custGeom>
              <a:avLst/>
              <a:gdLst/>
              <a:ahLst/>
              <a:cxnLst/>
              <a:rect l="0" t="0" r="0" b="0"/>
              <a:pathLst>
                <a:path w="76637" h="292038">
                  <a:moveTo>
                    <a:pt x="76637" y="0"/>
                  </a:moveTo>
                  <a:lnTo>
                    <a:pt x="76637" y="3866"/>
                  </a:lnTo>
                  <a:lnTo>
                    <a:pt x="69402" y="6405"/>
                  </a:lnTo>
                  <a:lnTo>
                    <a:pt x="69627" y="6284"/>
                  </a:lnTo>
                  <a:lnTo>
                    <a:pt x="56287" y="13064"/>
                  </a:lnTo>
                  <a:lnTo>
                    <a:pt x="44154" y="21389"/>
                  </a:lnTo>
                  <a:lnTo>
                    <a:pt x="33436" y="30989"/>
                  </a:lnTo>
                  <a:lnTo>
                    <a:pt x="24266" y="41943"/>
                  </a:lnTo>
                  <a:lnTo>
                    <a:pt x="16635" y="54057"/>
                  </a:lnTo>
                  <a:lnTo>
                    <a:pt x="10594" y="67027"/>
                  </a:lnTo>
                  <a:lnTo>
                    <a:pt x="6337" y="80911"/>
                  </a:lnTo>
                  <a:lnTo>
                    <a:pt x="4097" y="95240"/>
                  </a:lnTo>
                  <a:lnTo>
                    <a:pt x="3647" y="109867"/>
                  </a:lnTo>
                  <a:lnTo>
                    <a:pt x="4319" y="122400"/>
                  </a:lnTo>
                  <a:lnTo>
                    <a:pt x="6568" y="134993"/>
                  </a:lnTo>
                  <a:lnTo>
                    <a:pt x="9917" y="146819"/>
                  </a:lnTo>
                  <a:lnTo>
                    <a:pt x="14831" y="158204"/>
                  </a:lnTo>
                  <a:lnTo>
                    <a:pt x="28077" y="179075"/>
                  </a:lnTo>
                  <a:lnTo>
                    <a:pt x="46703" y="197227"/>
                  </a:lnTo>
                  <a:lnTo>
                    <a:pt x="46703" y="288395"/>
                  </a:lnTo>
                  <a:lnTo>
                    <a:pt x="76637" y="288395"/>
                  </a:lnTo>
                  <a:lnTo>
                    <a:pt x="76637" y="292038"/>
                  </a:lnTo>
                  <a:lnTo>
                    <a:pt x="43058" y="292038"/>
                  </a:lnTo>
                  <a:lnTo>
                    <a:pt x="43058" y="198765"/>
                  </a:lnTo>
                  <a:lnTo>
                    <a:pt x="25230" y="181391"/>
                  </a:lnTo>
                  <a:lnTo>
                    <a:pt x="11597" y="159910"/>
                  </a:lnTo>
                  <a:lnTo>
                    <a:pt x="6479" y="148055"/>
                  </a:lnTo>
                  <a:lnTo>
                    <a:pt x="3007" y="135786"/>
                  </a:lnTo>
                  <a:lnTo>
                    <a:pt x="693" y="122834"/>
                  </a:lnTo>
                  <a:lnTo>
                    <a:pt x="0" y="109894"/>
                  </a:lnTo>
                  <a:lnTo>
                    <a:pt x="459" y="94902"/>
                  </a:lnTo>
                  <a:lnTo>
                    <a:pt x="2776" y="80089"/>
                  </a:lnTo>
                  <a:lnTo>
                    <a:pt x="7181" y="65725"/>
                  </a:lnTo>
                  <a:lnTo>
                    <a:pt x="13432" y="52299"/>
                  </a:lnTo>
                  <a:lnTo>
                    <a:pt x="21305" y="39803"/>
                  </a:lnTo>
                  <a:lnTo>
                    <a:pt x="30810" y="28451"/>
                  </a:lnTo>
                  <a:lnTo>
                    <a:pt x="41931" y="18489"/>
                  </a:lnTo>
                  <a:lnTo>
                    <a:pt x="54427" y="9927"/>
                  </a:lnTo>
                  <a:lnTo>
                    <a:pt x="68084" y="3005"/>
                  </a:lnTo>
                  <a:lnTo>
                    <a:pt x="76637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Shape 15512"/>
            <p:cNvSpPr/>
            <p:nvPr/>
          </p:nvSpPr>
          <p:spPr>
            <a:xfrm>
              <a:off x="322127" y="4466747"/>
              <a:ext cx="45587" cy="9144"/>
            </a:xfrm>
            <a:custGeom>
              <a:avLst/>
              <a:gdLst/>
              <a:ahLst/>
              <a:cxnLst/>
              <a:rect l="0" t="0" r="0" b="0"/>
              <a:pathLst>
                <a:path w="45587" h="9144">
                  <a:moveTo>
                    <a:pt x="0" y="0"/>
                  </a:moveTo>
                  <a:lnTo>
                    <a:pt x="45587" y="0"/>
                  </a:lnTo>
                  <a:lnTo>
                    <a:pt x="45587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Shape 777"/>
            <p:cNvSpPr/>
            <p:nvPr/>
          </p:nvSpPr>
          <p:spPr>
            <a:xfrm>
              <a:off x="322127" y="4269097"/>
              <a:ext cx="45522" cy="90855"/>
            </a:xfrm>
            <a:custGeom>
              <a:avLst/>
              <a:gdLst/>
              <a:ahLst/>
              <a:cxnLst/>
              <a:rect l="0" t="0" r="0" b="0"/>
              <a:pathLst>
                <a:path w="45522" h="90855">
                  <a:moveTo>
                    <a:pt x="0" y="0"/>
                  </a:moveTo>
                  <a:lnTo>
                    <a:pt x="6529" y="0"/>
                  </a:lnTo>
                  <a:lnTo>
                    <a:pt x="11055" y="9525"/>
                  </a:lnTo>
                  <a:lnTo>
                    <a:pt x="17742" y="12389"/>
                  </a:lnTo>
                  <a:lnTo>
                    <a:pt x="27722" y="8826"/>
                  </a:lnTo>
                  <a:lnTo>
                    <a:pt x="36643" y="17743"/>
                  </a:lnTo>
                  <a:lnTo>
                    <a:pt x="33077" y="27722"/>
                  </a:lnTo>
                  <a:lnTo>
                    <a:pt x="35940" y="34399"/>
                  </a:lnTo>
                  <a:lnTo>
                    <a:pt x="45522" y="38947"/>
                  </a:lnTo>
                  <a:lnTo>
                    <a:pt x="44972" y="52154"/>
                  </a:lnTo>
                  <a:lnTo>
                    <a:pt x="35517" y="56881"/>
                  </a:lnTo>
                  <a:lnTo>
                    <a:pt x="32827" y="63602"/>
                  </a:lnTo>
                  <a:lnTo>
                    <a:pt x="35926" y="73370"/>
                  </a:lnTo>
                  <a:lnTo>
                    <a:pt x="27056" y="82236"/>
                  </a:lnTo>
                  <a:lnTo>
                    <a:pt x="17054" y="78904"/>
                  </a:lnTo>
                  <a:lnTo>
                    <a:pt x="10373" y="81574"/>
                  </a:lnTo>
                  <a:lnTo>
                    <a:pt x="6088" y="90855"/>
                  </a:lnTo>
                  <a:lnTo>
                    <a:pt x="0" y="90855"/>
                  </a:lnTo>
                  <a:lnTo>
                    <a:pt x="0" y="87212"/>
                  </a:lnTo>
                  <a:lnTo>
                    <a:pt x="3755" y="87212"/>
                  </a:lnTo>
                  <a:lnTo>
                    <a:pt x="7671" y="78732"/>
                  </a:lnTo>
                  <a:lnTo>
                    <a:pt x="16938" y="75025"/>
                  </a:lnTo>
                  <a:lnTo>
                    <a:pt x="26073" y="78069"/>
                  </a:lnTo>
                  <a:lnTo>
                    <a:pt x="31783" y="72362"/>
                  </a:lnTo>
                  <a:lnTo>
                    <a:pt x="28958" y="63460"/>
                  </a:lnTo>
                  <a:lnTo>
                    <a:pt x="32649" y="54240"/>
                  </a:lnTo>
                  <a:lnTo>
                    <a:pt x="41420" y="49856"/>
                  </a:lnTo>
                  <a:lnTo>
                    <a:pt x="41781" y="41205"/>
                  </a:lnTo>
                  <a:lnTo>
                    <a:pt x="33135" y="37101"/>
                  </a:lnTo>
                  <a:lnTo>
                    <a:pt x="29164" y="27841"/>
                  </a:lnTo>
                  <a:lnTo>
                    <a:pt x="32434" y="18688"/>
                  </a:lnTo>
                  <a:lnTo>
                    <a:pt x="26776" y="13033"/>
                  </a:lnTo>
                  <a:lnTo>
                    <a:pt x="17619" y="16301"/>
                  </a:lnTo>
                  <a:lnTo>
                    <a:pt x="8354" y="12333"/>
                  </a:lnTo>
                  <a:lnTo>
                    <a:pt x="4226" y="3643"/>
                  </a:lnTo>
                  <a:lnTo>
                    <a:pt x="0" y="3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Shape 778"/>
            <p:cNvSpPr/>
            <p:nvPr/>
          </p:nvSpPr>
          <p:spPr>
            <a:xfrm>
              <a:off x="322265" y="4195536"/>
              <a:ext cx="45450" cy="90412"/>
            </a:xfrm>
            <a:custGeom>
              <a:avLst/>
              <a:gdLst/>
              <a:ahLst/>
              <a:cxnLst/>
              <a:rect l="0" t="0" r="0" b="0"/>
              <a:pathLst>
                <a:path w="45450" h="90412">
                  <a:moveTo>
                    <a:pt x="39400" y="0"/>
                  </a:moveTo>
                  <a:lnTo>
                    <a:pt x="45450" y="0"/>
                  </a:lnTo>
                  <a:lnTo>
                    <a:pt x="45450" y="3644"/>
                  </a:lnTo>
                  <a:lnTo>
                    <a:pt x="41708" y="3644"/>
                  </a:lnTo>
                  <a:lnTo>
                    <a:pt x="37575" y="12345"/>
                  </a:lnTo>
                  <a:lnTo>
                    <a:pt x="28310" y="16313"/>
                  </a:lnTo>
                  <a:lnTo>
                    <a:pt x="19153" y="13045"/>
                  </a:lnTo>
                  <a:lnTo>
                    <a:pt x="13456" y="18740"/>
                  </a:lnTo>
                  <a:lnTo>
                    <a:pt x="16290" y="27893"/>
                  </a:lnTo>
                  <a:lnTo>
                    <a:pt x="12339" y="37113"/>
                  </a:lnTo>
                  <a:lnTo>
                    <a:pt x="3645" y="41240"/>
                  </a:lnTo>
                  <a:lnTo>
                    <a:pt x="3645" y="49185"/>
                  </a:lnTo>
                  <a:lnTo>
                    <a:pt x="12339" y="53311"/>
                  </a:lnTo>
                  <a:lnTo>
                    <a:pt x="16309" y="62571"/>
                  </a:lnTo>
                  <a:lnTo>
                    <a:pt x="13039" y="71724"/>
                  </a:lnTo>
                  <a:lnTo>
                    <a:pt x="18717" y="77398"/>
                  </a:lnTo>
                  <a:lnTo>
                    <a:pt x="27851" y="74354"/>
                  </a:lnTo>
                  <a:lnTo>
                    <a:pt x="37107" y="78055"/>
                  </a:lnTo>
                  <a:lnTo>
                    <a:pt x="41247" y="86769"/>
                  </a:lnTo>
                  <a:lnTo>
                    <a:pt x="45450" y="86769"/>
                  </a:lnTo>
                  <a:lnTo>
                    <a:pt x="45450" y="90412"/>
                  </a:lnTo>
                  <a:lnTo>
                    <a:pt x="38945" y="90412"/>
                  </a:lnTo>
                  <a:lnTo>
                    <a:pt x="34428" y="80909"/>
                  </a:lnTo>
                  <a:lnTo>
                    <a:pt x="27736" y="78233"/>
                  </a:lnTo>
                  <a:lnTo>
                    <a:pt x="17733" y="81565"/>
                  </a:lnTo>
                  <a:lnTo>
                    <a:pt x="8830" y="72669"/>
                  </a:lnTo>
                  <a:lnTo>
                    <a:pt x="12397" y="62690"/>
                  </a:lnTo>
                  <a:lnTo>
                    <a:pt x="9533" y="56012"/>
                  </a:lnTo>
                  <a:lnTo>
                    <a:pt x="0" y="51486"/>
                  </a:lnTo>
                  <a:lnTo>
                    <a:pt x="0" y="38938"/>
                  </a:lnTo>
                  <a:lnTo>
                    <a:pt x="9533" y="34412"/>
                  </a:lnTo>
                  <a:lnTo>
                    <a:pt x="12415" y="27692"/>
                  </a:lnTo>
                  <a:lnTo>
                    <a:pt x="9325" y="17719"/>
                  </a:lnTo>
                  <a:lnTo>
                    <a:pt x="18207" y="8838"/>
                  </a:lnTo>
                  <a:lnTo>
                    <a:pt x="28187" y="12401"/>
                  </a:lnTo>
                  <a:lnTo>
                    <a:pt x="34873" y="9538"/>
                  </a:lnTo>
                  <a:lnTo>
                    <a:pt x="3940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Shape 779"/>
            <p:cNvSpPr/>
            <p:nvPr/>
          </p:nvSpPr>
          <p:spPr>
            <a:xfrm>
              <a:off x="322127" y="4172765"/>
              <a:ext cx="45587" cy="9454"/>
            </a:xfrm>
            <a:custGeom>
              <a:avLst/>
              <a:gdLst/>
              <a:ahLst/>
              <a:cxnLst/>
              <a:rect l="0" t="0" r="0" b="0"/>
              <a:pathLst>
                <a:path w="45587" h="9454">
                  <a:moveTo>
                    <a:pt x="34766" y="0"/>
                  </a:moveTo>
                  <a:lnTo>
                    <a:pt x="45587" y="699"/>
                  </a:lnTo>
                  <a:lnTo>
                    <a:pt x="45587" y="4338"/>
                  </a:lnTo>
                  <a:lnTo>
                    <a:pt x="34763" y="3651"/>
                  </a:lnTo>
                  <a:lnTo>
                    <a:pt x="20401" y="4548"/>
                  </a:lnTo>
                  <a:lnTo>
                    <a:pt x="6365" y="7220"/>
                  </a:lnTo>
                  <a:lnTo>
                    <a:pt x="0" y="9454"/>
                  </a:lnTo>
                  <a:lnTo>
                    <a:pt x="0" y="5587"/>
                  </a:lnTo>
                  <a:lnTo>
                    <a:pt x="5359" y="3704"/>
                  </a:lnTo>
                  <a:lnTo>
                    <a:pt x="19958" y="941"/>
                  </a:lnTo>
                  <a:lnTo>
                    <a:pt x="34766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1" name="Shape 780"/>
            <p:cNvSpPr/>
            <p:nvPr/>
          </p:nvSpPr>
          <p:spPr>
            <a:xfrm>
              <a:off x="367715" y="4195536"/>
              <a:ext cx="45450" cy="90412"/>
            </a:xfrm>
            <a:custGeom>
              <a:avLst/>
              <a:gdLst/>
              <a:ahLst/>
              <a:cxnLst/>
              <a:rect l="0" t="0" r="0" b="0"/>
              <a:pathLst>
                <a:path w="45450" h="90412">
                  <a:moveTo>
                    <a:pt x="0" y="0"/>
                  </a:moveTo>
                  <a:lnTo>
                    <a:pt x="6493" y="0"/>
                  </a:lnTo>
                  <a:lnTo>
                    <a:pt x="11012" y="9284"/>
                  </a:lnTo>
                  <a:lnTo>
                    <a:pt x="17713" y="11963"/>
                  </a:lnTo>
                  <a:lnTo>
                    <a:pt x="27716" y="8629"/>
                  </a:lnTo>
                  <a:lnTo>
                    <a:pt x="36625" y="17534"/>
                  </a:lnTo>
                  <a:lnTo>
                    <a:pt x="33055" y="27285"/>
                  </a:lnTo>
                  <a:lnTo>
                    <a:pt x="35924" y="33974"/>
                  </a:lnTo>
                  <a:lnTo>
                    <a:pt x="45450" y="38735"/>
                  </a:lnTo>
                  <a:lnTo>
                    <a:pt x="45450" y="51942"/>
                  </a:lnTo>
                  <a:lnTo>
                    <a:pt x="35897" y="56478"/>
                  </a:lnTo>
                  <a:lnTo>
                    <a:pt x="32825" y="63193"/>
                  </a:lnTo>
                  <a:lnTo>
                    <a:pt x="36143" y="73143"/>
                  </a:lnTo>
                  <a:lnTo>
                    <a:pt x="27233" y="82048"/>
                  </a:lnTo>
                  <a:lnTo>
                    <a:pt x="17474" y="78477"/>
                  </a:lnTo>
                  <a:lnTo>
                    <a:pt x="10554" y="81359"/>
                  </a:lnTo>
                  <a:lnTo>
                    <a:pt x="6025" y="90412"/>
                  </a:lnTo>
                  <a:lnTo>
                    <a:pt x="0" y="90412"/>
                  </a:lnTo>
                  <a:lnTo>
                    <a:pt x="0" y="86769"/>
                  </a:lnTo>
                  <a:lnTo>
                    <a:pt x="3771" y="86769"/>
                  </a:lnTo>
                  <a:lnTo>
                    <a:pt x="7899" y="78517"/>
                  </a:lnTo>
                  <a:lnTo>
                    <a:pt x="17386" y="74567"/>
                  </a:lnTo>
                  <a:lnTo>
                    <a:pt x="26305" y="77827"/>
                  </a:lnTo>
                  <a:lnTo>
                    <a:pt x="31974" y="72160"/>
                  </a:lnTo>
                  <a:lnTo>
                    <a:pt x="28913" y="62981"/>
                  </a:lnTo>
                  <a:lnTo>
                    <a:pt x="33132" y="53757"/>
                  </a:lnTo>
                  <a:lnTo>
                    <a:pt x="41805" y="49640"/>
                  </a:lnTo>
                  <a:lnTo>
                    <a:pt x="41805" y="40987"/>
                  </a:lnTo>
                  <a:lnTo>
                    <a:pt x="33102" y="36637"/>
                  </a:lnTo>
                  <a:lnTo>
                    <a:pt x="29138" y="27389"/>
                  </a:lnTo>
                  <a:lnTo>
                    <a:pt x="32405" y="18467"/>
                  </a:lnTo>
                  <a:lnTo>
                    <a:pt x="26733" y="12798"/>
                  </a:lnTo>
                  <a:lnTo>
                    <a:pt x="17598" y="15842"/>
                  </a:lnTo>
                  <a:lnTo>
                    <a:pt x="8352" y="12145"/>
                  </a:lnTo>
                  <a:lnTo>
                    <a:pt x="4205" y="3644"/>
                  </a:lnTo>
                  <a:lnTo>
                    <a:pt x="0" y="3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" name="Shape 781"/>
            <p:cNvSpPr/>
            <p:nvPr/>
          </p:nvSpPr>
          <p:spPr>
            <a:xfrm>
              <a:off x="367715" y="4173464"/>
              <a:ext cx="129326" cy="296927"/>
            </a:xfrm>
            <a:custGeom>
              <a:avLst/>
              <a:gdLst/>
              <a:ahLst/>
              <a:cxnLst/>
              <a:rect l="0" t="0" r="0" b="0"/>
              <a:pathLst>
                <a:path w="129326" h="296927">
                  <a:moveTo>
                    <a:pt x="0" y="0"/>
                  </a:moveTo>
                  <a:lnTo>
                    <a:pt x="3759" y="243"/>
                  </a:lnTo>
                  <a:lnTo>
                    <a:pt x="18358" y="3005"/>
                  </a:lnTo>
                  <a:lnTo>
                    <a:pt x="32270" y="7894"/>
                  </a:lnTo>
                  <a:lnTo>
                    <a:pt x="45926" y="14816"/>
                  </a:lnTo>
                  <a:lnTo>
                    <a:pt x="58432" y="23378"/>
                  </a:lnTo>
                  <a:lnTo>
                    <a:pt x="69553" y="33573"/>
                  </a:lnTo>
                  <a:lnTo>
                    <a:pt x="79048" y="44919"/>
                  </a:lnTo>
                  <a:lnTo>
                    <a:pt x="86922" y="57415"/>
                  </a:lnTo>
                  <a:lnTo>
                    <a:pt x="93173" y="70838"/>
                  </a:lnTo>
                  <a:lnTo>
                    <a:pt x="97577" y="84974"/>
                  </a:lnTo>
                  <a:lnTo>
                    <a:pt x="99895" y="99790"/>
                  </a:lnTo>
                  <a:lnTo>
                    <a:pt x="100354" y="114734"/>
                  </a:lnTo>
                  <a:lnTo>
                    <a:pt x="100354" y="116097"/>
                  </a:lnTo>
                  <a:lnTo>
                    <a:pt x="125426" y="159437"/>
                  </a:lnTo>
                  <a:lnTo>
                    <a:pt x="128044" y="164678"/>
                  </a:lnTo>
                  <a:lnTo>
                    <a:pt x="129326" y="169799"/>
                  </a:lnTo>
                  <a:lnTo>
                    <a:pt x="127807" y="178407"/>
                  </a:lnTo>
                  <a:lnTo>
                    <a:pt x="122403" y="184837"/>
                  </a:lnTo>
                  <a:lnTo>
                    <a:pt x="115040" y="187627"/>
                  </a:lnTo>
                  <a:lnTo>
                    <a:pt x="100354" y="187627"/>
                  </a:lnTo>
                  <a:lnTo>
                    <a:pt x="100354" y="207760"/>
                  </a:lnTo>
                  <a:lnTo>
                    <a:pt x="99415" y="216667"/>
                  </a:lnTo>
                  <a:lnTo>
                    <a:pt x="97046" y="224962"/>
                  </a:lnTo>
                  <a:lnTo>
                    <a:pt x="93015" y="232780"/>
                  </a:lnTo>
                  <a:lnTo>
                    <a:pt x="87550" y="239906"/>
                  </a:lnTo>
                  <a:lnTo>
                    <a:pt x="80640" y="245620"/>
                  </a:lnTo>
                  <a:lnTo>
                    <a:pt x="73040" y="249658"/>
                  </a:lnTo>
                  <a:lnTo>
                    <a:pt x="64732" y="252266"/>
                  </a:lnTo>
                  <a:lnTo>
                    <a:pt x="55796" y="253207"/>
                  </a:lnTo>
                  <a:lnTo>
                    <a:pt x="39526" y="253207"/>
                  </a:lnTo>
                  <a:lnTo>
                    <a:pt x="39526" y="296927"/>
                  </a:lnTo>
                  <a:lnTo>
                    <a:pt x="0" y="296927"/>
                  </a:lnTo>
                  <a:lnTo>
                    <a:pt x="0" y="293283"/>
                  </a:lnTo>
                  <a:lnTo>
                    <a:pt x="35881" y="293283"/>
                  </a:lnTo>
                  <a:lnTo>
                    <a:pt x="35881" y="249564"/>
                  </a:lnTo>
                  <a:lnTo>
                    <a:pt x="55595" y="249564"/>
                  </a:lnTo>
                  <a:lnTo>
                    <a:pt x="63996" y="248680"/>
                  </a:lnTo>
                  <a:lnTo>
                    <a:pt x="71615" y="246287"/>
                  </a:lnTo>
                  <a:lnTo>
                    <a:pt x="78606" y="242574"/>
                  </a:lnTo>
                  <a:lnTo>
                    <a:pt x="84911" y="237359"/>
                  </a:lnTo>
                  <a:lnTo>
                    <a:pt x="89924" y="230823"/>
                  </a:lnTo>
                  <a:lnTo>
                    <a:pt x="93637" y="223620"/>
                  </a:lnTo>
                  <a:lnTo>
                    <a:pt x="95823" y="215973"/>
                  </a:lnTo>
                  <a:lnTo>
                    <a:pt x="96709" y="207561"/>
                  </a:lnTo>
                  <a:lnTo>
                    <a:pt x="96709" y="183984"/>
                  </a:lnTo>
                  <a:lnTo>
                    <a:pt x="114371" y="183984"/>
                  </a:lnTo>
                  <a:lnTo>
                    <a:pt x="120224" y="181765"/>
                  </a:lnTo>
                  <a:lnTo>
                    <a:pt x="124387" y="176812"/>
                  </a:lnTo>
                  <a:lnTo>
                    <a:pt x="125602" y="169930"/>
                  </a:lnTo>
                  <a:lnTo>
                    <a:pt x="124607" y="165952"/>
                  </a:lnTo>
                  <a:lnTo>
                    <a:pt x="122198" y="161137"/>
                  </a:lnTo>
                  <a:lnTo>
                    <a:pt x="96709" y="117072"/>
                  </a:lnTo>
                  <a:lnTo>
                    <a:pt x="96709" y="114816"/>
                  </a:lnTo>
                  <a:lnTo>
                    <a:pt x="96256" y="100129"/>
                  </a:lnTo>
                  <a:lnTo>
                    <a:pt x="94016" y="85796"/>
                  </a:lnTo>
                  <a:lnTo>
                    <a:pt x="89765" y="72154"/>
                  </a:lnTo>
                  <a:lnTo>
                    <a:pt x="83719" y="59173"/>
                  </a:lnTo>
                  <a:lnTo>
                    <a:pt x="76088" y="47058"/>
                  </a:lnTo>
                  <a:lnTo>
                    <a:pt x="66906" y="36090"/>
                  </a:lnTo>
                  <a:lnTo>
                    <a:pt x="56129" y="26229"/>
                  </a:lnTo>
                  <a:lnTo>
                    <a:pt x="44067" y="17952"/>
                  </a:lnTo>
                  <a:lnTo>
                    <a:pt x="30727" y="11173"/>
                  </a:lnTo>
                  <a:lnTo>
                    <a:pt x="30951" y="11294"/>
                  </a:lnTo>
                  <a:lnTo>
                    <a:pt x="17351" y="6521"/>
                  </a:lnTo>
                  <a:lnTo>
                    <a:pt x="3317" y="3849"/>
                  </a:lnTo>
                  <a:lnTo>
                    <a:pt x="0" y="36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" name="Shape 782"/>
            <p:cNvSpPr/>
            <p:nvPr/>
          </p:nvSpPr>
          <p:spPr>
            <a:xfrm>
              <a:off x="193548" y="4151376"/>
              <a:ext cx="353568" cy="353568"/>
            </a:xfrm>
            <a:custGeom>
              <a:avLst/>
              <a:gdLst/>
              <a:ahLst/>
              <a:cxnLst/>
              <a:rect l="0" t="0" r="0" b="0"/>
              <a:pathLst>
                <a:path w="353568" h="353568">
                  <a:moveTo>
                    <a:pt x="0" y="353568"/>
                  </a:moveTo>
                  <a:lnTo>
                    <a:pt x="353568" y="353568"/>
                  </a:lnTo>
                  <a:lnTo>
                    <a:pt x="3535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8990" y="4190795"/>
              <a:ext cx="1483001" cy="377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Chapter 6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771650" y="4247294"/>
              <a:ext cx="2958679" cy="264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Discussion and Conclusions</a:t>
              </a:r>
              <a:endParaRPr lang="en-US" sz="1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586987" y="4759605"/>
              <a:ext cx="67498" cy="22600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9" name="Picture 9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93636" y="435347"/>
              <a:ext cx="4163569" cy="326797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5867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16916"/>
          </a:xfrm>
        </p:spPr>
        <p:txBody>
          <a:bodyPr>
            <a:noAutofit/>
          </a:bodyPr>
          <a:lstStyle/>
          <a:p>
            <a:r>
              <a:rPr lang="en-US" sz="4500" dirty="0"/>
              <a:t>Chapter 3 - (ORLD students ONLY)</a:t>
            </a:r>
            <a:br>
              <a:rPr lang="en-US" sz="4500" dirty="0"/>
            </a:br>
            <a:r>
              <a:rPr lang="en-US" sz="3000" dirty="0"/>
              <a:t>(Theoretical or Conceptual Framework)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2AAD474-1D48-0BCB-8DBE-3471089A92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7472" y="2180495"/>
          <a:ext cx="11163335" cy="442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4554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23518</TotalTime>
  <Words>1316</Words>
  <Application>Microsoft Office PowerPoint</Application>
  <PresentationFormat>Widescreen</PresentationFormat>
  <Paragraphs>176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Amasis MT Pro Black</vt:lpstr>
      <vt:lpstr>Arial</vt:lpstr>
      <vt:lpstr>Calibri</vt:lpstr>
      <vt:lpstr>Calisto MT</vt:lpstr>
      <vt:lpstr>Gill Sans MT</vt:lpstr>
      <vt:lpstr>Wingdings</vt:lpstr>
      <vt:lpstr>Wingdings 2</vt:lpstr>
      <vt:lpstr>Dividend</vt:lpstr>
      <vt:lpstr>Conquering the UMES Thesis / Dissertation Process</vt:lpstr>
      <vt:lpstr>Help Me…</vt:lpstr>
      <vt:lpstr>General rule: Credit Requirements</vt:lpstr>
      <vt:lpstr>GUIDELINES</vt:lpstr>
      <vt:lpstr>Dissertation components (Overview)</vt:lpstr>
      <vt:lpstr>Dissertation: preliminary pages</vt:lpstr>
      <vt:lpstr>UMES General GUIDELINES</vt:lpstr>
      <vt:lpstr>UMES GUIDELINES – ORLD specific</vt:lpstr>
      <vt:lpstr>Chapter 3 - (ORLD students ONLY) (Theoretical or Conceptual Framework) </vt:lpstr>
      <vt:lpstr>Dissertation: references &amp; appendices</vt:lpstr>
      <vt:lpstr>plagiarism</vt:lpstr>
      <vt:lpstr>Citation and publication</vt:lpstr>
      <vt:lpstr>resources</vt:lpstr>
      <vt:lpstr>Umes thesis / dissertation process</vt:lpstr>
      <vt:lpstr>Thesis/ Dissertation examining committee</vt:lpstr>
      <vt:lpstr>Thesis/dissertation Proposal defense</vt:lpstr>
      <vt:lpstr>Admission to candidacy</vt:lpstr>
      <vt:lpstr>Final Dissertation defense</vt:lpstr>
      <vt:lpstr>Important Timelines </vt:lpstr>
      <vt:lpstr>helpful tips</vt:lpstr>
      <vt:lpstr>Questions???</vt:lpstr>
    </vt:vector>
  </TitlesOfParts>
  <Company>University of Maryland Eastern 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Conquering the Thesis or Dissertation Process</dc:title>
  <dc:creator>Elangwe, Wele</dc:creator>
  <cp:lastModifiedBy>Endicott, Kelsie J</cp:lastModifiedBy>
  <cp:revision>39</cp:revision>
  <dcterms:created xsi:type="dcterms:W3CDTF">2022-05-17T19:40:39Z</dcterms:created>
  <dcterms:modified xsi:type="dcterms:W3CDTF">2023-09-12T19:52:35Z</dcterms:modified>
</cp:coreProperties>
</file>