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5" r:id="rId4"/>
    <p:sldId id="31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4/5/2024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4/5/2024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5BDA9-B348-4BC4-876F-1D2A1D538B3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952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br>
              <a:rPr lang="en-US" sz="2000" dirty="0"/>
            </a:br>
            <a:r>
              <a:rPr lang="en-US" dirty="0"/>
              <a:t>Faculty Assembly Academic Standards  Committee (FAASC)</a:t>
            </a:r>
            <a:br>
              <a:rPr lang="en-US" u="sng" dirty="0"/>
            </a:br>
            <a:r>
              <a:rPr lang="en-US" u="sng" dirty="0"/>
              <a:t>April 9, 2024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/>
              <a:t>Grace </a:t>
            </a:r>
            <a:r>
              <a:rPr lang="en-US" altLang="en-US" sz="2000" dirty="0"/>
              <a:t>Namwamba</a:t>
            </a:r>
          </a:p>
          <a:p>
            <a:pPr eaLnBrk="1" hangingPunct="1"/>
            <a:r>
              <a:rPr lang="en-US" altLang="en-US" sz="2000" dirty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/>
              <a:t>Curriculum Proposals Requiring Faculty Assembly Approval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670" y="1379538"/>
            <a:ext cx="8272555" cy="4553997"/>
          </a:xfrm>
        </p:spPr>
        <p:txBody>
          <a:bodyPr/>
          <a:lstStyle/>
          <a:p>
            <a:pPr marL="803275"/>
            <a:endParaRPr lang="en-US" dirty="0"/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Nutrition Science Minor (Previously Nutrition Option 1: Nutrition Science) – Program Revision</a:t>
            </a:r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Nutrition and Wellness Minor (Previously Nutrition Option 2: Food and Nutrition) – Program Revision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Curriculum Proposals Not Requiring Faculty Assembly approval ARE ON FILE IN CURRICULOG.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5453</TotalTime>
  <Words>82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Committee Report  Faculty Assembly Academic Standards  Committee (FAASC) April 9, 2024</vt:lpstr>
      <vt:lpstr>Curriculum Proposals Requiring Faculty Assembly Approval</vt:lpstr>
      <vt:lpstr>Curriculum Proposals Not Requiring Faculty Assembly approval ARE ON FILE IN CURRICULOG.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Cotton, Corrie P</cp:lastModifiedBy>
  <cp:revision>547</cp:revision>
  <cp:lastPrinted>2014-12-02T17:06:30Z</cp:lastPrinted>
  <dcterms:created xsi:type="dcterms:W3CDTF">2006-08-11T15:59:42Z</dcterms:created>
  <dcterms:modified xsi:type="dcterms:W3CDTF">2024-04-05T16:44:24Z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