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2/12/2024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2/12/2024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5BDA9-B348-4BC4-876F-1D2A1D538B3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952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br>
              <a:rPr lang="en-US" sz="2000" dirty="0"/>
            </a:br>
            <a:r>
              <a:rPr lang="en-US" dirty="0"/>
              <a:t>Faculty Assembly Academic Standards  Committee (FAASC)</a:t>
            </a:r>
            <a:br>
              <a:rPr lang="en-US" u="sng" dirty="0"/>
            </a:br>
            <a:r>
              <a:rPr lang="en-US" u="sng" dirty="0"/>
              <a:t>February 13, 2024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Grace 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70" y="1379538"/>
            <a:ext cx="8272555" cy="4553997"/>
          </a:xfrm>
        </p:spPr>
        <p:txBody>
          <a:bodyPr/>
          <a:lstStyle/>
          <a:p>
            <a:pPr marL="803275"/>
            <a:endParaRPr lang="en-US" dirty="0"/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Master of Education in Career and Technology Education (Non-Substantial Modification – Adding Online Modality)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Curriculum Proposals Not Requiring Faculty Assembly approval ARE ON FILE IN CURRICULOG.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5401</TotalTime>
  <Words>66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February 13, 2024</vt:lpstr>
      <vt:lpstr>Curriculum Proposals Requiring Faculty Assembly Approval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Cotton, Corrie P</cp:lastModifiedBy>
  <cp:revision>542</cp:revision>
  <cp:lastPrinted>2014-12-02T17:06:30Z</cp:lastPrinted>
  <dcterms:created xsi:type="dcterms:W3CDTF">2006-08-11T15:59:42Z</dcterms:created>
  <dcterms:modified xsi:type="dcterms:W3CDTF">2024-02-12T14:15:57Z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