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5041900" cy="3333750"/>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76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78618" y="1021651"/>
            <a:ext cx="4291012" cy="69208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757237" y="1845564"/>
            <a:ext cx="3533774" cy="8239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250" b="1" i="0">
                <a:solidFill>
                  <a:schemeClr val="bg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sz="1000" b="0" i="0">
                <a:solidFill>
                  <a:schemeClr val="bg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250" b="1" i="0">
                <a:solidFill>
                  <a:schemeClr val="bg1"/>
                </a:solidFill>
                <a:latin typeface="Tahoma"/>
                <a:cs typeface="Tahoma"/>
              </a:defRPr>
            </a:lvl1pPr>
          </a:lstStyle>
          <a:p>
            <a:endParaRPr/>
          </a:p>
        </p:txBody>
      </p:sp>
      <p:sp>
        <p:nvSpPr>
          <p:cNvPr id="3" name="Holder 3"/>
          <p:cNvSpPr>
            <a:spLocks noGrp="1"/>
          </p:cNvSpPr>
          <p:nvPr>
            <p:ph sz="half" idx="2"/>
          </p:nvPr>
        </p:nvSpPr>
        <p:spPr>
          <a:xfrm>
            <a:off x="252412" y="757999"/>
            <a:ext cx="2195988" cy="217512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599848" y="757999"/>
            <a:ext cx="2195988" cy="217512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250" b="1" i="0">
                <a:solidFill>
                  <a:schemeClr val="bg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10/18/2016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803" y="297447"/>
            <a:ext cx="4074642" cy="895985"/>
          </a:xfrm>
          <a:prstGeom prst="rect">
            <a:avLst/>
          </a:prstGeom>
        </p:spPr>
        <p:txBody>
          <a:bodyPr wrap="square" lIns="0" tIns="0" rIns="0" bIns="0">
            <a:spAutoFit/>
          </a:bodyPr>
          <a:lstStyle>
            <a:lvl1pPr>
              <a:defRPr sz="1250" b="1" i="0">
                <a:solidFill>
                  <a:schemeClr val="bg1"/>
                </a:solidFill>
                <a:latin typeface="Tahoma"/>
                <a:cs typeface="Tahoma"/>
              </a:defRPr>
            </a:lvl1pPr>
          </a:lstStyle>
          <a:p>
            <a:endParaRPr/>
          </a:p>
        </p:txBody>
      </p:sp>
      <p:sp>
        <p:nvSpPr>
          <p:cNvPr id="3" name="Holder 3"/>
          <p:cNvSpPr>
            <a:spLocks noGrp="1"/>
          </p:cNvSpPr>
          <p:nvPr>
            <p:ph type="body" idx="1"/>
          </p:nvPr>
        </p:nvSpPr>
        <p:spPr>
          <a:xfrm>
            <a:off x="668083" y="508557"/>
            <a:ext cx="3712083" cy="787400"/>
          </a:xfrm>
          <a:prstGeom prst="rect">
            <a:avLst/>
          </a:prstGeom>
        </p:spPr>
        <p:txBody>
          <a:bodyPr wrap="square" lIns="0" tIns="0" rIns="0" bIns="0">
            <a:spAutoFit/>
          </a:bodyPr>
          <a:lstStyle>
            <a:lvl1pPr>
              <a:defRPr sz="1000" b="0" i="0">
                <a:solidFill>
                  <a:schemeClr val="bg1"/>
                </a:solidFill>
                <a:latin typeface="Arial"/>
                <a:cs typeface="Arial"/>
              </a:defRPr>
            </a:lvl1pPr>
          </a:lstStyle>
          <a:p>
            <a:endParaRPr/>
          </a:p>
        </p:txBody>
      </p:sp>
      <p:sp>
        <p:nvSpPr>
          <p:cNvPr id="4" name="Holder 4"/>
          <p:cNvSpPr>
            <a:spLocks noGrp="1"/>
          </p:cNvSpPr>
          <p:nvPr>
            <p:ph type="ftr" sz="quarter" idx="5"/>
          </p:nvPr>
        </p:nvSpPr>
        <p:spPr>
          <a:xfrm>
            <a:off x="1716405" y="3064954"/>
            <a:ext cx="1615439" cy="16478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52412" y="3064954"/>
            <a:ext cx="1161097" cy="16478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10/18/2016</a:t>
            </a:fld>
            <a:endParaRPr lang="en-US"/>
          </a:p>
        </p:txBody>
      </p:sp>
      <p:sp>
        <p:nvSpPr>
          <p:cNvPr id="6" name="Holder 6"/>
          <p:cNvSpPr>
            <a:spLocks noGrp="1"/>
          </p:cNvSpPr>
          <p:nvPr>
            <p:ph type="sldNum" sz="quarter" idx="7"/>
          </p:nvPr>
        </p:nvSpPr>
        <p:spPr>
          <a:xfrm>
            <a:off x="3634740" y="3064954"/>
            <a:ext cx="1161097" cy="16478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128" y="676275"/>
            <a:ext cx="5020376" cy="2000529"/>
          </a:xfrm>
          <a:prstGeom prst="rect">
            <a:avLst/>
          </a:prstGeom>
        </p:spPr>
      </p:pic>
    </p:spTree>
    <p:extLst>
      <p:ext uri="{BB962C8B-B14F-4D97-AF65-F5344CB8AC3E}">
        <p14:creationId xmlns:p14="http://schemas.microsoft.com/office/powerpoint/2010/main" val="2711240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5045075" cy="125730"/>
          </a:xfrm>
          <a:custGeom>
            <a:avLst/>
            <a:gdLst/>
            <a:ahLst/>
            <a:cxnLst/>
            <a:rect l="l" t="t" r="r" b="b"/>
            <a:pathLst>
              <a:path w="5045075" h="125730">
                <a:moveTo>
                  <a:pt x="0" y="125475"/>
                </a:moveTo>
                <a:lnTo>
                  <a:pt x="5044656" y="125475"/>
                </a:lnTo>
                <a:lnTo>
                  <a:pt x="5044656" y="0"/>
                </a:lnTo>
                <a:lnTo>
                  <a:pt x="0" y="0"/>
                </a:lnTo>
                <a:lnTo>
                  <a:pt x="0" y="125475"/>
                </a:lnTo>
                <a:close/>
              </a:path>
            </a:pathLst>
          </a:custGeom>
          <a:solidFill>
            <a:srgbClr val="C3C3C6"/>
          </a:solidFill>
        </p:spPr>
        <p:txBody>
          <a:bodyPr wrap="square" lIns="0" tIns="0" rIns="0" bIns="0" rtlCol="0"/>
          <a:lstStyle/>
          <a:p>
            <a:endParaRPr/>
          </a:p>
        </p:txBody>
      </p:sp>
      <p:sp>
        <p:nvSpPr>
          <p:cNvPr id="3" name="object 3"/>
          <p:cNvSpPr/>
          <p:nvPr/>
        </p:nvSpPr>
        <p:spPr>
          <a:xfrm>
            <a:off x="0" y="125475"/>
            <a:ext cx="4965700" cy="1390650"/>
          </a:xfrm>
          <a:custGeom>
            <a:avLst/>
            <a:gdLst/>
            <a:ahLst/>
            <a:cxnLst/>
            <a:rect l="l" t="t" r="r" b="b"/>
            <a:pathLst>
              <a:path w="4965700" h="1390650">
                <a:moveTo>
                  <a:pt x="0" y="1390446"/>
                </a:moveTo>
                <a:lnTo>
                  <a:pt x="4965700" y="1390446"/>
                </a:lnTo>
                <a:lnTo>
                  <a:pt x="4965700" y="0"/>
                </a:lnTo>
                <a:lnTo>
                  <a:pt x="0" y="0"/>
                </a:lnTo>
                <a:lnTo>
                  <a:pt x="0" y="1390446"/>
                </a:lnTo>
                <a:close/>
              </a:path>
            </a:pathLst>
          </a:custGeom>
          <a:solidFill>
            <a:srgbClr val="91BE3A"/>
          </a:solidFill>
        </p:spPr>
        <p:txBody>
          <a:bodyPr wrap="square" lIns="0" tIns="0" rIns="0" bIns="0" rtlCol="0"/>
          <a:lstStyle/>
          <a:p>
            <a:endParaRPr/>
          </a:p>
        </p:txBody>
      </p:sp>
      <p:sp>
        <p:nvSpPr>
          <p:cNvPr id="4" name="object 4"/>
          <p:cNvSpPr txBox="1">
            <a:spLocks noGrp="1"/>
          </p:cNvSpPr>
          <p:nvPr>
            <p:ph type="title"/>
          </p:nvPr>
        </p:nvSpPr>
        <p:spPr>
          <a:xfrm>
            <a:off x="1396644" y="91853"/>
            <a:ext cx="3378835" cy="184150"/>
          </a:xfrm>
          <a:prstGeom prst="rect">
            <a:avLst/>
          </a:prstGeom>
        </p:spPr>
        <p:txBody>
          <a:bodyPr vert="horz" wrap="square" lIns="0" tIns="0" rIns="0" bIns="0" rtlCol="0">
            <a:spAutoFit/>
          </a:bodyPr>
          <a:lstStyle/>
          <a:p>
            <a:pPr marL="12700">
              <a:lnSpc>
                <a:spcPct val="100000"/>
              </a:lnSpc>
            </a:pPr>
            <a:r>
              <a:rPr spc="-50" dirty="0">
                <a:latin typeface="Tahoma"/>
                <a:cs typeface="Tahoma"/>
              </a:rPr>
              <a:t>Addressing</a:t>
            </a:r>
            <a:r>
              <a:rPr spc="-65" dirty="0">
                <a:latin typeface="Tahoma"/>
                <a:cs typeface="Tahoma"/>
              </a:rPr>
              <a:t> </a:t>
            </a:r>
            <a:r>
              <a:rPr spc="-30" dirty="0">
                <a:latin typeface="Tahoma"/>
                <a:cs typeface="Tahoma"/>
              </a:rPr>
              <a:t>Curricular</a:t>
            </a:r>
            <a:r>
              <a:rPr spc="-65" dirty="0">
                <a:latin typeface="Tahoma"/>
                <a:cs typeface="Tahoma"/>
              </a:rPr>
              <a:t> </a:t>
            </a:r>
            <a:r>
              <a:rPr spc="-60" dirty="0">
                <a:latin typeface="Tahoma"/>
                <a:cs typeface="Tahoma"/>
              </a:rPr>
              <a:t>Barriers</a:t>
            </a:r>
            <a:r>
              <a:rPr spc="-65" dirty="0">
                <a:latin typeface="Tahoma"/>
                <a:cs typeface="Tahoma"/>
              </a:rPr>
              <a:t> </a:t>
            </a:r>
            <a:r>
              <a:rPr spc="-20" dirty="0">
                <a:latin typeface="Tahoma"/>
                <a:cs typeface="Tahoma"/>
              </a:rPr>
              <a:t>to</a:t>
            </a:r>
            <a:r>
              <a:rPr spc="-65" dirty="0">
                <a:latin typeface="Tahoma"/>
                <a:cs typeface="Tahoma"/>
              </a:rPr>
              <a:t> </a:t>
            </a:r>
            <a:r>
              <a:rPr spc="-20" dirty="0">
                <a:latin typeface="Tahoma"/>
                <a:cs typeface="Tahoma"/>
              </a:rPr>
              <a:t>Completion</a:t>
            </a:r>
          </a:p>
        </p:txBody>
      </p:sp>
      <p:sp>
        <p:nvSpPr>
          <p:cNvPr id="5" name="object 5"/>
          <p:cNvSpPr txBox="1"/>
          <p:nvPr/>
        </p:nvSpPr>
        <p:spPr>
          <a:xfrm>
            <a:off x="1396644" y="340075"/>
            <a:ext cx="3439795" cy="812800"/>
          </a:xfrm>
          <a:prstGeom prst="rect">
            <a:avLst/>
          </a:prstGeom>
        </p:spPr>
        <p:txBody>
          <a:bodyPr vert="horz" wrap="square" lIns="0" tIns="0" rIns="0" bIns="0" rtlCol="0">
            <a:spAutoFit/>
          </a:bodyPr>
          <a:lstStyle/>
          <a:p>
            <a:pPr marL="12700" marR="598805">
              <a:lnSpc>
                <a:spcPct val="108300"/>
              </a:lnSpc>
            </a:pPr>
            <a:r>
              <a:rPr sz="1000" spc="10" dirty="0">
                <a:solidFill>
                  <a:srgbClr val="FFFFFF"/>
                </a:solidFill>
                <a:latin typeface="Arial"/>
                <a:cs typeface="Arial"/>
              </a:rPr>
              <a:t>Decisions</a:t>
            </a:r>
            <a:r>
              <a:rPr sz="1000" spc="-25" dirty="0">
                <a:solidFill>
                  <a:srgbClr val="FFFFFF"/>
                </a:solidFill>
                <a:latin typeface="Arial"/>
                <a:cs typeface="Arial"/>
              </a:rPr>
              <a:t> </a:t>
            </a:r>
            <a:r>
              <a:rPr sz="1000" spc="40" dirty="0">
                <a:solidFill>
                  <a:srgbClr val="FFFFFF"/>
                </a:solidFill>
                <a:latin typeface="Arial"/>
                <a:cs typeface="Arial"/>
              </a:rPr>
              <a:t>about</a:t>
            </a:r>
            <a:r>
              <a:rPr sz="1000" spc="-25" dirty="0">
                <a:solidFill>
                  <a:srgbClr val="FFFFFF"/>
                </a:solidFill>
                <a:latin typeface="Arial"/>
                <a:cs typeface="Arial"/>
              </a:rPr>
              <a:t> </a:t>
            </a:r>
            <a:r>
              <a:rPr sz="1000" spc="30" dirty="0">
                <a:solidFill>
                  <a:srgbClr val="FFFFFF"/>
                </a:solidFill>
                <a:latin typeface="Arial"/>
                <a:cs typeface="Arial"/>
              </a:rPr>
              <a:t>curricula</a:t>
            </a:r>
            <a:r>
              <a:rPr sz="1000" spc="-25" dirty="0">
                <a:solidFill>
                  <a:srgbClr val="FFFFFF"/>
                </a:solidFill>
                <a:latin typeface="Arial"/>
                <a:cs typeface="Arial"/>
              </a:rPr>
              <a:t> </a:t>
            </a:r>
            <a:r>
              <a:rPr sz="1000" dirty="0">
                <a:solidFill>
                  <a:srgbClr val="FFFFFF"/>
                </a:solidFill>
                <a:latin typeface="Arial"/>
                <a:cs typeface="Arial"/>
              </a:rPr>
              <a:t>are</a:t>
            </a:r>
            <a:r>
              <a:rPr sz="1000" spc="-25" dirty="0">
                <a:solidFill>
                  <a:srgbClr val="FFFFFF"/>
                </a:solidFill>
                <a:latin typeface="Arial"/>
                <a:cs typeface="Arial"/>
              </a:rPr>
              <a:t> </a:t>
            </a:r>
            <a:r>
              <a:rPr sz="1000" spc="50" dirty="0">
                <a:solidFill>
                  <a:srgbClr val="FFFFFF"/>
                </a:solidFill>
                <a:latin typeface="Arial"/>
                <a:cs typeface="Arial"/>
              </a:rPr>
              <a:t>often</a:t>
            </a:r>
            <a:r>
              <a:rPr sz="1000" spc="-25" dirty="0">
                <a:solidFill>
                  <a:srgbClr val="FFFFFF"/>
                </a:solidFill>
                <a:latin typeface="Arial"/>
                <a:cs typeface="Arial"/>
              </a:rPr>
              <a:t> </a:t>
            </a:r>
            <a:r>
              <a:rPr sz="1000" spc="20" dirty="0">
                <a:solidFill>
                  <a:srgbClr val="FFFFFF"/>
                </a:solidFill>
                <a:latin typeface="Arial"/>
                <a:cs typeface="Arial"/>
              </a:rPr>
              <a:t>made</a:t>
            </a:r>
            <a:r>
              <a:rPr sz="1000" spc="-25" dirty="0">
                <a:solidFill>
                  <a:srgbClr val="FFFFFF"/>
                </a:solidFill>
                <a:latin typeface="Arial"/>
                <a:cs typeface="Arial"/>
              </a:rPr>
              <a:t> </a:t>
            </a:r>
            <a:r>
              <a:rPr sz="1000" spc="50" dirty="0">
                <a:solidFill>
                  <a:srgbClr val="FFFFFF"/>
                </a:solidFill>
                <a:latin typeface="Arial"/>
                <a:cs typeface="Arial"/>
              </a:rPr>
              <a:t>within</a:t>
            </a:r>
            <a:r>
              <a:rPr sz="1000" spc="30" dirty="0">
                <a:solidFill>
                  <a:srgbClr val="FFFFFF"/>
                </a:solidFill>
                <a:latin typeface="Arial"/>
                <a:cs typeface="Arial"/>
              </a:rPr>
              <a:t> </a:t>
            </a:r>
            <a:r>
              <a:rPr sz="1000" spc="50" dirty="0">
                <a:solidFill>
                  <a:srgbClr val="FFFFFF"/>
                </a:solidFill>
                <a:latin typeface="Arial"/>
                <a:cs typeface="Arial"/>
              </a:rPr>
              <a:t>d</a:t>
            </a:r>
            <a:r>
              <a:rPr sz="1000" dirty="0">
                <a:solidFill>
                  <a:srgbClr val="FFFFFF"/>
                </a:solidFill>
                <a:latin typeface="Arial"/>
                <a:cs typeface="Arial"/>
              </a:rPr>
              <a:t>e</a:t>
            </a:r>
            <a:r>
              <a:rPr sz="1000" spc="45" dirty="0">
                <a:solidFill>
                  <a:srgbClr val="FFFFFF"/>
                </a:solidFill>
                <a:latin typeface="Arial"/>
                <a:cs typeface="Arial"/>
              </a:rPr>
              <a:t>p</a:t>
            </a:r>
            <a:r>
              <a:rPr sz="1000" spc="-25" dirty="0">
                <a:solidFill>
                  <a:srgbClr val="FFFFFF"/>
                </a:solidFill>
                <a:latin typeface="Arial"/>
                <a:cs typeface="Arial"/>
              </a:rPr>
              <a:t>a</a:t>
            </a:r>
            <a:r>
              <a:rPr sz="1000" spc="45" dirty="0">
                <a:solidFill>
                  <a:srgbClr val="FFFFFF"/>
                </a:solidFill>
                <a:latin typeface="Arial"/>
                <a:cs typeface="Arial"/>
              </a:rPr>
              <a:t>r</a:t>
            </a:r>
            <a:r>
              <a:rPr sz="1000" spc="55" dirty="0">
                <a:solidFill>
                  <a:srgbClr val="FFFFFF"/>
                </a:solidFill>
                <a:latin typeface="Arial"/>
                <a:cs typeface="Arial"/>
              </a:rPr>
              <a:t>tmen</a:t>
            </a:r>
            <a:r>
              <a:rPr sz="1000" spc="40" dirty="0">
                <a:solidFill>
                  <a:srgbClr val="FFFFFF"/>
                </a:solidFill>
                <a:latin typeface="Arial"/>
                <a:cs typeface="Arial"/>
              </a:rPr>
              <a:t>ta</a:t>
            </a:r>
            <a:r>
              <a:rPr sz="1000" spc="20" dirty="0">
                <a:solidFill>
                  <a:srgbClr val="FFFFFF"/>
                </a:solidFill>
                <a:latin typeface="Arial"/>
                <a:cs typeface="Arial"/>
              </a:rPr>
              <a:t>l</a:t>
            </a:r>
            <a:r>
              <a:rPr sz="1000" spc="-25" dirty="0">
                <a:solidFill>
                  <a:srgbClr val="FFFFFF"/>
                </a:solidFill>
                <a:latin typeface="Arial"/>
                <a:cs typeface="Arial"/>
              </a:rPr>
              <a:t> </a:t>
            </a:r>
            <a:r>
              <a:rPr sz="1000" spc="-50" dirty="0">
                <a:solidFill>
                  <a:srgbClr val="FFFFFF"/>
                </a:solidFill>
                <a:latin typeface="Arial"/>
                <a:cs typeface="Arial"/>
              </a:rPr>
              <a:t>s</a:t>
            </a:r>
            <a:r>
              <a:rPr sz="1000" spc="15" dirty="0">
                <a:solidFill>
                  <a:srgbClr val="FFFFFF"/>
                </a:solidFill>
                <a:latin typeface="Arial"/>
                <a:cs typeface="Arial"/>
              </a:rPr>
              <a:t>ilos</a:t>
            </a:r>
            <a:r>
              <a:rPr sz="1000" spc="5" dirty="0">
                <a:solidFill>
                  <a:srgbClr val="FFFFFF"/>
                </a:solidFill>
                <a:latin typeface="Arial"/>
                <a:cs typeface="Arial"/>
              </a:rPr>
              <a:t>,</a:t>
            </a:r>
            <a:r>
              <a:rPr sz="1000" spc="-25" dirty="0">
                <a:solidFill>
                  <a:srgbClr val="FFFFFF"/>
                </a:solidFill>
                <a:latin typeface="Arial"/>
                <a:cs typeface="Arial"/>
              </a:rPr>
              <a:t> </a:t>
            </a:r>
            <a:r>
              <a:rPr sz="1000" spc="45" dirty="0">
                <a:solidFill>
                  <a:srgbClr val="FFFFFF"/>
                </a:solidFill>
                <a:latin typeface="Arial"/>
                <a:cs typeface="Arial"/>
              </a:rPr>
              <a:t>u</a:t>
            </a:r>
            <a:r>
              <a:rPr sz="1000" spc="35" dirty="0">
                <a:solidFill>
                  <a:srgbClr val="FFFFFF"/>
                </a:solidFill>
                <a:latin typeface="Arial"/>
                <a:cs typeface="Arial"/>
              </a:rPr>
              <a:t>nderestimating</a:t>
            </a:r>
            <a:r>
              <a:rPr sz="1000" spc="-25" dirty="0">
                <a:solidFill>
                  <a:srgbClr val="FFFFFF"/>
                </a:solidFill>
                <a:latin typeface="Arial"/>
                <a:cs typeface="Arial"/>
              </a:rPr>
              <a:t> </a:t>
            </a:r>
            <a:r>
              <a:rPr sz="1000" spc="70" dirty="0">
                <a:solidFill>
                  <a:srgbClr val="FFFFFF"/>
                </a:solidFill>
                <a:latin typeface="Arial"/>
                <a:cs typeface="Arial"/>
              </a:rPr>
              <a:t>o</a:t>
            </a:r>
            <a:r>
              <a:rPr sz="1000" spc="40" dirty="0">
                <a:solidFill>
                  <a:srgbClr val="FFFFFF"/>
                </a:solidFill>
                <a:latin typeface="Arial"/>
                <a:cs typeface="Arial"/>
              </a:rPr>
              <a:t>r</a:t>
            </a:r>
            <a:r>
              <a:rPr sz="1000" spc="-25" dirty="0">
                <a:solidFill>
                  <a:srgbClr val="FFFFFF"/>
                </a:solidFill>
                <a:latin typeface="Arial"/>
                <a:cs typeface="Arial"/>
              </a:rPr>
              <a:t> </a:t>
            </a:r>
            <a:r>
              <a:rPr sz="1000" dirty="0">
                <a:solidFill>
                  <a:srgbClr val="FFFFFF"/>
                </a:solidFill>
                <a:latin typeface="Arial"/>
                <a:cs typeface="Arial"/>
              </a:rPr>
              <a:t>e</a:t>
            </a:r>
            <a:r>
              <a:rPr sz="1000" spc="20" dirty="0">
                <a:solidFill>
                  <a:srgbClr val="FFFFFF"/>
                </a:solidFill>
                <a:latin typeface="Arial"/>
                <a:cs typeface="Arial"/>
              </a:rPr>
              <a:t>ven</a:t>
            </a:r>
            <a:endParaRPr sz="1000">
              <a:latin typeface="Arial"/>
              <a:cs typeface="Arial"/>
            </a:endParaRPr>
          </a:p>
          <a:p>
            <a:pPr marL="12700" marR="5080">
              <a:lnSpc>
                <a:spcPct val="108300"/>
              </a:lnSpc>
            </a:pPr>
            <a:r>
              <a:rPr sz="1000" spc="35" dirty="0">
                <a:solidFill>
                  <a:srgbClr val="FFFFFF"/>
                </a:solidFill>
                <a:latin typeface="Arial"/>
                <a:cs typeface="Arial"/>
              </a:rPr>
              <a:t>ig</a:t>
            </a:r>
            <a:r>
              <a:rPr sz="1000" spc="50" dirty="0">
                <a:solidFill>
                  <a:srgbClr val="FFFFFF"/>
                </a:solidFill>
                <a:latin typeface="Arial"/>
                <a:cs typeface="Arial"/>
              </a:rPr>
              <a:t>n</a:t>
            </a:r>
            <a:r>
              <a:rPr sz="1000" spc="45" dirty="0">
                <a:solidFill>
                  <a:srgbClr val="FFFFFF"/>
                </a:solidFill>
                <a:latin typeface="Arial"/>
                <a:cs typeface="Arial"/>
              </a:rPr>
              <a:t>orin</a:t>
            </a:r>
            <a:r>
              <a:rPr sz="1000" spc="55" dirty="0">
                <a:solidFill>
                  <a:srgbClr val="FFFFFF"/>
                </a:solidFill>
                <a:latin typeface="Arial"/>
                <a:cs typeface="Arial"/>
              </a:rPr>
              <a:t>g</a:t>
            </a:r>
            <a:r>
              <a:rPr sz="1000" spc="-25" dirty="0">
                <a:solidFill>
                  <a:srgbClr val="FFFFFF"/>
                </a:solidFill>
                <a:latin typeface="Arial"/>
                <a:cs typeface="Arial"/>
              </a:rPr>
              <a:t> </a:t>
            </a:r>
            <a:r>
              <a:rPr sz="1000" spc="85" dirty="0">
                <a:solidFill>
                  <a:srgbClr val="FFFFFF"/>
                </a:solidFill>
                <a:latin typeface="Arial"/>
                <a:cs typeface="Arial"/>
              </a:rPr>
              <a:t>t</a:t>
            </a:r>
            <a:r>
              <a:rPr sz="1000" spc="35" dirty="0">
                <a:solidFill>
                  <a:srgbClr val="FFFFFF"/>
                </a:solidFill>
                <a:latin typeface="Arial"/>
                <a:cs typeface="Arial"/>
              </a:rPr>
              <a:t>hei</a:t>
            </a:r>
            <a:r>
              <a:rPr sz="1000" spc="20" dirty="0">
                <a:solidFill>
                  <a:srgbClr val="FFFFFF"/>
                </a:solidFill>
                <a:latin typeface="Arial"/>
                <a:cs typeface="Arial"/>
              </a:rPr>
              <a:t>r</a:t>
            </a:r>
            <a:r>
              <a:rPr sz="1000" spc="-25" dirty="0">
                <a:solidFill>
                  <a:srgbClr val="FFFFFF"/>
                </a:solidFill>
                <a:latin typeface="Arial"/>
                <a:cs typeface="Arial"/>
              </a:rPr>
              <a:t> </a:t>
            </a:r>
            <a:r>
              <a:rPr sz="1000" spc="30" dirty="0">
                <a:solidFill>
                  <a:srgbClr val="FFFFFF"/>
                </a:solidFill>
                <a:latin typeface="Arial"/>
                <a:cs typeface="Arial"/>
              </a:rPr>
              <a:t>i</a:t>
            </a:r>
            <a:r>
              <a:rPr sz="1000" spc="50" dirty="0">
                <a:solidFill>
                  <a:srgbClr val="FFFFFF"/>
                </a:solidFill>
                <a:latin typeface="Arial"/>
                <a:cs typeface="Arial"/>
              </a:rPr>
              <a:t>nstitution-wid</a:t>
            </a:r>
            <a:r>
              <a:rPr sz="1000" spc="65" dirty="0">
                <a:solidFill>
                  <a:srgbClr val="FFFFFF"/>
                </a:solidFill>
                <a:latin typeface="Arial"/>
                <a:cs typeface="Arial"/>
              </a:rPr>
              <a:t>e</a:t>
            </a:r>
            <a:r>
              <a:rPr sz="1000" spc="-25" dirty="0">
                <a:solidFill>
                  <a:srgbClr val="FFFFFF"/>
                </a:solidFill>
                <a:latin typeface="Arial"/>
                <a:cs typeface="Arial"/>
              </a:rPr>
              <a:t> </a:t>
            </a:r>
            <a:r>
              <a:rPr sz="1000" spc="30" dirty="0">
                <a:solidFill>
                  <a:srgbClr val="FFFFFF"/>
                </a:solidFill>
                <a:latin typeface="Arial"/>
                <a:cs typeface="Arial"/>
              </a:rPr>
              <a:t>i</a:t>
            </a:r>
            <a:r>
              <a:rPr sz="1000" spc="55" dirty="0">
                <a:solidFill>
                  <a:srgbClr val="FFFFFF"/>
                </a:solidFill>
                <a:latin typeface="Arial"/>
                <a:cs typeface="Arial"/>
              </a:rPr>
              <a:t>mpac</a:t>
            </a:r>
            <a:r>
              <a:rPr sz="1000" spc="20" dirty="0">
                <a:solidFill>
                  <a:srgbClr val="FFFFFF"/>
                </a:solidFill>
                <a:latin typeface="Arial"/>
                <a:cs typeface="Arial"/>
              </a:rPr>
              <a:t>t</a:t>
            </a:r>
            <a:r>
              <a:rPr sz="1000" spc="-25" dirty="0">
                <a:solidFill>
                  <a:srgbClr val="FFFFFF"/>
                </a:solidFill>
                <a:latin typeface="Arial"/>
                <a:cs typeface="Arial"/>
              </a:rPr>
              <a:t> </a:t>
            </a:r>
            <a:r>
              <a:rPr sz="1000" spc="60" dirty="0">
                <a:solidFill>
                  <a:srgbClr val="FFFFFF"/>
                </a:solidFill>
                <a:latin typeface="Arial"/>
                <a:cs typeface="Arial"/>
              </a:rPr>
              <a:t>o</a:t>
            </a:r>
            <a:r>
              <a:rPr sz="1000" spc="55" dirty="0">
                <a:solidFill>
                  <a:srgbClr val="FFFFFF"/>
                </a:solidFill>
                <a:latin typeface="Arial"/>
                <a:cs typeface="Arial"/>
              </a:rPr>
              <a:t>n</a:t>
            </a:r>
            <a:r>
              <a:rPr sz="1000" spc="-25" dirty="0">
                <a:solidFill>
                  <a:srgbClr val="FFFFFF"/>
                </a:solidFill>
                <a:latin typeface="Arial"/>
                <a:cs typeface="Arial"/>
              </a:rPr>
              <a:t> </a:t>
            </a:r>
            <a:r>
              <a:rPr sz="1000" spc="15" dirty="0">
                <a:solidFill>
                  <a:srgbClr val="FFFFFF"/>
                </a:solidFill>
                <a:latin typeface="Arial"/>
                <a:cs typeface="Arial"/>
              </a:rPr>
              <a:t>st</a:t>
            </a:r>
            <a:r>
              <a:rPr sz="1000" spc="35" dirty="0">
                <a:solidFill>
                  <a:srgbClr val="FFFFFF"/>
                </a:solidFill>
                <a:latin typeface="Arial"/>
                <a:cs typeface="Arial"/>
              </a:rPr>
              <a:t>uden</a:t>
            </a:r>
            <a:r>
              <a:rPr sz="1000" spc="80" dirty="0">
                <a:solidFill>
                  <a:srgbClr val="FFFFFF"/>
                </a:solidFill>
                <a:latin typeface="Arial"/>
                <a:cs typeface="Arial"/>
              </a:rPr>
              <a:t>t</a:t>
            </a:r>
            <a:r>
              <a:rPr sz="1000" spc="-25" dirty="0">
                <a:solidFill>
                  <a:srgbClr val="FFFFFF"/>
                </a:solidFill>
                <a:latin typeface="Arial"/>
                <a:cs typeface="Arial"/>
              </a:rPr>
              <a:t> </a:t>
            </a:r>
            <a:r>
              <a:rPr sz="1000" spc="-65" dirty="0">
                <a:solidFill>
                  <a:srgbClr val="FFFFFF"/>
                </a:solidFill>
                <a:latin typeface="Arial"/>
                <a:cs typeface="Arial"/>
              </a:rPr>
              <a:t>s</a:t>
            </a:r>
            <a:r>
              <a:rPr sz="1000" spc="-10" dirty="0">
                <a:solidFill>
                  <a:srgbClr val="FFFFFF"/>
                </a:solidFill>
                <a:latin typeface="Arial"/>
                <a:cs typeface="Arial"/>
              </a:rPr>
              <a:t>uccess. </a:t>
            </a:r>
            <a:r>
              <a:rPr sz="1000" i="1" dirty="0">
                <a:solidFill>
                  <a:srgbClr val="FFFFFF"/>
                </a:solidFill>
                <a:latin typeface="Verdana"/>
                <a:cs typeface="Verdana"/>
              </a:rPr>
              <a:t>How</a:t>
            </a:r>
            <a:r>
              <a:rPr sz="1000" i="1" spc="-95" dirty="0">
                <a:solidFill>
                  <a:srgbClr val="FFFFFF"/>
                </a:solidFill>
                <a:latin typeface="Verdana"/>
                <a:cs typeface="Verdana"/>
              </a:rPr>
              <a:t> </a:t>
            </a:r>
            <a:r>
              <a:rPr sz="1000" i="1" spc="-30" dirty="0">
                <a:solidFill>
                  <a:srgbClr val="FFFFFF"/>
                </a:solidFill>
                <a:latin typeface="Verdana"/>
                <a:cs typeface="Verdana"/>
              </a:rPr>
              <a:t>can</a:t>
            </a:r>
            <a:r>
              <a:rPr sz="1000" i="1" spc="-95" dirty="0">
                <a:solidFill>
                  <a:srgbClr val="FFFFFF"/>
                </a:solidFill>
                <a:latin typeface="Verdana"/>
                <a:cs typeface="Verdana"/>
              </a:rPr>
              <a:t> </a:t>
            </a:r>
            <a:r>
              <a:rPr sz="1000" i="1" spc="-30" dirty="0">
                <a:solidFill>
                  <a:srgbClr val="FFFFFF"/>
                </a:solidFill>
                <a:latin typeface="Verdana"/>
                <a:cs typeface="Verdana"/>
              </a:rPr>
              <a:t>we</a:t>
            </a:r>
            <a:r>
              <a:rPr sz="1000" i="1" spc="-95" dirty="0">
                <a:solidFill>
                  <a:srgbClr val="FFFFFF"/>
                </a:solidFill>
                <a:latin typeface="Verdana"/>
                <a:cs typeface="Verdana"/>
              </a:rPr>
              <a:t> </a:t>
            </a:r>
            <a:r>
              <a:rPr sz="1000" i="1" spc="-35" dirty="0">
                <a:solidFill>
                  <a:srgbClr val="FFFFFF"/>
                </a:solidFill>
                <a:latin typeface="Verdana"/>
                <a:cs typeface="Verdana"/>
              </a:rPr>
              <a:t>equip</a:t>
            </a:r>
            <a:r>
              <a:rPr sz="1000" i="1" spc="-95" dirty="0">
                <a:solidFill>
                  <a:srgbClr val="FFFFFF"/>
                </a:solidFill>
                <a:latin typeface="Verdana"/>
                <a:cs typeface="Verdana"/>
              </a:rPr>
              <a:t> </a:t>
            </a:r>
            <a:r>
              <a:rPr sz="1000" i="1" spc="-35" dirty="0">
                <a:solidFill>
                  <a:srgbClr val="FFFFFF"/>
                </a:solidFill>
                <a:latin typeface="Verdana"/>
                <a:cs typeface="Verdana"/>
              </a:rPr>
              <a:t>academic</a:t>
            </a:r>
            <a:r>
              <a:rPr sz="1000" i="1" spc="-95" dirty="0">
                <a:solidFill>
                  <a:srgbClr val="FFFFFF"/>
                </a:solidFill>
                <a:latin typeface="Verdana"/>
                <a:cs typeface="Verdana"/>
              </a:rPr>
              <a:t> </a:t>
            </a:r>
            <a:r>
              <a:rPr sz="1000" i="1" spc="-45" dirty="0">
                <a:solidFill>
                  <a:srgbClr val="FFFFFF"/>
                </a:solidFill>
                <a:latin typeface="Verdana"/>
                <a:cs typeface="Verdana"/>
              </a:rPr>
              <a:t>units</a:t>
            </a:r>
            <a:r>
              <a:rPr sz="1000" i="1" spc="-95" dirty="0">
                <a:solidFill>
                  <a:srgbClr val="FFFFFF"/>
                </a:solidFill>
                <a:latin typeface="Verdana"/>
                <a:cs typeface="Verdana"/>
              </a:rPr>
              <a:t> </a:t>
            </a:r>
            <a:r>
              <a:rPr sz="1000" i="1" spc="-15" dirty="0">
                <a:solidFill>
                  <a:srgbClr val="FFFFFF"/>
                </a:solidFill>
                <a:latin typeface="Verdana"/>
                <a:cs typeface="Verdana"/>
              </a:rPr>
              <a:t>to</a:t>
            </a:r>
            <a:r>
              <a:rPr sz="1000" i="1" spc="-95" dirty="0">
                <a:solidFill>
                  <a:srgbClr val="FFFFFF"/>
                </a:solidFill>
                <a:latin typeface="Verdana"/>
                <a:cs typeface="Verdana"/>
              </a:rPr>
              <a:t> </a:t>
            </a:r>
            <a:r>
              <a:rPr sz="1000" i="1" spc="-35" dirty="0">
                <a:solidFill>
                  <a:srgbClr val="FFFFFF"/>
                </a:solidFill>
                <a:latin typeface="Verdana"/>
                <a:cs typeface="Verdana"/>
              </a:rPr>
              <a:t>enact</a:t>
            </a:r>
            <a:r>
              <a:rPr sz="1000" i="1" spc="-95" dirty="0">
                <a:solidFill>
                  <a:srgbClr val="FFFFFF"/>
                </a:solidFill>
                <a:latin typeface="Verdana"/>
                <a:cs typeface="Verdana"/>
              </a:rPr>
              <a:t> </a:t>
            </a:r>
            <a:r>
              <a:rPr sz="1000" i="1" spc="-25" dirty="0">
                <a:solidFill>
                  <a:srgbClr val="FFFFFF"/>
                </a:solidFill>
                <a:latin typeface="Verdana"/>
                <a:cs typeface="Verdana"/>
              </a:rPr>
              <a:t>p</a:t>
            </a:r>
            <a:r>
              <a:rPr sz="1000" i="1" spc="-55" dirty="0">
                <a:solidFill>
                  <a:srgbClr val="FFFFFF"/>
                </a:solidFill>
                <a:latin typeface="Verdana"/>
                <a:cs typeface="Verdana"/>
              </a:rPr>
              <a:t>r</a:t>
            </a:r>
            <a:r>
              <a:rPr sz="1000" i="1" spc="-30" dirty="0">
                <a:solidFill>
                  <a:srgbClr val="FFFFFF"/>
                </a:solidFill>
                <a:latin typeface="Verdana"/>
                <a:cs typeface="Verdana"/>
              </a:rPr>
              <a:t>ogression-</a:t>
            </a:r>
            <a:r>
              <a:rPr sz="1000" i="1" spc="-20" dirty="0">
                <a:solidFill>
                  <a:srgbClr val="FFFFFF"/>
                </a:solidFill>
                <a:latin typeface="Verdana"/>
                <a:cs typeface="Verdana"/>
              </a:rPr>
              <a:t> </a:t>
            </a:r>
            <a:r>
              <a:rPr sz="1000" i="1" spc="-25" dirty="0">
                <a:solidFill>
                  <a:srgbClr val="FFFFFF"/>
                </a:solidFill>
                <a:latin typeface="Verdana"/>
                <a:cs typeface="Verdana"/>
              </a:rPr>
              <a:t>b</a:t>
            </a:r>
            <a:r>
              <a:rPr sz="1000" i="1" spc="-60" dirty="0">
                <a:solidFill>
                  <a:srgbClr val="FFFFFF"/>
                </a:solidFill>
                <a:latin typeface="Verdana"/>
                <a:cs typeface="Verdana"/>
              </a:rPr>
              <a:t>ased</a:t>
            </a:r>
            <a:r>
              <a:rPr sz="1000" i="1" spc="-95" dirty="0">
                <a:solidFill>
                  <a:srgbClr val="FFFFFF"/>
                </a:solidFill>
                <a:latin typeface="Verdana"/>
                <a:cs typeface="Verdana"/>
              </a:rPr>
              <a:t> </a:t>
            </a:r>
            <a:r>
              <a:rPr sz="1000" i="1" spc="25" dirty="0">
                <a:solidFill>
                  <a:srgbClr val="FFFFFF"/>
                </a:solidFill>
                <a:latin typeface="Verdana"/>
                <a:cs typeface="Verdana"/>
              </a:rPr>
              <a:t>c</a:t>
            </a:r>
            <a:r>
              <a:rPr sz="1000" i="1" spc="-30" dirty="0">
                <a:solidFill>
                  <a:srgbClr val="FFFFFF"/>
                </a:solidFill>
                <a:latin typeface="Verdana"/>
                <a:cs typeface="Verdana"/>
              </a:rPr>
              <a:t>urricul</a:t>
            </a:r>
            <a:r>
              <a:rPr sz="1000" i="1" spc="-65" dirty="0">
                <a:solidFill>
                  <a:srgbClr val="FFFFFF"/>
                </a:solidFill>
                <a:latin typeface="Verdana"/>
                <a:cs typeface="Verdana"/>
              </a:rPr>
              <a:t>ar</a:t>
            </a:r>
            <a:r>
              <a:rPr sz="1000" i="1" spc="-95" dirty="0">
                <a:solidFill>
                  <a:srgbClr val="FFFFFF"/>
                </a:solidFill>
                <a:latin typeface="Verdana"/>
                <a:cs typeface="Verdana"/>
              </a:rPr>
              <a:t> </a:t>
            </a:r>
            <a:r>
              <a:rPr sz="1000" i="1" spc="-55" dirty="0">
                <a:solidFill>
                  <a:srgbClr val="FFFFFF"/>
                </a:solidFill>
                <a:latin typeface="Verdana"/>
                <a:cs typeface="Verdana"/>
              </a:rPr>
              <a:t>r</a:t>
            </a:r>
            <a:r>
              <a:rPr sz="1000" i="1" spc="-45" dirty="0">
                <a:solidFill>
                  <a:srgbClr val="FFFFFF"/>
                </a:solidFill>
                <a:latin typeface="Verdana"/>
                <a:cs typeface="Verdana"/>
              </a:rPr>
              <a:t>eforms?</a:t>
            </a:r>
            <a:endParaRPr sz="1000">
              <a:latin typeface="Verdana"/>
              <a:cs typeface="Verdana"/>
            </a:endParaRPr>
          </a:p>
        </p:txBody>
      </p:sp>
      <p:sp>
        <p:nvSpPr>
          <p:cNvPr id="6" name="object 6"/>
          <p:cNvSpPr/>
          <p:nvPr/>
        </p:nvSpPr>
        <p:spPr>
          <a:xfrm>
            <a:off x="0" y="316356"/>
            <a:ext cx="865505" cy="1009015"/>
          </a:xfrm>
          <a:custGeom>
            <a:avLst/>
            <a:gdLst/>
            <a:ahLst/>
            <a:cxnLst/>
            <a:rect l="l" t="t" r="r" b="b"/>
            <a:pathLst>
              <a:path w="865505" h="1009015">
                <a:moveTo>
                  <a:pt x="380161" y="0"/>
                </a:moveTo>
                <a:lnTo>
                  <a:pt x="340797" y="37"/>
                </a:lnTo>
                <a:lnTo>
                  <a:pt x="301228" y="3222"/>
                </a:lnTo>
                <a:lnTo>
                  <a:pt x="261623" y="9630"/>
                </a:lnTo>
                <a:lnTo>
                  <a:pt x="222148" y="19336"/>
                </a:lnTo>
                <a:lnTo>
                  <a:pt x="182971" y="32417"/>
                </a:lnTo>
                <a:lnTo>
                  <a:pt x="144981" y="48626"/>
                </a:lnTo>
                <a:lnTo>
                  <a:pt x="109008" y="67557"/>
                </a:lnTo>
                <a:lnTo>
                  <a:pt x="75125" y="89042"/>
                </a:lnTo>
                <a:lnTo>
                  <a:pt x="43409" y="112915"/>
                </a:lnTo>
                <a:lnTo>
                  <a:pt x="13933" y="139007"/>
                </a:lnTo>
                <a:lnTo>
                  <a:pt x="0" y="153446"/>
                </a:lnTo>
                <a:lnTo>
                  <a:pt x="0" y="854147"/>
                </a:lnTo>
                <a:lnTo>
                  <a:pt x="56521" y="904748"/>
                </a:lnTo>
                <a:lnTo>
                  <a:pt x="88239" y="927171"/>
                </a:lnTo>
                <a:lnTo>
                  <a:pt x="121497" y="947050"/>
                </a:lnTo>
                <a:lnTo>
                  <a:pt x="156129" y="964311"/>
                </a:lnTo>
                <a:lnTo>
                  <a:pt x="191968" y="978877"/>
                </a:lnTo>
                <a:lnTo>
                  <a:pt x="228847" y="990673"/>
                </a:lnTo>
                <a:lnTo>
                  <a:pt x="266598" y="999624"/>
                </a:lnTo>
                <a:lnTo>
                  <a:pt x="305053" y="1005654"/>
                </a:lnTo>
                <a:lnTo>
                  <a:pt x="344047" y="1008687"/>
                </a:lnTo>
                <a:lnTo>
                  <a:pt x="383412" y="1008649"/>
                </a:lnTo>
                <a:lnTo>
                  <a:pt x="422981" y="1005463"/>
                </a:lnTo>
                <a:lnTo>
                  <a:pt x="462586" y="999055"/>
                </a:lnTo>
                <a:lnTo>
                  <a:pt x="502061" y="989348"/>
                </a:lnTo>
                <a:lnTo>
                  <a:pt x="541238" y="976268"/>
                </a:lnTo>
                <a:lnTo>
                  <a:pt x="579226" y="960059"/>
                </a:lnTo>
                <a:lnTo>
                  <a:pt x="615198" y="941128"/>
                </a:lnTo>
                <a:lnTo>
                  <a:pt x="649079" y="919643"/>
                </a:lnTo>
                <a:lnTo>
                  <a:pt x="680795" y="895771"/>
                </a:lnTo>
                <a:lnTo>
                  <a:pt x="710271" y="869680"/>
                </a:lnTo>
                <a:lnTo>
                  <a:pt x="737430" y="841536"/>
                </a:lnTo>
                <a:lnTo>
                  <a:pt x="762199" y="811507"/>
                </a:lnTo>
                <a:lnTo>
                  <a:pt x="784503" y="779762"/>
                </a:lnTo>
                <a:lnTo>
                  <a:pt x="804265" y="746466"/>
                </a:lnTo>
                <a:lnTo>
                  <a:pt x="821413" y="711787"/>
                </a:lnTo>
                <a:lnTo>
                  <a:pt x="835869" y="675894"/>
                </a:lnTo>
                <a:lnTo>
                  <a:pt x="847560" y="638952"/>
                </a:lnTo>
                <a:lnTo>
                  <a:pt x="856410" y="601130"/>
                </a:lnTo>
                <a:lnTo>
                  <a:pt x="862345" y="562595"/>
                </a:lnTo>
                <a:lnTo>
                  <a:pt x="865289" y="523515"/>
                </a:lnTo>
                <a:lnTo>
                  <a:pt x="865168" y="484056"/>
                </a:lnTo>
                <a:lnTo>
                  <a:pt x="861905" y="444387"/>
                </a:lnTo>
                <a:lnTo>
                  <a:pt x="855428" y="404674"/>
                </a:lnTo>
                <a:lnTo>
                  <a:pt x="845659" y="365084"/>
                </a:lnTo>
                <a:lnTo>
                  <a:pt x="832525" y="325787"/>
                </a:lnTo>
                <a:lnTo>
                  <a:pt x="816274" y="287673"/>
                </a:lnTo>
                <a:lnTo>
                  <a:pt x="797312" y="251574"/>
                </a:lnTo>
                <a:lnTo>
                  <a:pt x="775806" y="217565"/>
                </a:lnTo>
                <a:lnTo>
                  <a:pt x="751924" y="185723"/>
                </a:lnTo>
                <a:lnTo>
                  <a:pt x="725832" y="156121"/>
                </a:lnTo>
                <a:lnTo>
                  <a:pt x="697697" y="128837"/>
                </a:lnTo>
                <a:lnTo>
                  <a:pt x="667688" y="103946"/>
                </a:lnTo>
                <a:lnTo>
                  <a:pt x="635970" y="81522"/>
                </a:lnTo>
                <a:lnTo>
                  <a:pt x="602712" y="61641"/>
                </a:lnTo>
                <a:lnTo>
                  <a:pt x="568079" y="44380"/>
                </a:lnTo>
                <a:lnTo>
                  <a:pt x="532240" y="29813"/>
                </a:lnTo>
                <a:lnTo>
                  <a:pt x="495362" y="18016"/>
                </a:lnTo>
                <a:lnTo>
                  <a:pt x="457611" y="9064"/>
                </a:lnTo>
                <a:lnTo>
                  <a:pt x="419155" y="3034"/>
                </a:lnTo>
                <a:lnTo>
                  <a:pt x="380161" y="0"/>
                </a:lnTo>
                <a:close/>
              </a:path>
            </a:pathLst>
          </a:custGeom>
          <a:solidFill>
            <a:srgbClr val="C2D896"/>
          </a:solidFill>
        </p:spPr>
        <p:txBody>
          <a:bodyPr wrap="square" lIns="0" tIns="0" rIns="0" bIns="0" rtlCol="0"/>
          <a:lstStyle/>
          <a:p>
            <a:endParaRPr/>
          </a:p>
        </p:txBody>
      </p:sp>
      <p:sp>
        <p:nvSpPr>
          <p:cNvPr id="7" name="object 7"/>
          <p:cNvSpPr txBox="1"/>
          <p:nvPr/>
        </p:nvSpPr>
        <p:spPr>
          <a:xfrm>
            <a:off x="549477" y="251109"/>
            <a:ext cx="565785" cy="370205"/>
          </a:xfrm>
          <a:prstGeom prst="rect">
            <a:avLst/>
          </a:prstGeom>
        </p:spPr>
        <p:txBody>
          <a:bodyPr vert="horz" wrap="square" lIns="0" tIns="0" rIns="0" bIns="0" rtlCol="0">
            <a:spAutoFit/>
          </a:bodyPr>
          <a:lstStyle/>
          <a:p>
            <a:pPr marL="12700">
              <a:lnSpc>
                <a:spcPct val="100000"/>
              </a:lnSpc>
              <a:tabLst>
                <a:tab pos="396875" algn="l"/>
              </a:tabLst>
            </a:pPr>
            <a:r>
              <a:rPr sz="2700" u="heavy" spc="10" dirty="0">
                <a:solidFill>
                  <a:srgbClr val="FFFFFF"/>
                </a:solidFill>
                <a:latin typeface="Modern No. 20"/>
                <a:cs typeface="Modern No. 20"/>
              </a:rPr>
              <a:t> </a:t>
            </a:r>
            <a:r>
              <a:rPr sz="2700" u="heavy" spc="-155" dirty="0">
                <a:solidFill>
                  <a:srgbClr val="FFFFFF"/>
                </a:solidFill>
                <a:latin typeface="Modern No. 20"/>
                <a:cs typeface="Modern No. 20"/>
              </a:rPr>
              <a:t> </a:t>
            </a:r>
            <a:r>
              <a:rPr sz="2700" dirty="0">
                <a:solidFill>
                  <a:srgbClr val="FFFFFF"/>
                </a:solidFill>
                <a:latin typeface="Modern No. 20"/>
                <a:cs typeface="Modern No. 20"/>
              </a:rPr>
              <a:t>	1</a:t>
            </a:r>
            <a:endParaRPr sz="2700">
              <a:latin typeface="Modern No. 20"/>
              <a:cs typeface="Modern No. 20"/>
            </a:endParaRPr>
          </a:p>
        </p:txBody>
      </p:sp>
      <p:sp>
        <p:nvSpPr>
          <p:cNvPr id="8" name="object 8"/>
          <p:cNvSpPr/>
          <p:nvPr/>
        </p:nvSpPr>
        <p:spPr>
          <a:xfrm>
            <a:off x="835572" y="732488"/>
            <a:ext cx="384810" cy="0"/>
          </a:xfrm>
          <a:custGeom>
            <a:avLst/>
            <a:gdLst/>
            <a:ahLst/>
            <a:cxnLst/>
            <a:rect l="l" t="t" r="r" b="b"/>
            <a:pathLst>
              <a:path w="384809">
                <a:moveTo>
                  <a:pt x="0" y="0"/>
                </a:moveTo>
                <a:lnTo>
                  <a:pt x="384285" y="0"/>
                </a:lnTo>
              </a:path>
            </a:pathLst>
          </a:custGeom>
          <a:ln w="24751">
            <a:solidFill>
              <a:srgbClr val="7EA732"/>
            </a:solidFill>
          </a:ln>
        </p:spPr>
        <p:txBody>
          <a:bodyPr wrap="square" lIns="0" tIns="0" rIns="0" bIns="0" rtlCol="0"/>
          <a:lstStyle/>
          <a:p>
            <a:endParaRPr/>
          </a:p>
        </p:txBody>
      </p:sp>
      <p:sp>
        <p:nvSpPr>
          <p:cNvPr id="9" name="object 9"/>
          <p:cNvSpPr/>
          <p:nvPr/>
        </p:nvSpPr>
        <p:spPr>
          <a:xfrm>
            <a:off x="0" y="327927"/>
            <a:ext cx="860425" cy="954405"/>
          </a:xfrm>
          <a:custGeom>
            <a:avLst/>
            <a:gdLst/>
            <a:ahLst/>
            <a:cxnLst/>
            <a:rect l="l" t="t" r="r" b="b"/>
            <a:pathLst>
              <a:path w="860425" h="954405">
                <a:moveTo>
                  <a:pt x="377174" y="0"/>
                </a:moveTo>
                <a:lnTo>
                  <a:pt x="338191" y="2173"/>
                </a:lnTo>
                <a:lnTo>
                  <a:pt x="300122" y="7415"/>
                </a:lnTo>
                <a:lnTo>
                  <a:pt x="227213" y="26604"/>
                </a:lnTo>
                <a:lnTo>
                  <a:pt x="159412" y="56569"/>
                </a:lnTo>
                <a:lnTo>
                  <a:pt x="97682" y="96314"/>
                </a:lnTo>
                <a:lnTo>
                  <a:pt x="42988" y="144841"/>
                </a:lnTo>
                <a:lnTo>
                  <a:pt x="0" y="196321"/>
                </a:lnTo>
                <a:lnTo>
                  <a:pt x="0" y="757761"/>
                </a:lnTo>
                <a:lnTo>
                  <a:pt x="27989" y="793087"/>
                </a:lnTo>
                <a:lnTo>
                  <a:pt x="80371" y="844067"/>
                </a:lnTo>
                <a:lnTo>
                  <a:pt x="140017" y="886539"/>
                </a:lnTo>
                <a:lnTo>
                  <a:pt x="205932" y="919536"/>
                </a:lnTo>
                <a:lnTo>
                  <a:pt x="277123" y="942091"/>
                </a:lnTo>
                <a:lnTo>
                  <a:pt x="352595" y="953235"/>
                </a:lnTo>
                <a:lnTo>
                  <a:pt x="391627" y="954227"/>
                </a:lnTo>
                <a:lnTo>
                  <a:pt x="430609" y="952053"/>
                </a:lnTo>
                <a:lnTo>
                  <a:pt x="468676" y="946811"/>
                </a:lnTo>
                <a:lnTo>
                  <a:pt x="541583" y="927623"/>
                </a:lnTo>
                <a:lnTo>
                  <a:pt x="609383" y="897658"/>
                </a:lnTo>
                <a:lnTo>
                  <a:pt x="671113" y="857913"/>
                </a:lnTo>
                <a:lnTo>
                  <a:pt x="725807" y="809386"/>
                </a:lnTo>
                <a:lnTo>
                  <a:pt x="772501" y="753074"/>
                </a:lnTo>
                <a:lnTo>
                  <a:pt x="810231" y="689974"/>
                </a:lnTo>
                <a:lnTo>
                  <a:pt x="838032" y="621082"/>
                </a:lnTo>
                <a:lnTo>
                  <a:pt x="854940" y="547396"/>
                </a:lnTo>
                <a:lnTo>
                  <a:pt x="859008" y="509066"/>
                </a:lnTo>
                <a:lnTo>
                  <a:pt x="859990" y="469912"/>
                </a:lnTo>
                <a:lnTo>
                  <a:pt x="857821" y="430804"/>
                </a:lnTo>
                <a:lnTo>
                  <a:pt x="852594" y="392614"/>
                </a:lnTo>
                <a:lnTo>
                  <a:pt x="833461" y="319471"/>
                </a:lnTo>
                <a:lnTo>
                  <a:pt x="803586" y="251451"/>
                </a:lnTo>
                <a:lnTo>
                  <a:pt x="763963" y="189521"/>
                </a:lnTo>
                <a:lnTo>
                  <a:pt x="715585" y="134648"/>
                </a:lnTo>
                <a:lnTo>
                  <a:pt x="659447" y="87800"/>
                </a:lnTo>
                <a:lnTo>
                  <a:pt x="596542" y="49944"/>
                </a:lnTo>
                <a:lnTo>
                  <a:pt x="527866" y="22047"/>
                </a:lnTo>
                <a:lnTo>
                  <a:pt x="454412" y="5076"/>
                </a:lnTo>
                <a:lnTo>
                  <a:pt x="416204" y="991"/>
                </a:lnTo>
                <a:lnTo>
                  <a:pt x="377174" y="0"/>
                </a:lnTo>
                <a:close/>
              </a:path>
            </a:pathLst>
          </a:custGeom>
          <a:solidFill>
            <a:srgbClr val="FFFFFF"/>
          </a:solidFill>
        </p:spPr>
        <p:txBody>
          <a:bodyPr wrap="square" lIns="0" tIns="0" rIns="0" bIns="0" rtlCol="0"/>
          <a:lstStyle/>
          <a:p>
            <a:endParaRPr/>
          </a:p>
        </p:txBody>
      </p:sp>
      <p:sp>
        <p:nvSpPr>
          <p:cNvPr id="10" name="object 10"/>
          <p:cNvSpPr/>
          <p:nvPr/>
        </p:nvSpPr>
        <p:spPr>
          <a:xfrm>
            <a:off x="0" y="690446"/>
            <a:ext cx="605155" cy="572135"/>
          </a:xfrm>
          <a:custGeom>
            <a:avLst/>
            <a:gdLst/>
            <a:ahLst/>
            <a:cxnLst/>
            <a:rect l="l" t="t" r="r" b="b"/>
            <a:pathLst>
              <a:path w="605155" h="572135">
                <a:moveTo>
                  <a:pt x="146818" y="0"/>
                </a:moveTo>
                <a:lnTo>
                  <a:pt x="0" y="91908"/>
                </a:lnTo>
                <a:lnTo>
                  <a:pt x="0" y="473734"/>
                </a:lnTo>
                <a:lnTo>
                  <a:pt x="13777" y="485339"/>
                </a:lnTo>
                <a:lnTo>
                  <a:pt x="31967" y="497353"/>
                </a:lnTo>
                <a:lnTo>
                  <a:pt x="76511" y="518744"/>
                </a:lnTo>
                <a:lnTo>
                  <a:pt x="133635" y="538735"/>
                </a:lnTo>
                <a:lnTo>
                  <a:pt x="247351" y="571639"/>
                </a:lnTo>
                <a:lnTo>
                  <a:pt x="586276" y="359168"/>
                </a:lnTo>
                <a:lnTo>
                  <a:pt x="527551" y="341668"/>
                </a:lnTo>
                <a:lnTo>
                  <a:pt x="527551" y="269709"/>
                </a:lnTo>
                <a:lnTo>
                  <a:pt x="551326" y="137985"/>
                </a:lnTo>
                <a:lnTo>
                  <a:pt x="605161" y="105575"/>
                </a:lnTo>
                <a:lnTo>
                  <a:pt x="605161" y="9715"/>
                </a:lnTo>
                <a:lnTo>
                  <a:pt x="146818" y="0"/>
                </a:lnTo>
              </a:path>
            </a:pathLst>
          </a:custGeom>
          <a:solidFill>
            <a:srgbClr val="EBEBEC"/>
          </a:solidFill>
        </p:spPr>
        <p:txBody>
          <a:bodyPr wrap="square" lIns="0" tIns="0" rIns="0" bIns="0" rtlCol="0"/>
          <a:lstStyle/>
          <a:p>
            <a:endParaRPr/>
          </a:p>
        </p:txBody>
      </p:sp>
      <p:sp>
        <p:nvSpPr>
          <p:cNvPr id="11" name="object 11"/>
          <p:cNvSpPr/>
          <p:nvPr/>
        </p:nvSpPr>
        <p:spPr>
          <a:xfrm>
            <a:off x="128386" y="487969"/>
            <a:ext cx="64135" cy="514984"/>
          </a:xfrm>
          <a:custGeom>
            <a:avLst/>
            <a:gdLst/>
            <a:ahLst/>
            <a:cxnLst/>
            <a:rect l="l" t="t" r="r" b="b"/>
            <a:pathLst>
              <a:path w="64135" h="514984">
                <a:moveTo>
                  <a:pt x="20764" y="0"/>
                </a:moveTo>
                <a:lnTo>
                  <a:pt x="9991" y="7832"/>
                </a:lnTo>
                <a:lnTo>
                  <a:pt x="2688" y="19895"/>
                </a:lnTo>
                <a:lnTo>
                  <a:pt x="0" y="34856"/>
                </a:lnTo>
                <a:lnTo>
                  <a:pt x="0" y="514606"/>
                </a:lnTo>
                <a:lnTo>
                  <a:pt x="63849" y="514606"/>
                </a:lnTo>
                <a:lnTo>
                  <a:pt x="63111" y="27009"/>
                </a:lnTo>
                <a:lnTo>
                  <a:pt x="58636" y="15445"/>
                </a:lnTo>
                <a:lnTo>
                  <a:pt x="50095" y="6469"/>
                </a:lnTo>
                <a:lnTo>
                  <a:pt x="37475" y="1011"/>
                </a:lnTo>
                <a:lnTo>
                  <a:pt x="20764" y="0"/>
                </a:lnTo>
                <a:close/>
              </a:path>
            </a:pathLst>
          </a:custGeom>
          <a:solidFill>
            <a:srgbClr val="FFFFFF"/>
          </a:solidFill>
        </p:spPr>
        <p:txBody>
          <a:bodyPr wrap="square" lIns="0" tIns="0" rIns="0" bIns="0" rtlCol="0"/>
          <a:lstStyle/>
          <a:p>
            <a:endParaRPr/>
          </a:p>
        </p:txBody>
      </p:sp>
      <p:sp>
        <p:nvSpPr>
          <p:cNvPr id="12" name="object 12"/>
          <p:cNvSpPr/>
          <p:nvPr/>
        </p:nvSpPr>
        <p:spPr>
          <a:xfrm>
            <a:off x="128386" y="487969"/>
            <a:ext cx="64135" cy="514984"/>
          </a:xfrm>
          <a:custGeom>
            <a:avLst/>
            <a:gdLst/>
            <a:ahLst/>
            <a:cxnLst/>
            <a:rect l="l" t="t" r="r" b="b"/>
            <a:pathLst>
              <a:path w="64135" h="514984">
                <a:moveTo>
                  <a:pt x="0" y="514606"/>
                </a:moveTo>
                <a:lnTo>
                  <a:pt x="0" y="34856"/>
                </a:lnTo>
                <a:lnTo>
                  <a:pt x="2688" y="19895"/>
                </a:lnTo>
                <a:lnTo>
                  <a:pt x="9991" y="7832"/>
                </a:lnTo>
                <a:lnTo>
                  <a:pt x="20764" y="0"/>
                </a:lnTo>
                <a:lnTo>
                  <a:pt x="37475" y="1011"/>
                </a:lnTo>
                <a:lnTo>
                  <a:pt x="50095" y="6469"/>
                </a:lnTo>
                <a:lnTo>
                  <a:pt x="58636" y="15445"/>
                </a:lnTo>
                <a:lnTo>
                  <a:pt x="63111" y="27009"/>
                </a:lnTo>
                <a:lnTo>
                  <a:pt x="63849" y="514606"/>
                </a:lnTo>
              </a:path>
            </a:pathLst>
          </a:custGeom>
          <a:ln w="17660">
            <a:solidFill>
              <a:srgbClr val="BCBEC0"/>
            </a:solidFill>
          </a:ln>
        </p:spPr>
        <p:txBody>
          <a:bodyPr wrap="square" lIns="0" tIns="0" rIns="0" bIns="0" rtlCol="0"/>
          <a:lstStyle/>
          <a:p>
            <a:endParaRPr/>
          </a:p>
        </p:txBody>
      </p:sp>
      <p:sp>
        <p:nvSpPr>
          <p:cNvPr id="13" name="object 13"/>
          <p:cNvSpPr/>
          <p:nvPr/>
        </p:nvSpPr>
        <p:spPr>
          <a:xfrm>
            <a:off x="447841" y="487969"/>
            <a:ext cx="64135" cy="514984"/>
          </a:xfrm>
          <a:custGeom>
            <a:avLst/>
            <a:gdLst/>
            <a:ahLst/>
            <a:cxnLst/>
            <a:rect l="l" t="t" r="r" b="b"/>
            <a:pathLst>
              <a:path w="64134" h="514984">
                <a:moveTo>
                  <a:pt x="43085" y="0"/>
                </a:moveTo>
                <a:lnTo>
                  <a:pt x="5213" y="15445"/>
                </a:lnTo>
                <a:lnTo>
                  <a:pt x="0" y="514606"/>
                </a:lnTo>
                <a:lnTo>
                  <a:pt x="63849" y="514606"/>
                </a:lnTo>
                <a:lnTo>
                  <a:pt x="63849" y="34856"/>
                </a:lnTo>
                <a:lnTo>
                  <a:pt x="61161" y="19895"/>
                </a:lnTo>
                <a:lnTo>
                  <a:pt x="53858" y="7832"/>
                </a:lnTo>
                <a:lnTo>
                  <a:pt x="43085" y="0"/>
                </a:lnTo>
                <a:close/>
              </a:path>
            </a:pathLst>
          </a:custGeom>
          <a:solidFill>
            <a:srgbClr val="FFFFFF"/>
          </a:solidFill>
        </p:spPr>
        <p:txBody>
          <a:bodyPr wrap="square" lIns="0" tIns="0" rIns="0" bIns="0" rtlCol="0"/>
          <a:lstStyle/>
          <a:p>
            <a:endParaRPr/>
          </a:p>
        </p:txBody>
      </p:sp>
      <p:sp>
        <p:nvSpPr>
          <p:cNvPr id="14" name="object 14"/>
          <p:cNvSpPr/>
          <p:nvPr/>
        </p:nvSpPr>
        <p:spPr>
          <a:xfrm>
            <a:off x="447841" y="487969"/>
            <a:ext cx="64135" cy="514984"/>
          </a:xfrm>
          <a:custGeom>
            <a:avLst/>
            <a:gdLst/>
            <a:ahLst/>
            <a:cxnLst/>
            <a:rect l="l" t="t" r="r" b="b"/>
            <a:pathLst>
              <a:path w="64134" h="514984">
                <a:moveTo>
                  <a:pt x="63849" y="514606"/>
                </a:moveTo>
                <a:lnTo>
                  <a:pt x="63849" y="34856"/>
                </a:lnTo>
                <a:lnTo>
                  <a:pt x="61161" y="19895"/>
                </a:lnTo>
                <a:lnTo>
                  <a:pt x="53858" y="7832"/>
                </a:lnTo>
                <a:lnTo>
                  <a:pt x="43085" y="0"/>
                </a:lnTo>
                <a:lnTo>
                  <a:pt x="26374" y="1011"/>
                </a:lnTo>
                <a:lnTo>
                  <a:pt x="13754" y="6469"/>
                </a:lnTo>
                <a:lnTo>
                  <a:pt x="5213" y="15445"/>
                </a:lnTo>
                <a:lnTo>
                  <a:pt x="738" y="27009"/>
                </a:lnTo>
                <a:lnTo>
                  <a:pt x="0" y="514606"/>
                </a:lnTo>
              </a:path>
            </a:pathLst>
          </a:custGeom>
          <a:ln w="17660">
            <a:solidFill>
              <a:srgbClr val="BCBEC0"/>
            </a:solidFill>
          </a:ln>
        </p:spPr>
        <p:txBody>
          <a:bodyPr wrap="square" lIns="0" tIns="0" rIns="0" bIns="0" rtlCol="0"/>
          <a:lstStyle/>
          <a:p>
            <a:endParaRPr/>
          </a:p>
        </p:txBody>
      </p:sp>
      <p:sp>
        <p:nvSpPr>
          <p:cNvPr id="15" name="object 15"/>
          <p:cNvSpPr/>
          <p:nvPr/>
        </p:nvSpPr>
        <p:spPr>
          <a:xfrm>
            <a:off x="63167" y="586473"/>
            <a:ext cx="514984" cy="186055"/>
          </a:xfrm>
          <a:custGeom>
            <a:avLst/>
            <a:gdLst/>
            <a:ahLst/>
            <a:cxnLst/>
            <a:rect l="l" t="t" r="r" b="b"/>
            <a:pathLst>
              <a:path w="514984" h="186054">
                <a:moveTo>
                  <a:pt x="508950" y="0"/>
                </a:moveTo>
                <a:lnTo>
                  <a:pt x="5528" y="0"/>
                </a:lnTo>
                <a:lnTo>
                  <a:pt x="0" y="6531"/>
                </a:lnTo>
                <a:lnTo>
                  <a:pt x="0" y="179505"/>
                </a:lnTo>
                <a:lnTo>
                  <a:pt x="5528" y="186036"/>
                </a:lnTo>
                <a:lnTo>
                  <a:pt x="508950" y="186036"/>
                </a:lnTo>
                <a:lnTo>
                  <a:pt x="514479" y="179505"/>
                </a:lnTo>
                <a:lnTo>
                  <a:pt x="514479" y="6531"/>
                </a:lnTo>
                <a:lnTo>
                  <a:pt x="508950" y="0"/>
                </a:lnTo>
                <a:close/>
              </a:path>
            </a:pathLst>
          </a:custGeom>
          <a:solidFill>
            <a:srgbClr val="91BE3E"/>
          </a:solidFill>
        </p:spPr>
        <p:txBody>
          <a:bodyPr wrap="square" lIns="0" tIns="0" rIns="0" bIns="0" rtlCol="0"/>
          <a:lstStyle/>
          <a:p>
            <a:endParaRPr/>
          </a:p>
        </p:txBody>
      </p:sp>
      <p:sp>
        <p:nvSpPr>
          <p:cNvPr id="16" name="object 16"/>
          <p:cNvSpPr/>
          <p:nvPr/>
        </p:nvSpPr>
        <p:spPr>
          <a:xfrm>
            <a:off x="63167" y="586473"/>
            <a:ext cx="514984" cy="186055"/>
          </a:xfrm>
          <a:custGeom>
            <a:avLst/>
            <a:gdLst/>
            <a:ahLst/>
            <a:cxnLst/>
            <a:rect l="l" t="t" r="r" b="b"/>
            <a:pathLst>
              <a:path w="514984" h="186054">
                <a:moveTo>
                  <a:pt x="502141" y="186036"/>
                </a:moveTo>
                <a:lnTo>
                  <a:pt x="12351" y="186036"/>
                </a:lnTo>
                <a:lnTo>
                  <a:pt x="5528" y="186036"/>
                </a:lnTo>
                <a:lnTo>
                  <a:pt x="0" y="179505"/>
                </a:lnTo>
                <a:lnTo>
                  <a:pt x="0" y="171424"/>
                </a:lnTo>
                <a:lnTo>
                  <a:pt x="0" y="14611"/>
                </a:lnTo>
                <a:lnTo>
                  <a:pt x="0" y="6531"/>
                </a:lnTo>
                <a:lnTo>
                  <a:pt x="5528" y="0"/>
                </a:lnTo>
                <a:lnTo>
                  <a:pt x="12351" y="0"/>
                </a:lnTo>
                <a:lnTo>
                  <a:pt x="502141" y="0"/>
                </a:lnTo>
                <a:lnTo>
                  <a:pt x="508950" y="0"/>
                </a:lnTo>
                <a:lnTo>
                  <a:pt x="514479" y="6531"/>
                </a:lnTo>
                <a:lnTo>
                  <a:pt x="514479" y="14611"/>
                </a:lnTo>
                <a:lnTo>
                  <a:pt x="514479" y="171424"/>
                </a:lnTo>
                <a:lnTo>
                  <a:pt x="514479" y="179505"/>
                </a:lnTo>
                <a:lnTo>
                  <a:pt x="508950" y="186036"/>
                </a:lnTo>
                <a:lnTo>
                  <a:pt x="502141" y="186036"/>
                </a:lnTo>
                <a:close/>
              </a:path>
            </a:pathLst>
          </a:custGeom>
          <a:ln w="3175">
            <a:solidFill>
              <a:srgbClr val="91BE3E"/>
            </a:solidFill>
          </a:ln>
        </p:spPr>
        <p:txBody>
          <a:bodyPr wrap="square" lIns="0" tIns="0" rIns="0" bIns="0" rtlCol="0"/>
          <a:lstStyle/>
          <a:p>
            <a:endParaRPr/>
          </a:p>
        </p:txBody>
      </p:sp>
      <p:sp>
        <p:nvSpPr>
          <p:cNvPr id="17" name="object 17"/>
          <p:cNvSpPr/>
          <p:nvPr/>
        </p:nvSpPr>
        <p:spPr>
          <a:xfrm>
            <a:off x="326274" y="598703"/>
            <a:ext cx="114935" cy="161290"/>
          </a:xfrm>
          <a:custGeom>
            <a:avLst/>
            <a:gdLst/>
            <a:ahLst/>
            <a:cxnLst/>
            <a:rect l="l" t="t" r="r" b="b"/>
            <a:pathLst>
              <a:path w="114934" h="161290">
                <a:moveTo>
                  <a:pt x="82863" y="0"/>
                </a:moveTo>
                <a:lnTo>
                  <a:pt x="0" y="133978"/>
                </a:lnTo>
                <a:lnTo>
                  <a:pt x="31473" y="161268"/>
                </a:lnTo>
                <a:lnTo>
                  <a:pt x="114336" y="27290"/>
                </a:lnTo>
                <a:lnTo>
                  <a:pt x="82863" y="0"/>
                </a:lnTo>
                <a:close/>
              </a:path>
            </a:pathLst>
          </a:custGeom>
          <a:solidFill>
            <a:srgbClr val="FFFFFF"/>
          </a:solidFill>
        </p:spPr>
        <p:txBody>
          <a:bodyPr wrap="square" lIns="0" tIns="0" rIns="0" bIns="0" rtlCol="0"/>
          <a:lstStyle/>
          <a:p>
            <a:endParaRPr/>
          </a:p>
        </p:txBody>
      </p:sp>
      <p:sp>
        <p:nvSpPr>
          <p:cNvPr id="18" name="object 18"/>
          <p:cNvSpPr/>
          <p:nvPr/>
        </p:nvSpPr>
        <p:spPr>
          <a:xfrm>
            <a:off x="447840" y="598703"/>
            <a:ext cx="114935" cy="161290"/>
          </a:xfrm>
          <a:custGeom>
            <a:avLst/>
            <a:gdLst/>
            <a:ahLst/>
            <a:cxnLst/>
            <a:rect l="l" t="t" r="r" b="b"/>
            <a:pathLst>
              <a:path w="114934" h="161290">
                <a:moveTo>
                  <a:pt x="82863" y="0"/>
                </a:moveTo>
                <a:lnTo>
                  <a:pt x="0" y="133978"/>
                </a:lnTo>
                <a:lnTo>
                  <a:pt x="31473" y="161268"/>
                </a:lnTo>
                <a:lnTo>
                  <a:pt x="114336" y="27290"/>
                </a:lnTo>
                <a:lnTo>
                  <a:pt x="82863" y="0"/>
                </a:lnTo>
                <a:close/>
              </a:path>
            </a:pathLst>
          </a:custGeom>
          <a:solidFill>
            <a:srgbClr val="FFFFFF"/>
          </a:solidFill>
        </p:spPr>
        <p:txBody>
          <a:bodyPr wrap="square" lIns="0" tIns="0" rIns="0" bIns="0" rtlCol="0"/>
          <a:lstStyle/>
          <a:p>
            <a:endParaRPr/>
          </a:p>
        </p:txBody>
      </p:sp>
      <p:sp>
        <p:nvSpPr>
          <p:cNvPr id="19" name="object 19"/>
          <p:cNvSpPr/>
          <p:nvPr/>
        </p:nvSpPr>
        <p:spPr>
          <a:xfrm>
            <a:off x="185082" y="598703"/>
            <a:ext cx="114935" cy="161290"/>
          </a:xfrm>
          <a:custGeom>
            <a:avLst/>
            <a:gdLst/>
            <a:ahLst/>
            <a:cxnLst/>
            <a:rect l="l" t="t" r="r" b="b"/>
            <a:pathLst>
              <a:path w="114935" h="161290">
                <a:moveTo>
                  <a:pt x="82863" y="0"/>
                </a:moveTo>
                <a:lnTo>
                  <a:pt x="0" y="133978"/>
                </a:lnTo>
                <a:lnTo>
                  <a:pt x="31473" y="161268"/>
                </a:lnTo>
                <a:lnTo>
                  <a:pt x="114336" y="27290"/>
                </a:lnTo>
                <a:lnTo>
                  <a:pt x="82863" y="0"/>
                </a:lnTo>
                <a:close/>
              </a:path>
            </a:pathLst>
          </a:custGeom>
          <a:solidFill>
            <a:srgbClr val="FFFFFF"/>
          </a:solidFill>
        </p:spPr>
        <p:txBody>
          <a:bodyPr wrap="square" lIns="0" tIns="0" rIns="0" bIns="0" rtlCol="0"/>
          <a:lstStyle/>
          <a:p>
            <a:endParaRPr/>
          </a:p>
        </p:txBody>
      </p:sp>
      <p:sp>
        <p:nvSpPr>
          <p:cNvPr id="20" name="object 20"/>
          <p:cNvSpPr/>
          <p:nvPr/>
        </p:nvSpPr>
        <p:spPr>
          <a:xfrm>
            <a:off x="70024" y="598685"/>
            <a:ext cx="107950" cy="150495"/>
          </a:xfrm>
          <a:custGeom>
            <a:avLst/>
            <a:gdLst/>
            <a:ahLst/>
            <a:cxnLst/>
            <a:rect l="l" t="t" r="r" b="b"/>
            <a:pathLst>
              <a:path w="107950" h="150495">
                <a:moveTo>
                  <a:pt x="76012" y="0"/>
                </a:moveTo>
                <a:lnTo>
                  <a:pt x="0" y="122911"/>
                </a:lnTo>
                <a:lnTo>
                  <a:pt x="31473" y="150202"/>
                </a:lnTo>
                <a:lnTo>
                  <a:pt x="107486" y="27306"/>
                </a:lnTo>
                <a:lnTo>
                  <a:pt x="76012" y="0"/>
                </a:lnTo>
                <a:close/>
              </a:path>
            </a:pathLst>
          </a:custGeom>
          <a:solidFill>
            <a:srgbClr val="FFFFFF"/>
          </a:solidFill>
        </p:spPr>
        <p:txBody>
          <a:bodyPr wrap="square" lIns="0" tIns="0" rIns="0" bIns="0" rtlCol="0"/>
          <a:lstStyle/>
          <a:p>
            <a:endParaRPr/>
          </a:p>
        </p:txBody>
      </p:sp>
      <p:sp>
        <p:nvSpPr>
          <p:cNvPr id="21" name="object 21"/>
          <p:cNvSpPr/>
          <p:nvPr/>
        </p:nvSpPr>
        <p:spPr>
          <a:xfrm>
            <a:off x="63167" y="586466"/>
            <a:ext cx="514984" cy="186055"/>
          </a:xfrm>
          <a:custGeom>
            <a:avLst/>
            <a:gdLst/>
            <a:ahLst/>
            <a:cxnLst/>
            <a:rect l="l" t="t" r="r" b="b"/>
            <a:pathLst>
              <a:path w="514984" h="186054">
                <a:moveTo>
                  <a:pt x="508950" y="0"/>
                </a:moveTo>
                <a:lnTo>
                  <a:pt x="5528" y="0"/>
                </a:lnTo>
                <a:lnTo>
                  <a:pt x="0" y="6531"/>
                </a:lnTo>
                <a:lnTo>
                  <a:pt x="0" y="179505"/>
                </a:lnTo>
                <a:lnTo>
                  <a:pt x="5528" y="186036"/>
                </a:lnTo>
                <a:lnTo>
                  <a:pt x="508950" y="186036"/>
                </a:lnTo>
                <a:lnTo>
                  <a:pt x="514479" y="179505"/>
                </a:lnTo>
                <a:lnTo>
                  <a:pt x="514479" y="148509"/>
                </a:lnTo>
                <a:lnTo>
                  <a:pt x="31702" y="148509"/>
                </a:lnTo>
                <a:lnTo>
                  <a:pt x="31702" y="37542"/>
                </a:lnTo>
                <a:lnTo>
                  <a:pt x="514479" y="37542"/>
                </a:lnTo>
                <a:lnTo>
                  <a:pt x="514479" y="6531"/>
                </a:lnTo>
                <a:lnTo>
                  <a:pt x="508950" y="0"/>
                </a:lnTo>
                <a:close/>
              </a:path>
              <a:path w="514984" h="186054">
                <a:moveTo>
                  <a:pt x="514479" y="37542"/>
                </a:moveTo>
                <a:lnTo>
                  <a:pt x="482777" y="37542"/>
                </a:lnTo>
                <a:lnTo>
                  <a:pt x="482777" y="148509"/>
                </a:lnTo>
                <a:lnTo>
                  <a:pt x="514479" y="148509"/>
                </a:lnTo>
                <a:lnTo>
                  <a:pt x="514479" y="37542"/>
                </a:lnTo>
                <a:close/>
              </a:path>
            </a:pathLst>
          </a:custGeom>
          <a:solidFill>
            <a:srgbClr val="91BE3A"/>
          </a:solidFill>
        </p:spPr>
        <p:txBody>
          <a:bodyPr wrap="square" lIns="0" tIns="0" rIns="0" bIns="0" rtlCol="0"/>
          <a:lstStyle/>
          <a:p>
            <a:endParaRPr/>
          </a:p>
        </p:txBody>
      </p:sp>
      <p:sp>
        <p:nvSpPr>
          <p:cNvPr id="22" name="object 22"/>
          <p:cNvSpPr/>
          <p:nvPr/>
        </p:nvSpPr>
        <p:spPr>
          <a:xfrm>
            <a:off x="548389" y="423028"/>
            <a:ext cx="66675" cy="64135"/>
          </a:xfrm>
          <a:custGeom>
            <a:avLst/>
            <a:gdLst/>
            <a:ahLst/>
            <a:cxnLst/>
            <a:rect l="l" t="t" r="r" b="b"/>
            <a:pathLst>
              <a:path w="66675" h="64134">
                <a:moveTo>
                  <a:pt x="56109" y="0"/>
                </a:moveTo>
                <a:lnTo>
                  <a:pt x="0" y="46006"/>
                </a:lnTo>
                <a:lnTo>
                  <a:pt x="10248" y="63523"/>
                </a:lnTo>
                <a:lnTo>
                  <a:pt x="66344" y="17517"/>
                </a:lnTo>
                <a:lnTo>
                  <a:pt x="56109" y="0"/>
                </a:lnTo>
                <a:close/>
              </a:path>
            </a:pathLst>
          </a:custGeom>
          <a:solidFill>
            <a:srgbClr val="91BE3E"/>
          </a:solidFill>
        </p:spPr>
        <p:txBody>
          <a:bodyPr wrap="square" lIns="0" tIns="0" rIns="0" bIns="0" rtlCol="0"/>
          <a:lstStyle/>
          <a:p>
            <a:endParaRPr/>
          </a:p>
        </p:txBody>
      </p:sp>
      <p:sp>
        <p:nvSpPr>
          <p:cNvPr id="23" name="object 23"/>
          <p:cNvSpPr/>
          <p:nvPr/>
        </p:nvSpPr>
        <p:spPr>
          <a:xfrm>
            <a:off x="9926" y="537478"/>
            <a:ext cx="68580" cy="0"/>
          </a:xfrm>
          <a:custGeom>
            <a:avLst/>
            <a:gdLst/>
            <a:ahLst/>
            <a:cxnLst/>
            <a:rect l="l" t="t" r="r" b="b"/>
            <a:pathLst>
              <a:path w="68580">
                <a:moveTo>
                  <a:pt x="0" y="0"/>
                </a:moveTo>
                <a:lnTo>
                  <a:pt x="68232" y="0"/>
                </a:lnTo>
              </a:path>
            </a:pathLst>
          </a:custGeom>
          <a:ln w="21302">
            <a:solidFill>
              <a:srgbClr val="91BE3E"/>
            </a:solidFill>
          </a:ln>
        </p:spPr>
        <p:txBody>
          <a:bodyPr wrap="square" lIns="0" tIns="0" rIns="0" bIns="0" rtlCol="0"/>
          <a:lstStyle/>
          <a:p>
            <a:endParaRPr/>
          </a:p>
        </p:txBody>
      </p:sp>
      <p:sp>
        <p:nvSpPr>
          <p:cNvPr id="24" name="object 24"/>
          <p:cNvSpPr/>
          <p:nvPr/>
        </p:nvSpPr>
        <p:spPr>
          <a:xfrm>
            <a:off x="25614" y="423028"/>
            <a:ext cx="66675" cy="64135"/>
          </a:xfrm>
          <a:custGeom>
            <a:avLst/>
            <a:gdLst/>
            <a:ahLst/>
            <a:cxnLst/>
            <a:rect l="l" t="t" r="r" b="b"/>
            <a:pathLst>
              <a:path w="66675" h="64134">
                <a:moveTo>
                  <a:pt x="10234" y="0"/>
                </a:moveTo>
                <a:lnTo>
                  <a:pt x="0" y="17517"/>
                </a:lnTo>
                <a:lnTo>
                  <a:pt x="56096" y="63523"/>
                </a:lnTo>
                <a:lnTo>
                  <a:pt x="66344" y="46006"/>
                </a:lnTo>
                <a:lnTo>
                  <a:pt x="10234" y="0"/>
                </a:lnTo>
                <a:close/>
              </a:path>
            </a:pathLst>
          </a:custGeom>
          <a:solidFill>
            <a:srgbClr val="91BE3E"/>
          </a:solidFill>
        </p:spPr>
        <p:txBody>
          <a:bodyPr wrap="square" lIns="0" tIns="0" rIns="0" bIns="0" rtlCol="0"/>
          <a:lstStyle/>
          <a:p>
            <a:endParaRPr/>
          </a:p>
        </p:txBody>
      </p:sp>
      <p:sp>
        <p:nvSpPr>
          <p:cNvPr id="25" name="object 25"/>
          <p:cNvSpPr/>
          <p:nvPr/>
        </p:nvSpPr>
        <p:spPr>
          <a:xfrm>
            <a:off x="0" y="327927"/>
            <a:ext cx="860425" cy="954405"/>
          </a:xfrm>
          <a:custGeom>
            <a:avLst/>
            <a:gdLst/>
            <a:ahLst/>
            <a:cxnLst/>
            <a:rect l="l" t="t" r="r" b="b"/>
            <a:pathLst>
              <a:path w="860425" h="954405">
                <a:moveTo>
                  <a:pt x="377174" y="0"/>
                </a:moveTo>
                <a:lnTo>
                  <a:pt x="416204" y="991"/>
                </a:lnTo>
                <a:lnTo>
                  <a:pt x="454412" y="5076"/>
                </a:lnTo>
                <a:lnTo>
                  <a:pt x="527866" y="22047"/>
                </a:lnTo>
                <a:lnTo>
                  <a:pt x="596542" y="49944"/>
                </a:lnTo>
                <a:lnTo>
                  <a:pt x="659447" y="87800"/>
                </a:lnTo>
                <a:lnTo>
                  <a:pt x="715585" y="134648"/>
                </a:lnTo>
                <a:lnTo>
                  <a:pt x="763963" y="189521"/>
                </a:lnTo>
                <a:lnTo>
                  <a:pt x="803586" y="251451"/>
                </a:lnTo>
                <a:lnTo>
                  <a:pt x="833461" y="319471"/>
                </a:lnTo>
                <a:lnTo>
                  <a:pt x="852594" y="392614"/>
                </a:lnTo>
                <a:lnTo>
                  <a:pt x="857821" y="430804"/>
                </a:lnTo>
                <a:lnTo>
                  <a:pt x="859990" y="469912"/>
                </a:lnTo>
                <a:lnTo>
                  <a:pt x="859008" y="509066"/>
                </a:lnTo>
                <a:lnTo>
                  <a:pt x="854940" y="547396"/>
                </a:lnTo>
                <a:lnTo>
                  <a:pt x="838032" y="621082"/>
                </a:lnTo>
                <a:lnTo>
                  <a:pt x="810231" y="689974"/>
                </a:lnTo>
                <a:lnTo>
                  <a:pt x="772501" y="753074"/>
                </a:lnTo>
                <a:lnTo>
                  <a:pt x="725807" y="809386"/>
                </a:lnTo>
                <a:lnTo>
                  <a:pt x="671113" y="857913"/>
                </a:lnTo>
                <a:lnTo>
                  <a:pt x="609383" y="897658"/>
                </a:lnTo>
                <a:lnTo>
                  <a:pt x="541583" y="927623"/>
                </a:lnTo>
                <a:lnTo>
                  <a:pt x="468676" y="946811"/>
                </a:lnTo>
                <a:lnTo>
                  <a:pt x="430609" y="952053"/>
                </a:lnTo>
                <a:lnTo>
                  <a:pt x="391627" y="954227"/>
                </a:lnTo>
                <a:lnTo>
                  <a:pt x="352595" y="953235"/>
                </a:lnTo>
                <a:lnTo>
                  <a:pt x="314386" y="949150"/>
                </a:lnTo>
                <a:lnTo>
                  <a:pt x="240930" y="932180"/>
                </a:lnTo>
                <a:lnTo>
                  <a:pt x="172253" y="904283"/>
                </a:lnTo>
                <a:lnTo>
                  <a:pt x="109348" y="866427"/>
                </a:lnTo>
                <a:lnTo>
                  <a:pt x="53210" y="819580"/>
                </a:lnTo>
                <a:lnTo>
                  <a:pt x="4832" y="764708"/>
                </a:lnTo>
                <a:lnTo>
                  <a:pt x="0" y="757761"/>
                </a:lnTo>
              </a:path>
            </a:pathLst>
          </a:custGeom>
          <a:ln w="18567">
            <a:solidFill>
              <a:srgbClr val="7EA732"/>
            </a:solidFill>
          </a:ln>
        </p:spPr>
        <p:txBody>
          <a:bodyPr wrap="square" lIns="0" tIns="0" rIns="0" bIns="0" rtlCol="0"/>
          <a:lstStyle/>
          <a:p>
            <a:endParaRPr/>
          </a:p>
        </p:txBody>
      </p:sp>
      <p:sp>
        <p:nvSpPr>
          <p:cNvPr id="26" name="object 26"/>
          <p:cNvSpPr/>
          <p:nvPr/>
        </p:nvSpPr>
        <p:spPr>
          <a:xfrm>
            <a:off x="0" y="327927"/>
            <a:ext cx="377190" cy="196850"/>
          </a:xfrm>
          <a:custGeom>
            <a:avLst/>
            <a:gdLst/>
            <a:ahLst/>
            <a:cxnLst/>
            <a:rect l="l" t="t" r="r" b="b"/>
            <a:pathLst>
              <a:path w="377190" h="196850">
                <a:moveTo>
                  <a:pt x="0" y="196321"/>
                </a:moveTo>
                <a:lnTo>
                  <a:pt x="42988" y="144841"/>
                </a:lnTo>
                <a:lnTo>
                  <a:pt x="97682" y="96314"/>
                </a:lnTo>
                <a:lnTo>
                  <a:pt x="159412" y="56569"/>
                </a:lnTo>
                <a:lnTo>
                  <a:pt x="227213" y="26604"/>
                </a:lnTo>
                <a:lnTo>
                  <a:pt x="300122" y="7415"/>
                </a:lnTo>
                <a:lnTo>
                  <a:pt x="338191" y="2173"/>
                </a:lnTo>
                <a:lnTo>
                  <a:pt x="377174" y="0"/>
                </a:lnTo>
              </a:path>
            </a:pathLst>
          </a:custGeom>
          <a:ln w="18567">
            <a:solidFill>
              <a:srgbClr val="7EA732"/>
            </a:solidFill>
          </a:ln>
        </p:spPr>
        <p:txBody>
          <a:bodyPr wrap="square" lIns="0" tIns="0" rIns="0" bIns="0" rtlCol="0"/>
          <a:lstStyle/>
          <a:p>
            <a:endParaRPr/>
          </a:p>
        </p:txBody>
      </p:sp>
      <p:sp>
        <p:nvSpPr>
          <p:cNvPr id="27" name="object 27"/>
          <p:cNvSpPr/>
          <p:nvPr/>
        </p:nvSpPr>
        <p:spPr>
          <a:xfrm>
            <a:off x="97954" y="1016071"/>
            <a:ext cx="125095" cy="0"/>
          </a:xfrm>
          <a:custGeom>
            <a:avLst/>
            <a:gdLst/>
            <a:ahLst/>
            <a:cxnLst/>
            <a:rect l="l" t="t" r="r" b="b"/>
            <a:pathLst>
              <a:path w="125095">
                <a:moveTo>
                  <a:pt x="0" y="0"/>
                </a:moveTo>
                <a:lnTo>
                  <a:pt x="124719" y="0"/>
                </a:lnTo>
              </a:path>
            </a:pathLst>
          </a:custGeom>
          <a:ln w="44025">
            <a:solidFill>
              <a:srgbClr val="BCBEC0"/>
            </a:solidFill>
          </a:ln>
        </p:spPr>
        <p:txBody>
          <a:bodyPr wrap="square" lIns="0" tIns="0" rIns="0" bIns="0" rtlCol="0"/>
          <a:lstStyle/>
          <a:p>
            <a:endParaRPr/>
          </a:p>
        </p:txBody>
      </p:sp>
      <p:sp>
        <p:nvSpPr>
          <p:cNvPr id="28" name="object 28"/>
          <p:cNvSpPr/>
          <p:nvPr/>
        </p:nvSpPr>
        <p:spPr>
          <a:xfrm>
            <a:off x="417405" y="1016071"/>
            <a:ext cx="125095" cy="0"/>
          </a:xfrm>
          <a:custGeom>
            <a:avLst/>
            <a:gdLst/>
            <a:ahLst/>
            <a:cxnLst/>
            <a:rect l="l" t="t" r="r" b="b"/>
            <a:pathLst>
              <a:path w="125095">
                <a:moveTo>
                  <a:pt x="0" y="0"/>
                </a:moveTo>
                <a:lnTo>
                  <a:pt x="124719" y="0"/>
                </a:lnTo>
              </a:path>
            </a:pathLst>
          </a:custGeom>
          <a:ln w="44025">
            <a:solidFill>
              <a:srgbClr val="BCBEC0"/>
            </a:solidFill>
          </a:ln>
        </p:spPr>
        <p:txBody>
          <a:bodyPr wrap="square" lIns="0" tIns="0" rIns="0" bIns="0" rtlCol="0"/>
          <a:lstStyle/>
          <a:p>
            <a:endParaRPr/>
          </a:p>
        </p:txBody>
      </p:sp>
      <p:sp>
        <p:nvSpPr>
          <p:cNvPr id="29" name="object 29"/>
          <p:cNvSpPr txBox="1"/>
          <p:nvPr/>
        </p:nvSpPr>
        <p:spPr>
          <a:xfrm>
            <a:off x="1960511" y="2277359"/>
            <a:ext cx="1487170" cy="839469"/>
          </a:xfrm>
          <a:prstGeom prst="rect">
            <a:avLst/>
          </a:prstGeom>
        </p:spPr>
        <p:txBody>
          <a:bodyPr vert="horz" wrap="square" lIns="0" tIns="0" rIns="0" bIns="0" rtlCol="0">
            <a:spAutoFit/>
          </a:bodyPr>
          <a:lstStyle/>
          <a:p>
            <a:pPr marL="12700" marR="5080">
              <a:lnSpc>
                <a:spcPct val="106200"/>
              </a:lnSpc>
            </a:pPr>
            <a:r>
              <a:rPr sz="900" b="1" spc="-30" dirty="0">
                <a:solidFill>
                  <a:srgbClr val="333E48"/>
                </a:solidFill>
                <a:latin typeface="Tahoma"/>
                <a:cs typeface="Tahoma"/>
              </a:rPr>
              <a:t>Create</a:t>
            </a:r>
            <a:r>
              <a:rPr sz="900" b="1" spc="-45" dirty="0">
                <a:solidFill>
                  <a:srgbClr val="333E48"/>
                </a:solidFill>
                <a:latin typeface="Tahoma"/>
                <a:cs typeface="Tahoma"/>
              </a:rPr>
              <a:t> </a:t>
            </a:r>
            <a:r>
              <a:rPr sz="900" b="1" spc="-30" dirty="0">
                <a:solidFill>
                  <a:srgbClr val="333E48"/>
                </a:solidFill>
                <a:latin typeface="Tahoma"/>
                <a:cs typeface="Tahoma"/>
              </a:rPr>
              <a:t>Role-Based</a:t>
            </a:r>
            <a:r>
              <a:rPr sz="900" b="1" spc="-15" dirty="0">
                <a:solidFill>
                  <a:srgbClr val="333E48"/>
                </a:solidFill>
                <a:latin typeface="Tahoma"/>
                <a:cs typeface="Tahoma"/>
              </a:rPr>
              <a:t> </a:t>
            </a:r>
            <a:r>
              <a:rPr sz="900" b="1" spc="-60" dirty="0">
                <a:solidFill>
                  <a:srgbClr val="333E48"/>
                </a:solidFill>
                <a:latin typeface="Tahoma"/>
                <a:cs typeface="Tahoma"/>
              </a:rPr>
              <a:t>W</a:t>
            </a:r>
            <a:r>
              <a:rPr sz="900" b="1" spc="5" dirty="0">
                <a:solidFill>
                  <a:srgbClr val="333E48"/>
                </a:solidFill>
                <a:latin typeface="Tahoma"/>
                <a:cs typeface="Tahoma"/>
              </a:rPr>
              <a:t>o</a:t>
            </a:r>
            <a:r>
              <a:rPr sz="900" b="1" spc="-40" dirty="0">
                <a:solidFill>
                  <a:srgbClr val="333E48"/>
                </a:solidFill>
                <a:latin typeface="Tahoma"/>
                <a:cs typeface="Tahoma"/>
              </a:rPr>
              <a:t>r</a:t>
            </a:r>
            <a:r>
              <a:rPr sz="900" b="1" spc="-50" dirty="0">
                <a:solidFill>
                  <a:srgbClr val="333E48"/>
                </a:solidFill>
                <a:latin typeface="Tahoma"/>
                <a:cs typeface="Tahoma"/>
              </a:rPr>
              <a:t>k</a:t>
            </a:r>
            <a:r>
              <a:rPr sz="900" b="1" spc="-35" dirty="0">
                <a:solidFill>
                  <a:srgbClr val="333E48"/>
                </a:solidFill>
                <a:latin typeface="Tahoma"/>
                <a:cs typeface="Tahoma"/>
              </a:rPr>
              <a:t>i</a:t>
            </a:r>
            <a:r>
              <a:rPr sz="900" b="1" spc="-25" dirty="0">
                <a:solidFill>
                  <a:srgbClr val="333E48"/>
                </a:solidFill>
                <a:latin typeface="Tahoma"/>
                <a:cs typeface="Tahoma"/>
              </a:rPr>
              <a:t>ng</a:t>
            </a:r>
            <a:r>
              <a:rPr sz="900" b="1" spc="-45" dirty="0">
                <a:solidFill>
                  <a:srgbClr val="333E48"/>
                </a:solidFill>
                <a:latin typeface="Tahoma"/>
                <a:cs typeface="Tahoma"/>
              </a:rPr>
              <a:t> </a:t>
            </a:r>
            <a:r>
              <a:rPr sz="900" b="1" spc="10" dirty="0">
                <a:solidFill>
                  <a:srgbClr val="333E48"/>
                </a:solidFill>
                <a:latin typeface="Tahoma"/>
                <a:cs typeface="Tahoma"/>
              </a:rPr>
              <a:t>G</a:t>
            </a:r>
            <a:r>
              <a:rPr sz="900" b="1" spc="-40" dirty="0">
                <a:solidFill>
                  <a:srgbClr val="333E48"/>
                </a:solidFill>
                <a:latin typeface="Tahoma"/>
                <a:cs typeface="Tahoma"/>
              </a:rPr>
              <a:t>r</a:t>
            </a:r>
            <a:r>
              <a:rPr sz="900" b="1" spc="5" dirty="0">
                <a:solidFill>
                  <a:srgbClr val="333E48"/>
                </a:solidFill>
                <a:latin typeface="Tahoma"/>
                <a:cs typeface="Tahoma"/>
              </a:rPr>
              <a:t>o</a:t>
            </a:r>
            <a:r>
              <a:rPr sz="900" b="1" spc="-30" dirty="0">
                <a:solidFill>
                  <a:srgbClr val="333E48"/>
                </a:solidFill>
                <a:latin typeface="Tahoma"/>
                <a:cs typeface="Tahoma"/>
              </a:rPr>
              <a:t>u</a:t>
            </a:r>
            <a:r>
              <a:rPr sz="900" b="1" spc="-40" dirty="0">
                <a:solidFill>
                  <a:srgbClr val="333E48"/>
                </a:solidFill>
                <a:latin typeface="Tahoma"/>
                <a:cs typeface="Tahoma"/>
              </a:rPr>
              <a:t>ps</a:t>
            </a:r>
            <a:endParaRPr sz="900">
              <a:latin typeface="Tahoma"/>
              <a:cs typeface="Tahoma"/>
            </a:endParaRPr>
          </a:p>
          <a:p>
            <a:pPr marL="12700" marR="5080">
              <a:lnSpc>
                <a:spcPct val="108300"/>
              </a:lnSpc>
              <a:spcBef>
                <a:spcPts val="195"/>
              </a:spcBef>
            </a:pPr>
            <a:r>
              <a:rPr sz="800" spc="-10" dirty="0">
                <a:solidFill>
                  <a:srgbClr val="333E48"/>
                </a:solidFill>
                <a:latin typeface="Tahoma"/>
                <a:cs typeface="Tahoma"/>
              </a:rPr>
              <a:t>S</a:t>
            </a:r>
            <a:r>
              <a:rPr sz="800" spc="35" dirty="0">
                <a:solidFill>
                  <a:srgbClr val="333E48"/>
                </a:solidFill>
                <a:latin typeface="Tahoma"/>
                <a:cs typeface="Tahoma"/>
              </a:rPr>
              <a:t>ubcommittee</a:t>
            </a:r>
            <a:r>
              <a:rPr sz="800" spc="25" dirty="0">
                <a:solidFill>
                  <a:srgbClr val="333E48"/>
                </a:solidFill>
                <a:latin typeface="Tahoma"/>
                <a:cs typeface="Tahoma"/>
              </a:rPr>
              <a:t>s</a:t>
            </a:r>
            <a:r>
              <a:rPr sz="800" spc="-15" dirty="0">
                <a:solidFill>
                  <a:srgbClr val="333E48"/>
                </a:solidFill>
                <a:latin typeface="Tahoma"/>
                <a:cs typeface="Tahoma"/>
              </a:rPr>
              <a:t> </a:t>
            </a:r>
            <a:r>
              <a:rPr sz="800" spc="50" dirty="0">
                <a:solidFill>
                  <a:srgbClr val="333E48"/>
                </a:solidFill>
                <a:latin typeface="Tahoma"/>
                <a:cs typeface="Tahoma"/>
              </a:rPr>
              <a:t>w</a:t>
            </a:r>
            <a:r>
              <a:rPr sz="800" spc="15" dirty="0">
                <a:solidFill>
                  <a:srgbClr val="333E48"/>
                </a:solidFill>
                <a:latin typeface="Tahoma"/>
                <a:cs typeface="Tahoma"/>
              </a:rPr>
              <a:t>ith</a:t>
            </a:r>
            <a:r>
              <a:rPr sz="800" spc="-15" dirty="0">
                <a:solidFill>
                  <a:srgbClr val="333E48"/>
                </a:solidFill>
                <a:latin typeface="Tahoma"/>
                <a:cs typeface="Tahoma"/>
              </a:rPr>
              <a:t> </a:t>
            </a:r>
            <a:r>
              <a:rPr sz="800" spc="0" dirty="0">
                <a:solidFill>
                  <a:srgbClr val="333E48"/>
                </a:solidFill>
                <a:latin typeface="Tahoma"/>
                <a:cs typeface="Tahoma"/>
              </a:rPr>
              <a:t>s</a:t>
            </a:r>
            <a:r>
              <a:rPr sz="800" spc="40" dirty="0">
                <a:solidFill>
                  <a:srgbClr val="333E48"/>
                </a:solidFill>
                <a:latin typeface="Tahoma"/>
                <a:cs typeface="Tahoma"/>
              </a:rPr>
              <a:t>peci</a:t>
            </a:r>
            <a:r>
              <a:rPr sz="800" dirty="0">
                <a:solidFill>
                  <a:srgbClr val="333E48"/>
                </a:solidFill>
                <a:latin typeface="Tahoma"/>
                <a:cs typeface="Tahoma"/>
              </a:rPr>
              <a:t>fi</a:t>
            </a:r>
            <a:r>
              <a:rPr sz="800" spc="-45" dirty="0">
                <a:solidFill>
                  <a:srgbClr val="333E48"/>
                </a:solidFill>
                <a:latin typeface="Tahoma"/>
                <a:cs typeface="Tahoma"/>
              </a:rPr>
              <a:t> </a:t>
            </a:r>
            <a:r>
              <a:rPr sz="800" spc="70" dirty="0">
                <a:solidFill>
                  <a:srgbClr val="333E48"/>
                </a:solidFill>
                <a:latin typeface="Tahoma"/>
                <a:cs typeface="Tahoma"/>
              </a:rPr>
              <a:t>c</a:t>
            </a:r>
            <a:r>
              <a:rPr sz="800" spc="45" dirty="0">
                <a:solidFill>
                  <a:srgbClr val="333E48"/>
                </a:solidFill>
                <a:latin typeface="Tahoma"/>
                <a:cs typeface="Tahoma"/>
              </a:rPr>
              <a:t> </a:t>
            </a:r>
            <a:r>
              <a:rPr sz="800" spc="-5" dirty="0">
                <a:solidFill>
                  <a:srgbClr val="333E48"/>
                </a:solidFill>
                <a:latin typeface="Tahoma"/>
                <a:cs typeface="Tahoma"/>
              </a:rPr>
              <a:t>tasks</a:t>
            </a:r>
            <a:r>
              <a:rPr sz="800" spc="-40" dirty="0">
                <a:solidFill>
                  <a:srgbClr val="333E48"/>
                </a:solidFill>
                <a:latin typeface="Tahoma"/>
                <a:cs typeface="Tahoma"/>
              </a:rPr>
              <a:t> </a:t>
            </a:r>
            <a:r>
              <a:rPr sz="800" spc="20" dirty="0">
                <a:solidFill>
                  <a:srgbClr val="333E48"/>
                </a:solidFill>
                <a:latin typeface="Tahoma"/>
                <a:cs typeface="Tahoma"/>
              </a:rPr>
              <a:t>make</a:t>
            </a:r>
            <a:r>
              <a:rPr sz="800" spc="-40" dirty="0">
                <a:solidFill>
                  <a:srgbClr val="333E48"/>
                </a:solidFill>
                <a:latin typeface="Tahoma"/>
                <a:cs typeface="Tahoma"/>
              </a:rPr>
              <a:t> </a:t>
            </a:r>
            <a:r>
              <a:rPr sz="800" spc="10" dirty="0">
                <a:solidFill>
                  <a:srgbClr val="333E48"/>
                </a:solidFill>
                <a:latin typeface="Tahoma"/>
                <a:cs typeface="Tahoma"/>
              </a:rPr>
              <a:t>better</a:t>
            </a:r>
            <a:r>
              <a:rPr sz="800" spc="-40" dirty="0">
                <a:solidFill>
                  <a:srgbClr val="333E48"/>
                </a:solidFill>
                <a:latin typeface="Tahoma"/>
                <a:cs typeface="Tahoma"/>
              </a:rPr>
              <a:t> </a:t>
            </a:r>
            <a:r>
              <a:rPr sz="800" spc="10" dirty="0">
                <a:solidFill>
                  <a:srgbClr val="333E48"/>
                </a:solidFill>
                <a:latin typeface="Tahoma"/>
                <a:cs typeface="Tahoma"/>
              </a:rPr>
              <a:t>use</a:t>
            </a:r>
            <a:r>
              <a:rPr sz="800" spc="-40" dirty="0">
                <a:solidFill>
                  <a:srgbClr val="333E48"/>
                </a:solidFill>
                <a:latin typeface="Tahoma"/>
                <a:cs typeface="Tahoma"/>
              </a:rPr>
              <a:t> </a:t>
            </a:r>
            <a:r>
              <a:rPr sz="800" spc="30" dirty="0">
                <a:solidFill>
                  <a:srgbClr val="333E48"/>
                </a:solidFill>
                <a:latin typeface="Tahoma"/>
                <a:cs typeface="Tahoma"/>
              </a:rPr>
              <a:t>of</a:t>
            </a:r>
            <a:r>
              <a:rPr sz="800" spc="-40" dirty="0">
                <a:solidFill>
                  <a:srgbClr val="333E48"/>
                </a:solidFill>
                <a:latin typeface="Tahoma"/>
                <a:cs typeface="Tahoma"/>
              </a:rPr>
              <a:t> </a:t>
            </a:r>
            <a:r>
              <a:rPr sz="800" spc="15" dirty="0">
                <a:solidFill>
                  <a:srgbClr val="333E48"/>
                </a:solidFill>
                <a:latin typeface="Tahoma"/>
                <a:cs typeface="Tahoma"/>
              </a:rPr>
              <a:t>faculty</a:t>
            </a:r>
            <a:r>
              <a:rPr sz="800" spc="10" dirty="0">
                <a:solidFill>
                  <a:srgbClr val="333E48"/>
                </a:solidFill>
                <a:latin typeface="Tahoma"/>
                <a:cs typeface="Tahoma"/>
              </a:rPr>
              <a:t> </a:t>
            </a:r>
            <a:r>
              <a:rPr sz="800" spc="20" dirty="0">
                <a:solidFill>
                  <a:srgbClr val="333E48"/>
                </a:solidFill>
                <a:latin typeface="Tahoma"/>
                <a:cs typeface="Tahoma"/>
              </a:rPr>
              <a:t>time</a:t>
            </a:r>
            <a:r>
              <a:rPr sz="800" spc="-40" dirty="0">
                <a:solidFill>
                  <a:srgbClr val="333E48"/>
                </a:solidFill>
                <a:latin typeface="Tahoma"/>
                <a:cs typeface="Tahoma"/>
              </a:rPr>
              <a:t> </a:t>
            </a:r>
            <a:r>
              <a:rPr sz="800" spc="-10" dirty="0">
                <a:solidFill>
                  <a:srgbClr val="333E48"/>
                </a:solidFill>
                <a:latin typeface="Tahoma"/>
                <a:cs typeface="Tahoma"/>
              </a:rPr>
              <a:t>(and</a:t>
            </a:r>
            <a:r>
              <a:rPr sz="800" spc="-40" dirty="0">
                <a:solidFill>
                  <a:srgbClr val="333E48"/>
                </a:solidFill>
                <a:latin typeface="Tahoma"/>
                <a:cs typeface="Tahoma"/>
              </a:rPr>
              <a:t> </a:t>
            </a:r>
            <a:r>
              <a:rPr sz="800" dirty="0">
                <a:solidFill>
                  <a:srgbClr val="333E48"/>
                </a:solidFill>
                <a:latin typeface="Tahoma"/>
                <a:cs typeface="Tahoma"/>
              </a:rPr>
              <a:t>expertise)</a:t>
            </a:r>
            <a:r>
              <a:rPr sz="800" spc="-40" dirty="0">
                <a:solidFill>
                  <a:srgbClr val="333E48"/>
                </a:solidFill>
                <a:latin typeface="Tahoma"/>
                <a:cs typeface="Tahoma"/>
              </a:rPr>
              <a:t> </a:t>
            </a:r>
            <a:r>
              <a:rPr sz="800" spc="10" dirty="0">
                <a:solidFill>
                  <a:srgbClr val="333E48"/>
                </a:solidFill>
                <a:latin typeface="Tahoma"/>
                <a:cs typeface="Tahoma"/>
              </a:rPr>
              <a:t>than</a:t>
            </a:r>
            <a:r>
              <a:rPr sz="800" spc="-40" dirty="0">
                <a:solidFill>
                  <a:srgbClr val="333E48"/>
                </a:solidFill>
                <a:latin typeface="Tahoma"/>
                <a:cs typeface="Tahoma"/>
              </a:rPr>
              <a:t> </a:t>
            </a:r>
            <a:r>
              <a:rPr sz="800" spc="10" dirty="0">
                <a:solidFill>
                  <a:srgbClr val="333E48"/>
                </a:solidFill>
                <a:latin typeface="Tahoma"/>
                <a:cs typeface="Tahoma"/>
              </a:rPr>
              <a:t>large</a:t>
            </a:r>
            <a:r>
              <a:rPr sz="800" spc="5" dirty="0">
                <a:solidFill>
                  <a:srgbClr val="333E48"/>
                </a:solidFill>
                <a:latin typeface="Tahoma"/>
                <a:cs typeface="Tahoma"/>
              </a:rPr>
              <a:t> </a:t>
            </a:r>
            <a:r>
              <a:rPr sz="800" spc="-5" dirty="0">
                <a:solidFill>
                  <a:srgbClr val="333E48"/>
                </a:solidFill>
                <a:latin typeface="Tahoma"/>
                <a:cs typeface="Tahoma"/>
              </a:rPr>
              <a:t>task</a:t>
            </a:r>
            <a:r>
              <a:rPr sz="800" spc="-40" dirty="0">
                <a:solidFill>
                  <a:srgbClr val="333E48"/>
                </a:solidFill>
                <a:latin typeface="Tahoma"/>
                <a:cs typeface="Tahoma"/>
              </a:rPr>
              <a:t> </a:t>
            </a:r>
            <a:r>
              <a:rPr sz="800" spc="15" dirty="0">
                <a:solidFill>
                  <a:srgbClr val="333E48"/>
                </a:solidFill>
                <a:latin typeface="Tahoma"/>
                <a:cs typeface="Tahoma"/>
              </a:rPr>
              <a:t>forces.</a:t>
            </a:r>
            <a:endParaRPr sz="800">
              <a:latin typeface="Tahoma"/>
              <a:cs typeface="Tahoma"/>
            </a:endParaRPr>
          </a:p>
        </p:txBody>
      </p:sp>
      <p:sp>
        <p:nvSpPr>
          <p:cNvPr id="30" name="object 30"/>
          <p:cNvSpPr txBox="1"/>
          <p:nvPr/>
        </p:nvSpPr>
        <p:spPr>
          <a:xfrm>
            <a:off x="3636911" y="2284153"/>
            <a:ext cx="1327150" cy="819150"/>
          </a:xfrm>
          <a:prstGeom prst="rect">
            <a:avLst/>
          </a:prstGeom>
        </p:spPr>
        <p:txBody>
          <a:bodyPr vert="horz" wrap="square" lIns="0" tIns="0" rIns="0" bIns="0" rtlCol="0">
            <a:spAutoFit/>
          </a:bodyPr>
          <a:lstStyle/>
          <a:p>
            <a:pPr marL="12700" marR="5080">
              <a:lnSpc>
                <a:spcPct val="113399"/>
              </a:lnSpc>
            </a:pPr>
            <a:r>
              <a:rPr sz="900" b="1" spc="-45" dirty="0">
                <a:solidFill>
                  <a:srgbClr val="333E48"/>
                </a:solidFill>
                <a:latin typeface="Tahoma"/>
                <a:cs typeface="Tahoma"/>
              </a:rPr>
              <a:t>Skip </a:t>
            </a:r>
            <a:r>
              <a:rPr sz="900" b="1" spc="-35" dirty="0">
                <a:solidFill>
                  <a:srgbClr val="333E48"/>
                </a:solidFill>
                <a:latin typeface="Tahoma"/>
                <a:cs typeface="Tahoma"/>
              </a:rPr>
              <a:t>the</a:t>
            </a:r>
            <a:r>
              <a:rPr sz="900" b="1" spc="-45" dirty="0">
                <a:solidFill>
                  <a:srgbClr val="333E48"/>
                </a:solidFill>
                <a:latin typeface="Tahoma"/>
                <a:cs typeface="Tahoma"/>
              </a:rPr>
              <a:t> </a:t>
            </a:r>
            <a:r>
              <a:rPr sz="900" b="1" spc="-40" dirty="0">
                <a:solidFill>
                  <a:srgbClr val="333E48"/>
                </a:solidFill>
                <a:latin typeface="Tahoma"/>
                <a:cs typeface="Tahoma"/>
              </a:rPr>
              <a:t>“Pilot”</a:t>
            </a:r>
            <a:r>
              <a:rPr sz="900" b="1" spc="-45" dirty="0">
                <a:solidFill>
                  <a:srgbClr val="333E48"/>
                </a:solidFill>
                <a:latin typeface="Tahoma"/>
                <a:cs typeface="Tahoma"/>
              </a:rPr>
              <a:t> Phase</a:t>
            </a:r>
            <a:r>
              <a:rPr sz="900" b="1" spc="-25" dirty="0">
                <a:solidFill>
                  <a:srgbClr val="333E48"/>
                </a:solidFill>
                <a:latin typeface="Tahoma"/>
                <a:cs typeface="Tahoma"/>
              </a:rPr>
              <a:t> </a:t>
            </a:r>
            <a:r>
              <a:rPr sz="800" spc="25" dirty="0">
                <a:solidFill>
                  <a:srgbClr val="333E48"/>
                </a:solidFill>
                <a:latin typeface="Tahoma"/>
                <a:cs typeface="Tahoma"/>
              </a:rPr>
              <a:t>Curricula</a:t>
            </a:r>
            <a:r>
              <a:rPr sz="800" spc="15" dirty="0">
                <a:solidFill>
                  <a:srgbClr val="333E48"/>
                </a:solidFill>
                <a:latin typeface="Tahoma"/>
                <a:cs typeface="Tahoma"/>
              </a:rPr>
              <a:t>r</a:t>
            </a:r>
            <a:r>
              <a:rPr sz="800" spc="-40" dirty="0">
                <a:solidFill>
                  <a:srgbClr val="333E48"/>
                </a:solidFill>
                <a:latin typeface="Tahoma"/>
                <a:cs typeface="Tahoma"/>
              </a:rPr>
              <a:t> </a:t>
            </a:r>
            <a:r>
              <a:rPr sz="800" dirty="0">
                <a:solidFill>
                  <a:srgbClr val="333E48"/>
                </a:solidFill>
                <a:latin typeface="Tahoma"/>
                <a:cs typeface="Tahoma"/>
              </a:rPr>
              <a:t>r</a:t>
            </a:r>
            <a:r>
              <a:rPr sz="800" spc="25" dirty="0">
                <a:solidFill>
                  <a:srgbClr val="333E48"/>
                </a:solidFill>
                <a:latin typeface="Tahoma"/>
                <a:cs typeface="Tahoma"/>
              </a:rPr>
              <a:t>e</a:t>
            </a:r>
            <a:r>
              <a:rPr sz="800" spc="5" dirty="0">
                <a:solidFill>
                  <a:srgbClr val="333E48"/>
                </a:solidFill>
                <a:latin typeface="Tahoma"/>
                <a:cs typeface="Tahoma"/>
              </a:rPr>
              <a:t>f</a:t>
            </a:r>
            <a:r>
              <a:rPr sz="800" spc="35" dirty="0">
                <a:solidFill>
                  <a:srgbClr val="333E48"/>
                </a:solidFill>
                <a:latin typeface="Tahoma"/>
                <a:cs typeface="Tahoma"/>
              </a:rPr>
              <a:t>orm</a:t>
            </a:r>
            <a:r>
              <a:rPr sz="800" spc="20" dirty="0">
                <a:solidFill>
                  <a:srgbClr val="333E48"/>
                </a:solidFill>
                <a:latin typeface="Tahoma"/>
                <a:cs typeface="Tahoma"/>
              </a:rPr>
              <a:t>s</a:t>
            </a:r>
            <a:r>
              <a:rPr sz="800" spc="-40" dirty="0">
                <a:solidFill>
                  <a:srgbClr val="333E48"/>
                </a:solidFill>
                <a:latin typeface="Tahoma"/>
                <a:cs typeface="Tahoma"/>
              </a:rPr>
              <a:t> </a:t>
            </a:r>
            <a:r>
              <a:rPr sz="800" dirty="0">
                <a:solidFill>
                  <a:srgbClr val="333E48"/>
                </a:solidFill>
                <a:latin typeface="Tahoma"/>
                <a:cs typeface="Tahoma"/>
              </a:rPr>
              <a:t>ar</a:t>
            </a:r>
            <a:r>
              <a:rPr sz="800" spc="20" dirty="0">
                <a:solidFill>
                  <a:srgbClr val="333E48"/>
                </a:solidFill>
                <a:latin typeface="Tahoma"/>
                <a:cs typeface="Tahoma"/>
              </a:rPr>
              <a:t>e</a:t>
            </a:r>
            <a:r>
              <a:rPr sz="800" spc="-60" dirty="0">
                <a:solidFill>
                  <a:srgbClr val="333E48"/>
                </a:solidFill>
                <a:latin typeface="Tahoma"/>
                <a:cs typeface="Tahoma"/>
              </a:rPr>
              <a:t> </a:t>
            </a:r>
            <a:r>
              <a:rPr sz="800" spc="30" dirty="0">
                <a:solidFill>
                  <a:srgbClr val="333E48"/>
                </a:solidFill>
                <a:latin typeface="Tahoma"/>
                <a:cs typeface="Tahoma"/>
              </a:rPr>
              <a:t>most</a:t>
            </a:r>
            <a:r>
              <a:rPr sz="800" spc="15" dirty="0">
                <a:solidFill>
                  <a:srgbClr val="333E48"/>
                </a:solidFill>
                <a:latin typeface="Tahoma"/>
                <a:cs typeface="Tahoma"/>
              </a:rPr>
              <a:t> </a:t>
            </a:r>
            <a:r>
              <a:rPr sz="800" spc="10" dirty="0">
                <a:solidFill>
                  <a:srgbClr val="333E48"/>
                </a:solidFill>
                <a:latin typeface="Tahoma"/>
                <a:cs typeface="Tahoma"/>
              </a:rPr>
              <a:t>e</a:t>
            </a:r>
            <a:r>
              <a:rPr sz="800" spc="-30" dirty="0">
                <a:solidFill>
                  <a:srgbClr val="333E48"/>
                </a:solidFill>
                <a:latin typeface="Tahoma"/>
                <a:cs typeface="Tahoma"/>
              </a:rPr>
              <a:t>ff</a:t>
            </a:r>
            <a:r>
              <a:rPr sz="800" spc="15" dirty="0">
                <a:solidFill>
                  <a:srgbClr val="333E48"/>
                </a:solidFill>
                <a:latin typeface="Tahoma"/>
                <a:cs typeface="Tahoma"/>
              </a:rPr>
              <a:t>ective</a:t>
            </a:r>
            <a:r>
              <a:rPr sz="800" spc="-40" dirty="0">
                <a:solidFill>
                  <a:srgbClr val="333E48"/>
                </a:solidFill>
                <a:latin typeface="Tahoma"/>
                <a:cs typeface="Tahoma"/>
              </a:rPr>
              <a:t> </a:t>
            </a:r>
            <a:r>
              <a:rPr sz="800" spc="30" dirty="0">
                <a:solidFill>
                  <a:srgbClr val="333E48"/>
                </a:solidFill>
                <a:latin typeface="Tahoma"/>
                <a:cs typeface="Tahoma"/>
              </a:rPr>
              <a:t>when</a:t>
            </a:r>
            <a:r>
              <a:rPr sz="800" spc="-40" dirty="0">
                <a:solidFill>
                  <a:srgbClr val="333E48"/>
                </a:solidFill>
                <a:latin typeface="Tahoma"/>
                <a:cs typeface="Tahoma"/>
              </a:rPr>
              <a:t> </a:t>
            </a:r>
            <a:r>
              <a:rPr sz="800" spc="5" dirty="0">
                <a:solidFill>
                  <a:srgbClr val="333E48"/>
                </a:solidFill>
                <a:latin typeface="Tahoma"/>
                <a:cs typeface="Tahoma"/>
              </a:rPr>
              <a:t>treated</a:t>
            </a:r>
            <a:r>
              <a:rPr sz="800" spc="-40" dirty="0">
                <a:solidFill>
                  <a:srgbClr val="333E48"/>
                </a:solidFill>
                <a:latin typeface="Tahoma"/>
                <a:cs typeface="Tahoma"/>
              </a:rPr>
              <a:t> </a:t>
            </a:r>
            <a:r>
              <a:rPr sz="800" spc="-5" dirty="0">
                <a:solidFill>
                  <a:srgbClr val="333E48"/>
                </a:solidFill>
                <a:latin typeface="Tahoma"/>
                <a:cs typeface="Tahoma"/>
              </a:rPr>
              <a:t>as </a:t>
            </a:r>
            <a:r>
              <a:rPr sz="800" spc="15" dirty="0">
                <a:solidFill>
                  <a:srgbClr val="333E48"/>
                </a:solidFill>
                <a:latin typeface="Tahoma"/>
                <a:cs typeface="Tahoma"/>
              </a:rPr>
              <a:t>full-scale,</a:t>
            </a:r>
            <a:r>
              <a:rPr sz="800" spc="-40" dirty="0">
                <a:solidFill>
                  <a:srgbClr val="333E48"/>
                </a:solidFill>
                <a:latin typeface="Tahoma"/>
                <a:cs typeface="Tahoma"/>
              </a:rPr>
              <a:t> </a:t>
            </a:r>
            <a:r>
              <a:rPr sz="800" spc="20" dirty="0">
                <a:solidFill>
                  <a:srgbClr val="333E48"/>
                </a:solidFill>
                <a:latin typeface="Tahoma"/>
                <a:cs typeface="Tahoma"/>
              </a:rPr>
              <a:t>managed</a:t>
            </a:r>
            <a:endParaRPr sz="800">
              <a:latin typeface="Tahoma"/>
              <a:cs typeface="Tahoma"/>
            </a:endParaRPr>
          </a:p>
          <a:p>
            <a:pPr marL="12700" marR="107314">
              <a:lnSpc>
                <a:spcPct val="107000"/>
              </a:lnSpc>
            </a:pPr>
            <a:r>
              <a:rPr sz="800" spc="10" dirty="0">
                <a:solidFill>
                  <a:srgbClr val="333E48"/>
                </a:solidFill>
                <a:latin typeface="Tahoma"/>
                <a:cs typeface="Tahoma"/>
              </a:rPr>
              <a:t>projects,</a:t>
            </a:r>
            <a:r>
              <a:rPr sz="800" spc="-40" dirty="0">
                <a:solidFill>
                  <a:srgbClr val="333E48"/>
                </a:solidFill>
                <a:latin typeface="Tahoma"/>
                <a:cs typeface="Tahoma"/>
              </a:rPr>
              <a:t> </a:t>
            </a:r>
            <a:r>
              <a:rPr sz="800" spc="5" dirty="0">
                <a:solidFill>
                  <a:srgbClr val="333E48"/>
                </a:solidFill>
                <a:latin typeface="Tahoma"/>
                <a:cs typeface="Tahoma"/>
              </a:rPr>
              <a:t>rather</a:t>
            </a:r>
            <a:r>
              <a:rPr sz="800" spc="-40" dirty="0">
                <a:solidFill>
                  <a:srgbClr val="333E48"/>
                </a:solidFill>
                <a:latin typeface="Tahoma"/>
                <a:cs typeface="Tahoma"/>
              </a:rPr>
              <a:t> </a:t>
            </a:r>
            <a:r>
              <a:rPr sz="800" spc="5" dirty="0">
                <a:solidFill>
                  <a:srgbClr val="333E48"/>
                </a:solidFill>
                <a:latin typeface="Tahoma"/>
                <a:cs typeface="Tahoma"/>
              </a:rPr>
              <a:t>t</a:t>
            </a:r>
            <a:r>
              <a:rPr sz="800" spc="20" dirty="0">
                <a:solidFill>
                  <a:srgbClr val="333E48"/>
                </a:solidFill>
                <a:latin typeface="Tahoma"/>
                <a:cs typeface="Tahoma"/>
              </a:rPr>
              <a:t>ha</a:t>
            </a:r>
            <a:r>
              <a:rPr sz="800" spc="15" dirty="0">
                <a:solidFill>
                  <a:srgbClr val="333E48"/>
                </a:solidFill>
                <a:latin typeface="Tahoma"/>
                <a:cs typeface="Tahoma"/>
              </a:rPr>
              <a:t>n</a:t>
            </a:r>
            <a:r>
              <a:rPr sz="800" spc="-40" dirty="0">
                <a:solidFill>
                  <a:srgbClr val="333E48"/>
                </a:solidFill>
                <a:latin typeface="Tahoma"/>
                <a:cs typeface="Tahoma"/>
              </a:rPr>
              <a:t> </a:t>
            </a:r>
            <a:r>
              <a:rPr sz="800" spc="65" dirty="0">
                <a:solidFill>
                  <a:srgbClr val="333E48"/>
                </a:solidFill>
                <a:latin typeface="Tahoma"/>
                <a:cs typeface="Tahoma"/>
              </a:rPr>
              <a:t>o</a:t>
            </a:r>
            <a:r>
              <a:rPr sz="800" spc="55" dirty="0">
                <a:solidFill>
                  <a:srgbClr val="333E48"/>
                </a:solidFill>
                <a:latin typeface="Tahoma"/>
                <a:cs typeface="Tahoma"/>
              </a:rPr>
              <a:t>ne-</a:t>
            </a:r>
            <a:r>
              <a:rPr sz="800" spc="35" dirty="0">
                <a:solidFill>
                  <a:srgbClr val="333E48"/>
                </a:solidFill>
                <a:latin typeface="Tahoma"/>
                <a:cs typeface="Tahoma"/>
              </a:rPr>
              <a:t> </a:t>
            </a:r>
            <a:r>
              <a:rPr sz="800" spc="-10" dirty="0">
                <a:solidFill>
                  <a:srgbClr val="333E48"/>
                </a:solidFill>
                <a:latin typeface="Tahoma"/>
                <a:cs typeface="Tahoma"/>
              </a:rPr>
              <a:t>of</a:t>
            </a:r>
            <a:r>
              <a:rPr sz="800" spc="15" dirty="0">
                <a:solidFill>
                  <a:srgbClr val="333E48"/>
                </a:solidFill>
                <a:latin typeface="Tahoma"/>
                <a:cs typeface="Tahoma"/>
              </a:rPr>
              <a:t>f</a:t>
            </a:r>
            <a:r>
              <a:rPr sz="800" spc="-70" dirty="0">
                <a:solidFill>
                  <a:srgbClr val="333E48"/>
                </a:solidFill>
                <a:latin typeface="Tahoma"/>
                <a:cs typeface="Tahoma"/>
              </a:rPr>
              <a:t> </a:t>
            </a:r>
            <a:r>
              <a:rPr sz="800" spc="15" dirty="0">
                <a:solidFill>
                  <a:srgbClr val="333E48"/>
                </a:solidFill>
                <a:latin typeface="Tahoma"/>
                <a:cs typeface="Tahoma"/>
              </a:rPr>
              <a:t>experiments.</a:t>
            </a:r>
            <a:endParaRPr sz="800">
              <a:latin typeface="Tahoma"/>
              <a:cs typeface="Tahoma"/>
            </a:endParaRPr>
          </a:p>
        </p:txBody>
      </p:sp>
      <p:sp>
        <p:nvSpPr>
          <p:cNvPr id="31" name="object 31"/>
          <p:cNvSpPr/>
          <p:nvPr/>
        </p:nvSpPr>
        <p:spPr>
          <a:xfrm>
            <a:off x="5029200" y="198966"/>
            <a:ext cx="0" cy="3092450"/>
          </a:xfrm>
          <a:custGeom>
            <a:avLst/>
            <a:gdLst/>
            <a:ahLst/>
            <a:cxnLst/>
            <a:rect l="l" t="t" r="r" b="b"/>
            <a:pathLst>
              <a:path h="3092450">
                <a:moveTo>
                  <a:pt x="0" y="0"/>
                </a:moveTo>
                <a:lnTo>
                  <a:pt x="0" y="3091932"/>
                </a:lnTo>
              </a:path>
            </a:pathLst>
          </a:custGeom>
          <a:ln w="12382">
            <a:solidFill>
              <a:srgbClr val="98989E"/>
            </a:solidFill>
            <a:prstDash val="dash"/>
          </a:ln>
        </p:spPr>
        <p:txBody>
          <a:bodyPr wrap="square" lIns="0" tIns="0" rIns="0" bIns="0" rtlCol="0"/>
          <a:lstStyle/>
          <a:p>
            <a:endParaRPr/>
          </a:p>
        </p:txBody>
      </p:sp>
      <p:sp>
        <p:nvSpPr>
          <p:cNvPr id="32" name="object 32"/>
          <p:cNvSpPr txBox="1"/>
          <p:nvPr/>
        </p:nvSpPr>
        <p:spPr>
          <a:xfrm>
            <a:off x="214947" y="1917820"/>
            <a:ext cx="4805045" cy="159385"/>
          </a:xfrm>
          <a:prstGeom prst="rect">
            <a:avLst/>
          </a:prstGeom>
        </p:spPr>
        <p:txBody>
          <a:bodyPr vert="horz" wrap="square" lIns="0" tIns="0" rIns="0" bIns="0" rtlCol="0">
            <a:spAutoFit/>
          </a:bodyPr>
          <a:lstStyle/>
          <a:p>
            <a:pPr marL="12700">
              <a:lnSpc>
                <a:spcPct val="100000"/>
              </a:lnSpc>
              <a:tabLst>
                <a:tab pos="1424940" algn="l"/>
                <a:tab pos="4791710" algn="l"/>
              </a:tabLst>
            </a:pPr>
            <a:r>
              <a:rPr sz="1050" spc="55" dirty="0">
                <a:solidFill>
                  <a:srgbClr val="7EA732"/>
                </a:solidFill>
                <a:latin typeface="Lucida Sans"/>
                <a:cs typeface="Lucida Sans"/>
              </a:rPr>
              <a:t>R</a:t>
            </a:r>
            <a:r>
              <a:rPr sz="1050" spc="10" dirty="0">
                <a:solidFill>
                  <a:srgbClr val="7EA732"/>
                </a:solidFill>
                <a:latin typeface="Lucida Sans"/>
                <a:cs typeface="Lucida Sans"/>
              </a:rPr>
              <a:t>ecommendatio</a:t>
            </a:r>
            <a:r>
              <a:rPr sz="1050" spc="5" dirty="0">
                <a:solidFill>
                  <a:srgbClr val="7EA732"/>
                </a:solidFill>
                <a:latin typeface="Lucida Sans"/>
                <a:cs typeface="Lucida Sans"/>
              </a:rPr>
              <a:t>n</a:t>
            </a:r>
            <a:r>
              <a:rPr sz="1050" spc="15" dirty="0">
                <a:solidFill>
                  <a:srgbClr val="7EA732"/>
                </a:solidFill>
                <a:latin typeface="Lucida Sans"/>
                <a:cs typeface="Lucida Sans"/>
              </a:rPr>
              <a:t>s</a:t>
            </a:r>
            <a:r>
              <a:rPr sz="1050" dirty="0">
                <a:solidFill>
                  <a:srgbClr val="7EA732"/>
                </a:solidFill>
                <a:latin typeface="Lucida Sans"/>
                <a:cs typeface="Lucida Sans"/>
              </a:rPr>
              <a:t>	</a:t>
            </a:r>
            <a:r>
              <a:rPr sz="1050" u="heavy" dirty="0">
                <a:solidFill>
                  <a:srgbClr val="7EA732"/>
                </a:solidFill>
                <a:latin typeface="Times New Roman"/>
                <a:cs typeface="Times New Roman"/>
              </a:rPr>
              <a:t> 	</a:t>
            </a:r>
            <a:endParaRPr sz="1050">
              <a:latin typeface="Times New Roman"/>
              <a:cs typeface="Times New Roman"/>
            </a:endParaRPr>
          </a:p>
        </p:txBody>
      </p:sp>
      <p:sp>
        <p:nvSpPr>
          <p:cNvPr id="33" name="object 33"/>
          <p:cNvSpPr txBox="1"/>
          <p:nvPr/>
        </p:nvSpPr>
        <p:spPr>
          <a:xfrm>
            <a:off x="214943" y="2208634"/>
            <a:ext cx="1480185" cy="693420"/>
          </a:xfrm>
          <a:prstGeom prst="rect">
            <a:avLst/>
          </a:prstGeom>
        </p:spPr>
        <p:txBody>
          <a:bodyPr vert="horz" wrap="square" lIns="0" tIns="0" rIns="0" bIns="0" rtlCol="0">
            <a:spAutoFit/>
          </a:bodyPr>
          <a:lstStyle/>
          <a:p>
            <a:pPr marL="12700">
              <a:lnSpc>
                <a:spcPct val="100000"/>
              </a:lnSpc>
            </a:pPr>
            <a:r>
              <a:rPr sz="900" b="1" spc="-40" dirty="0">
                <a:solidFill>
                  <a:srgbClr val="333E48"/>
                </a:solidFill>
                <a:latin typeface="Tahoma"/>
                <a:cs typeface="Tahoma"/>
              </a:rPr>
              <a:t>Arm</a:t>
            </a:r>
            <a:r>
              <a:rPr sz="900" b="1" spc="-45" dirty="0">
                <a:solidFill>
                  <a:srgbClr val="333E48"/>
                </a:solidFill>
                <a:latin typeface="Tahoma"/>
                <a:cs typeface="Tahoma"/>
              </a:rPr>
              <a:t> </a:t>
            </a:r>
            <a:r>
              <a:rPr sz="900" b="1" spc="-35" dirty="0">
                <a:solidFill>
                  <a:srgbClr val="333E48"/>
                </a:solidFill>
                <a:latin typeface="Tahoma"/>
                <a:cs typeface="Tahoma"/>
              </a:rPr>
              <a:t>Units</a:t>
            </a:r>
            <a:r>
              <a:rPr sz="900" b="1" spc="-45" dirty="0">
                <a:solidFill>
                  <a:srgbClr val="333E48"/>
                </a:solidFill>
                <a:latin typeface="Tahoma"/>
                <a:cs typeface="Tahoma"/>
              </a:rPr>
              <a:t> </a:t>
            </a:r>
            <a:r>
              <a:rPr sz="900" b="1" spc="-40" dirty="0">
                <a:solidFill>
                  <a:srgbClr val="333E48"/>
                </a:solidFill>
                <a:latin typeface="Tahoma"/>
                <a:cs typeface="Tahoma"/>
              </a:rPr>
              <a:t>with</a:t>
            </a:r>
            <a:r>
              <a:rPr sz="900" b="1" spc="-45" dirty="0">
                <a:solidFill>
                  <a:srgbClr val="333E48"/>
                </a:solidFill>
                <a:latin typeface="Tahoma"/>
                <a:cs typeface="Tahoma"/>
              </a:rPr>
              <a:t> Data</a:t>
            </a:r>
            <a:endParaRPr sz="900">
              <a:latin typeface="Tahoma"/>
              <a:cs typeface="Tahoma"/>
            </a:endParaRPr>
          </a:p>
          <a:p>
            <a:pPr marL="12700" marR="5080">
              <a:lnSpc>
                <a:spcPct val="108300"/>
              </a:lnSpc>
              <a:spcBef>
                <a:spcPts val="195"/>
              </a:spcBef>
            </a:pPr>
            <a:r>
              <a:rPr sz="800" spc="50" dirty="0">
                <a:solidFill>
                  <a:srgbClr val="333E48"/>
                </a:solidFill>
                <a:latin typeface="Tahoma"/>
                <a:cs typeface="Tahoma"/>
              </a:rPr>
              <a:t>On-deman</a:t>
            </a:r>
            <a:r>
              <a:rPr sz="800" spc="40" dirty="0">
                <a:solidFill>
                  <a:srgbClr val="333E48"/>
                </a:solidFill>
                <a:latin typeface="Tahoma"/>
                <a:cs typeface="Tahoma"/>
              </a:rPr>
              <a:t>d</a:t>
            </a:r>
            <a:r>
              <a:rPr sz="800" spc="-40" dirty="0">
                <a:solidFill>
                  <a:srgbClr val="333E48"/>
                </a:solidFill>
                <a:latin typeface="Tahoma"/>
                <a:cs typeface="Tahoma"/>
              </a:rPr>
              <a:t> </a:t>
            </a:r>
            <a:r>
              <a:rPr sz="800" spc="25" dirty="0">
                <a:solidFill>
                  <a:srgbClr val="333E48"/>
                </a:solidFill>
                <a:latin typeface="Tahoma"/>
                <a:cs typeface="Tahoma"/>
              </a:rPr>
              <a:t>en</a:t>
            </a:r>
            <a:r>
              <a:rPr sz="800" spc="35" dirty="0">
                <a:solidFill>
                  <a:srgbClr val="333E48"/>
                </a:solidFill>
                <a:latin typeface="Tahoma"/>
                <a:cs typeface="Tahoma"/>
              </a:rPr>
              <a:t>rollmen</a:t>
            </a:r>
            <a:r>
              <a:rPr sz="800" dirty="0">
                <a:solidFill>
                  <a:srgbClr val="333E48"/>
                </a:solidFill>
                <a:latin typeface="Tahoma"/>
                <a:cs typeface="Tahoma"/>
              </a:rPr>
              <a:t>t </a:t>
            </a:r>
            <a:r>
              <a:rPr sz="800" spc="10" dirty="0">
                <a:solidFill>
                  <a:srgbClr val="333E48"/>
                </a:solidFill>
                <a:latin typeface="Tahoma"/>
                <a:cs typeface="Tahoma"/>
              </a:rPr>
              <a:t>analytics</a:t>
            </a:r>
            <a:r>
              <a:rPr sz="800" spc="-40" dirty="0">
                <a:solidFill>
                  <a:srgbClr val="333E48"/>
                </a:solidFill>
                <a:latin typeface="Tahoma"/>
                <a:cs typeface="Tahoma"/>
              </a:rPr>
              <a:t> </a:t>
            </a:r>
            <a:r>
              <a:rPr sz="800" spc="20" dirty="0">
                <a:solidFill>
                  <a:srgbClr val="333E48"/>
                </a:solidFill>
                <a:latin typeface="Tahoma"/>
                <a:cs typeface="Tahoma"/>
              </a:rPr>
              <a:t>help</a:t>
            </a:r>
            <a:r>
              <a:rPr sz="800" spc="-40" dirty="0">
                <a:solidFill>
                  <a:srgbClr val="333E48"/>
                </a:solidFill>
                <a:latin typeface="Tahoma"/>
                <a:cs typeface="Tahoma"/>
              </a:rPr>
              <a:t> </a:t>
            </a:r>
            <a:r>
              <a:rPr sz="800" spc="15" dirty="0">
                <a:solidFill>
                  <a:srgbClr val="333E48"/>
                </a:solidFill>
                <a:latin typeface="Tahoma"/>
                <a:cs typeface="Tahoma"/>
              </a:rPr>
              <a:t>faculty</a:t>
            </a:r>
            <a:r>
              <a:rPr sz="800" spc="-40" dirty="0">
                <a:solidFill>
                  <a:srgbClr val="333E48"/>
                </a:solidFill>
                <a:latin typeface="Tahoma"/>
                <a:cs typeface="Tahoma"/>
              </a:rPr>
              <a:t> </a:t>
            </a:r>
            <a:r>
              <a:rPr sz="800" spc="30" dirty="0">
                <a:solidFill>
                  <a:srgbClr val="333E48"/>
                </a:solidFill>
                <a:latin typeface="Tahoma"/>
                <a:cs typeface="Tahoma"/>
              </a:rPr>
              <a:t>to</a:t>
            </a:r>
            <a:r>
              <a:rPr sz="800" spc="-40" dirty="0">
                <a:solidFill>
                  <a:srgbClr val="333E48"/>
                </a:solidFill>
                <a:latin typeface="Tahoma"/>
                <a:cs typeface="Tahoma"/>
              </a:rPr>
              <a:t> </a:t>
            </a:r>
            <a:r>
              <a:rPr sz="800" dirty="0">
                <a:solidFill>
                  <a:srgbClr val="333E48"/>
                </a:solidFill>
                <a:latin typeface="Tahoma"/>
                <a:cs typeface="Tahoma"/>
              </a:rPr>
              <a:t>assess </a:t>
            </a:r>
            <a:r>
              <a:rPr sz="800" spc="15" dirty="0">
                <a:solidFill>
                  <a:srgbClr val="333E48"/>
                </a:solidFill>
                <a:latin typeface="Tahoma"/>
                <a:cs typeface="Tahoma"/>
              </a:rPr>
              <a:t>the</a:t>
            </a:r>
            <a:r>
              <a:rPr sz="800" spc="-40" dirty="0">
                <a:solidFill>
                  <a:srgbClr val="333E48"/>
                </a:solidFill>
                <a:latin typeface="Tahoma"/>
                <a:cs typeface="Tahoma"/>
              </a:rPr>
              <a:t> </a:t>
            </a:r>
            <a:r>
              <a:rPr sz="800" spc="30" dirty="0">
                <a:solidFill>
                  <a:srgbClr val="333E48"/>
                </a:solidFill>
                <a:latin typeface="Tahoma"/>
                <a:cs typeface="Tahoma"/>
              </a:rPr>
              <a:t>consequences</a:t>
            </a:r>
            <a:r>
              <a:rPr sz="800" spc="-40" dirty="0">
                <a:solidFill>
                  <a:srgbClr val="333E48"/>
                </a:solidFill>
                <a:latin typeface="Tahoma"/>
                <a:cs typeface="Tahoma"/>
              </a:rPr>
              <a:t> </a:t>
            </a:r>
            <a:r>
              <a:rPr sz="800" spc="30" dirty="0">
                <a:solidFill>
                  <a:srgbClr val="333E48"/>
                </a:solidFill>
                <a:latin typeface="Tahoma"/>
                <a:cs typeface="Tahoma"/>
              </a:rPr>
              <a:t>of</a:t>
            </a:r>
            <a:r>
              <a:rPr sz="800" spc="-40" dirty="0">
                <a:solidFill>
                  <a:srgbClr val="333E48"/>
                </a:solidFill>
                <a:latin typeface="Tahoma"/>
                <a:cs typeface="Tahoma"/>
              </a:rPr>
              <a:t> </a:t>
            </a:r>
            <a:r>
              <a:rPr sz="800" spc="30" dirty="0">
                <a:solidFill>
                  <a:srgbClr val="333E48"/>
                </a:solidFill>
                <a:latin typeface="Tahoma"/>
                <a:cs typeface="Tahoma"/>
              </a:rPr>
              <a:t>proposed</a:t>
            </a:r>
            <a:r>
              <a:rPr sz="800" spc="20" dirty="0">
                <a:solidFill>
                  <a:srgbClr val="333E48"/>
                </a:solidFill>
                <a:latin typeface="Tahoma"/>
                <a:cs typeface="Tahoma"/>
              </a:rPr>
              <a:t> </a:t>
            </a:r>
            <a:r>
              <a:rPr sz="800" spc="75" dirty="0">
                <a:solidFill>
                  <a:srgbClr val="333E48"/>
                </a:solidFill>
                <a:latin typeface="Tahoma"/>
                <a:cs typeface="Tahoma"/>
              </a:rPr>
              <a:t>c</a:t>
            </a:r>
            <a:r>
              <a:rPr sz="800" spc="15" dirty="0">
                <a:solidFill>
                  <a:srgbClr val="333E48"/>
                </a:solidFill>
                <a:latin typeface="Tahoma"/>
                <a:cs typeface="Tahoma"/>
              </a:rPr>
              <a:t>urricula</a:t>
            </a:r>
            <a:r>
              <a:rPr sz="800" spc="10" dirty="0">
                <a:solidFill>
                  <a:srgbClr val="333E48"/>
                </a:solidFill>
                <a:latin typeface="Tahoma"/>
                <a:cs typeface="Tahoma"/>
              </a:rPr>
              <a:t>r</a:t>
            </a:r>
            <a:r>
              <a:rPr sz="800" spc="-40" dirty="0">
                <a:solidFill>
                  <a:srgbClr val="333E48"/>
                </a:solidFill>
                <a:latin typeface="Tahoma"/>
                <a:cs typeface="Tahoma"/>
              </a:rPr>
              <a:t> </a:t>
            </a:r>
            <a:r>
              <a:rPr sz="800" spc="75" dirty="0">
                <a:solidFill>
                  <a:srgbClr val="333E48"/>
                </a:solidFill>
                <a:latin typeface="Tahoma"/>
                <a:cs typeface="Tahoma"/>
              </a:rPr>
              <a:t>c</a:t>
            </a:r>
            <a:r>
              <a:rPr sz="800" spc="10" dirty="0">
                <a:solidFill>
                  <a:srgbClr val="333E48"/>
                </a:solidFill>
                <a:latin typeface="Tahoma"/>
                <a:cs typeface="Tahoma"/>
              </a:rPr>
              <a:t>hanges.</a:t>
            </a:r>
            <a:endParaRPr sz="800">
              <a:latin typeface="Tahoma"/>
              <a:cs typeface="Tahoma"/>
            </a:endParaRPr>
          </a:p>
        </p:txBody>
      </p:sp>
      <p:sp>
        <p:nvSpPr>
          <p:cNvPr id="34" name="object 34"/>
          <p:cNvSpPr/>
          <p:nvPr/>
        </p:nvSpPr>
        <p:spPr>
          <a:xfrm>
            <a:off x="1601019" y="2014688"/>
            <a:ext cx="0" cy="0"/>
          </a:xfrm>
          <a:custGeom>
            <a:avLst/>
            <a:gdLst/>
            <a:ahLst/>
            <a:cxnLst/>
            <a:rect l="l" t="t" r="r" b="b"/>
            <a:pathLst>
              <a:path>
                <a:moveTo>
                  <a:pt x="0" y="0"/>
                </a:moveTo>
                <a:lnTo>
                  <a:pt x="0" y="0"/>
                </a:lnTo>
              </a:path>
            </a:pathLst>
          </a:custGeom>
          <a:ln w="15569">
            <a:solidFill>
              <a:srgbClr val="98989E"/>
            </a:solidFill>
          </a:ln>
        </p:spPr>
        <p:txBody>
          <a:bodyPr wrap="square" lIns="0" tIns="0" rIns="0" bIns="0" rtlCol="0"/>
          <a:lstStyle/>
          <a:p>
            <a:endParaRPr/>
          </a:p>
        </p:txBody>
      </p:sp>
      <p:sp>
        <p:nvSpPr>
          <p:cNvPr id="35" name="object 35"/>
          <p:cNvSpPr/>
          <p:nvPr/>
        </p:nvSpPr>
        <p:spPr>
          <a:xfrm>
            <a:off x="4996748" y="2014688"/>
            <a:ext cx="0" cy="0"/>
          </a:xfrm>
          <a:custGeom>
            <a:avLst/>
            <a:gdLst/>
            <a:ahLst/>
            <a:cxnLst/>
            <a:rect l="l" t="t" r="r" b="b"/>
            <a:pathLst>
              <a:path>
                <a:moveTo>
                  <a:pt x="0" y="0"/>
                </a:moveTo>
                <a:lnTo>
                  <a:pt x="0" y="0"/>
                </a:lnTo>
              </a:path>
            </a:pathLst>
          </a:custGeom>
          <a:ln w="15569">
            <a:solidFill>
              <a:srgbClr val="98989E"/>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488987"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3" name="object 3"/>
          <p:cNvSpPr/>
          <p:nvPr/>
        </p:nvSpPr>
        <p:spPr>
          <a:xfrm>
            <a:off x="2746973"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 name="object 4"/>
          <p:cNvSpPr/>
          <p:nvPr/>
        </p:nvSpPr>
        <p:spPr>
          <a:xfrm>
            <a:off x="2695376"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5" name="object 5"/>
          <p:cNvSpPr/>
          <p:nvPr/>
        </p:nvSpPr>
        <p:spPr>
          <a:xfrm>
            <a:off x="2953368"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6" name="object 6"/>
          <p:cNvSpPr/>
          <p:nvPr/>
        </p:nvSpPr>
        <p:spPr>
          <a:xfrm>
            <a:off x="2901769"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7" name="object 7"/>
          <p:cNvSpPr/>
          <p:nvPr/>
        </p:nvSpPr>
        <p:spPr>
          <a:xfrm>
            <a:off x="3159762"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8" name="object 8"/>
          <p:cNvSpPr/>
          <p:nvPr/>
        </p:nvSpPr>
        <p:spPr>
          <a:xfrm>
            <a:off x="3108164"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 name="object 9"/>
          <p:cNvSpPr/>
          <p:nvPr/>
        </p:nvSpPr>
        <p:spPr>
          <a:xfrm>
            <a:off x="3366157"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10" name="object 10"/>
          <p:cNvSpPr/>
          <p:nvPr/>
        </p:nvSpPr>
        <p:spPr>
          <a:xfrm>
            <a:off x="3314560"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11" name="object 11"/>
          <p:cNvSpPr/>
          <p:nvPr/>
        </p:nvSpPr>
        <p:spPr>
          <a:xfrm>
            <a:off x="3572560"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12" name="object 12"/>
          <p:cNvSpPr/>
          <p:nvPr/>
        </p:nvSpPr>
        <p:spPr>
          <a:xfrm>
            <a:off x="3520954" y="3213036"/>
            <a:ext cx="48895" cy="78105"/>
          </a:xfrm>
          <a:custGeom>
            <a:avLst/>
            <a:gdLst/>
            <a:ahLst/>
            <a:cxnLst/>
            <a:rect l="l" t="t" r="r" b="b"/>
            <a:pathLst>
              <a:path w="48895" h="78104">
                <a:moveTo>
                  <a:pt x="48646" y="0"/>
                </a:moveTo>
                <a:lnTo>
                  <a:pt x="0" y="77850"/>
                </a:lnTo>
              </a:path>
            </a:pathLst>
          </a:custGeom>
          <a:ln w="12699">
            <a:solidFill>
              <a:srgbClr val="B8B7BB"/>
            </a:solidFill>
          </a:ln>
        </p:spPr>
        <p:txBody>
          <a:bodyPr wrap="square" lIns="0" tIns="0" rIns="0" bIns="0" rtlCol="0"/>
          <a:lstStyle/>
          <a:p>
            <a:endParaRPr/>
          </a:p>
        </p:txBody>
      </p:sp>
      <p:sp>
        <p:nvSpPr>
          <p:cNvPr id="13" name="object 13"/>
          <p:cNvSpPr/>
          <p:nvPr/>
        </p:nvSpPr>
        <p:spPr>
          <a:xfrm>
            <a:off x="3778949"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14" name="object 14"/>
          <p:cNvSpPr/>
          <p:nvPr/>
        </p:nvSpPr>
        <p:spPr>
          <a:xfrm>
            <a:off x="3727350"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15" name="object 15"/>
          <p:cNvSpPr/>
          <p:nvPr/>
        </p:nvSpPr>
        <p:spPr>
          <a:xfrm>
            <a:off x="3985345"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16" name="object 16"/>
          <p:cNvSpPr/>
          <p:nvPr/>
        </p:nvSpPr>
        <p:spPr>
          <a:xfrm>
            <a:off x="3933745"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17" name="object 17"/>
          <p:cNvSpPr/>
          <p:nvPr/>
        </p:nvSpPr>
        <p:spPr>
          <a:xfrm>
            <a:off x="4191738" y="3213037"/>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18" name="object 18"/>
          <p:cNvSpPr/>
          <p:nvPr/>
        </p:nvSpPr>
        <p:spPr>
          <a:xfrm>
            <a:off x="4140140"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19" name="object 19"/>
          <p:cNvSpPr/>
          <p:nvPr/>
        </p:nvSpPr>
        <p:spPr>
          <a:xfrm>
            <a:off x="4398133" y="3213037"/>
            <a:ext cx="48895" cy="78105"/>
          </a:xfrm>
          <a:custGeom>
            <a:avLst/>
            <a:gdLst/>
            <a:ahLst/>
            <a:cxnLst/>
            <a:rect l="l" t="t" r="r" b="b"/>
            <a:pathLst>
              <a:path w="48895" h="78104">
                <a:moveTo>
                  <a:pt x="48646" y="0"/>
                </a:moveTo>
                <a:lnTo>
                  <a:pt x="0" y="77850"/>
                </a:lnTo>
              </a:path>
            </a:pathLst>
          </a:custGeom>
          <a:ln w="12699">
            <a:solidFill>
              <a:srgbClr val="B8B7BB"/>
            </a:solidFill>
          </a:ln>
        </p:spPr>
        <p:txBody>
          <a:bodyPr wrap="square" lIns="0" tIns="0" rIns="0" bIns="0" rtlCol="0"/>
          <a:lstStyle/>
          <a:p>
            <a:endParaRPr/>
          </a:p>
        </p:txBody>
      </p:sp>
      <p:sp>
        <p:nvSpPr>
          <p:cNvPr id="20" name="object 20"/>
          <p:cNvSpPr/>
          <p:nvPr/>
        </p:nvSpPr>
        <p:spPr>
          <a:xfrm>
            <a:off x="4346535"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21" name="object 21"/>
          <p:cNvSpPr/>
          <p:nvPr/>
        </p:nvSpPr>
        <p:spPr>
          <a:xfrm>
            <a:off x="4604529"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22" name="object 22"/>
          <p:cNvSpPr/>
          <p:nvPr/>
        </p:nvSpPr>
        <p:spPr>
          <a:xfrm>
            <a:off x="4552929"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23" name="object 23"/>
          <p:cNvSpPr/>
          <p:nvPr/>
        </p:nvSpPr>
        <p:spPr>
          <a:xfrm>
            <a:off x="4810925"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24" name="object 24"/>
          <p:cNvSpPr/>
          <p:nvPr/>
        </p:nvSpPr>
        <p:spPr>
          <a:xfrm>
            <a:off x="78981" y="3213036"/>
            <a:ext cx="33655" cy="53975"/>
          </a:xfrm>
          <a:custGeom>
            <a:avLst/>
            <a:gdLst/>
            <a:ahLst/>
            <a:cxnLst/>
            <a:rect l="l" t="t" r="r" b="b"/>
            <a:pathLst>
              <a:path w="33655" h="53975">
                <a:moveTo>
                  <a:pt x="33502" y="0"/>
                </a:moveTo>
                <a:lnTo>
                  <a:pt x="0" y="53615"/>
                </a:lnTo>
              </a:path>
            </a:pathLst>
          </a:custGeom>
          <a:ln w="12700">
            <a:solidFill>
              <a:srgbClr val="B8B7BB"/>
            </a:solidFill>
          </a:ln>
        </p:spPr>
        <p:txBody>
          <a:bodyPr wrap="square" lIns="0" tIns="0" rIns="0" bIns="0" rtlCol="0"/>
          <a:lstStyle/>
          <a:p>
            <a:endParaRPr/>
          </a:p>
        </p:txBody>
      </p:sp>
      <p:sp>
        <p:nvSpPr>
          <p:cNvPr id="25" name="object 25"/>
          <p:cNvSpPr/>
          <p:nvPr/>
        </p:nvSpPr>
        <p:spPr>
          <a:xfrm>
            <a:off x="4759331"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26" name="object 26"/>
          <p:cNvSpPr/>
          <p:nvPr/>
        </p:nvSpPr>
        <p:spPr>
          <a:xfrm>
            <a:off x="5017319" y="3247140"/>
            <a:ext cx="27940" cy="43815"/>
          </a:xfrm>
          <a:custGeom>
            <a:avLst/>
            <a:gdLst/>
            <a:ahLst/>
            <a:cxnLst/>
            <a:rect l="l" t="t" r="r" b="b"/>
            <a:pathLst>
              <a:path w="27939" h="43814">
                <a:moveTo>
                  <a:pt x="27336" y="0"/>
                </a:moveTo>
                <a:lnTo>
                  <a:pt x="0" y="43746"/>
                </a:lnTo>
              </a:path>
            </a:pathLst>
          </a:custGeom>
          <a:ln w="12700">
            <a:solidFill>
              <a:srgbClr val="B8B7BB"/>
            </a:solidFill>
          </a:ln>
        </p:spPr>
        <p:txBody>
          <a:bodyPr wrap="square" lIns="0" tIns="0" rIns="0" bIns="0" rtlCol="0"/>
          <a:lstStyle/>
          <a:p>
            <a:endParaRPr/>
          </a:p>
        </p:txBody>
      </p:sp>
      <p:sp>
        <p:nvSpPr>
          <p:cNvPr id="27" name="object 27"/>
          <p:cNvSpPr/>
          <p:nvPr/>
        </p:nvSpPr>
        <p:spPr>
          <a:xfrm>
            <a:off x="270232"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28" name="object 28"/>
          <p:cNvSpPr/>
          <p:nvPr/>
        </p:nvSpPr>
        <p:spPr>
          <a:xfrm>
            <a:off x="4965724"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29" name="object 29"/>
          <p:cNvSpPr/>
          <p:nvPr/>
        </p:nvSpPr>
        <p:spPr>
          <a:xfrm>
            <a:off x="218631" y="3213037"/>
            <a:ext cx="48895" cy="78105"/>
          </a:xfrm>
          <a:custGeom>
            <a:avLst/>
            <a:gdLst/>
            <a:ahLst/>
            <a:cxnLst/>
            <a:rect l="l" t="t" r="r" b="b"/>
            <a:pathLst>
              <a:path w="48895" h="78104">
                <a:moveTo>
                  <a:pt x="48646" y="0"/>
                </a:moveTo>
                <a:lnTo>
                  <a:pt x="0" y="77850"/>
                </a:lnTo>
              </a:path>
            </a:pathLst>
          </a:custGeom>
          <a:ln w="12699">
            <a:solidFill>
              <a:srgbClr val="B8B7BB"/>
            </a:solidFill>
          </a:ln>
        </p:spPr>
        <p:txBody>
          <a:bodyPr wrap="square" lIns="0" tIns="0" rIns="0" bIns="0" rtlCol="0"/>
          <a:lstStyle/>
          <a:p>
            <a:endParaRPr/>
          </a:p>
        </p:txBody>
      </p:sp>
      <p:sp>
        <p:nvSpPr>
          <p:cNvPr id="30" name="object 30"/>
          <p:cNvSpPr/>
          <p:nvPr/>
        </p:nvSpPr>
        <p:spPr>
          <a:xfrm>
            <a:off x="476626"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31" name="object 31"/>
          <p:cNvSpPr/>
          <p:nvPr/>
        </p:nvSpPr>
        <p:spPr>
          <a:xfrm>
            <a:off x="425027"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32" name="object 32"/>
          <p:cNvSpPr/>
          <p:nvPr/>
        </p:nvSpPr>
        <p:spPr>
          <a:xfrm>
            <a:off x="683022"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33" name="object 33"/>
          <p:cNvSpPr/>
          <p:nvPr/>
        </p:nvSpPr>
        <p:spPr>
          <a:xfrm>
            <a:off x="631422"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34" name="object 34"/>
          <p:cNvSpPr/>
          <p:nvPr/>
        </p:nvSpPr>
        <p:spPr>
          <a:xfrm>
            <a:off x="889416"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35" name="object 35"/>
          <p:cNvSpPr/>
          <p:nvPr/>
        </p:nvSpPr>
        <p:spPr>
          <a:xfrm>
            <a:off x="837818"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36" name="object 36"/>
          <p:cNvSpPr/>
          <p:nvPr/>
        </p:nvSpPr>
        <p:spPr>
          <a:xfrm>
            <a:off x="1095812"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37" name="object 37"/>
          <p:cNvSpPr/>
          <p:nvPr/>
        </p:nvSpPr>
        <p:spPr>
          <a:xfrm>
            <a:off x="1044213"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38" name="object 38"/>
          <p:cNvSpPr/>
          <p:nvPr/>
        </p:nvSpPr>
        <p:spPr>
          <a:xfrm>
            <a:off x="1302206"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39" name="object 39"/>
          <p:cNvSpPr/>
          <p:nvPr/>
        </p:nvSpPr>
        <p:spPr>
          <a:xfrm>
            <a:off x="1250607"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0" name="object 40"/>
          <p:cNvSpPr/>
          <p:nvPr/>
        </p:nvSpPr>
        <p:spPr>
          <a:xfrm>
            <a:off x="1508602"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1" name="object 41"/>
          <p:cNvSpPr/>
          <p:nvPr/>
        </p:nvSpPr>
        <p:spPr>
          <a:xfrm>
            <a:off x="1457003"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2" name="object 42"/>
          <p:cNvSpPr/>
          <p:nvPr/>
        </p:nvSpPr>
        <p:spPr>
          <a:xfrm>
            <a:off x="1714997"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3" name="object 43"/>
          <p:cNvSpPr/>
          <p:nvPr/>
        </p:nvSpPr>
        <p:spPr>
          <a:xfrm>
            <a:off x="1663398"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4" name="object 44"/>
          <p:cNvSpPr/>
          <p:nvPr/>
        </p:nvSpPr>
        <p:spPr>
          <a:xfrm>
            <a:off x="1921400"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5" name="object 45"/>
          <p:cNvSpPr/>
          <p:nvPr/>
        </p:nvSpPr>
        <p:spPr>
          <a:xfrm>
            <a:off x="1869795"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6" name="object 46"/>
          <p:cNvSpPr/>
          <p:nvPr/>
        </p:nvSpPr>
        <p:spPr>
          <a:xfrm>
            <a:off x="2127796"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7" name="object 47"/>
          <p:cNvSpPr/>
          <p:nvPr/>
        </p:nvSpPr>
        <p:spPr>
          <a:xfrm>
            <a:off x="2076189" y="3213036"/>
            <a:ext cx="48895" cy="78105"/>
          </a:xfrm>
          <a:custGeom>
            <a:avLst/>
            <a:gdLst/>
            <a:ahLst/>
            <a:cxnLst/>
            <a:rect l="l" t="t" r="r" b="b"/>
            <a:pathLst>
              <a:path w="48894" h="78104">
                <a:moveTo>
                  <a:pt x="48646" y="0"/>
                </a:moveTo>
                <a:lnTo>
                  <a:pt x="0" y="77850"/>
                </a:lnTo>
              </a:path>
            </a:pathLst>
          </a:custGeom>
          <a:ln w="12699">
            <a:solidFill>
              <a:srgbClr val="B8B7BB"/>
            </a:solidFill>
          </a:ln>
        </p:spPr>
        <p:txBody>
          <a:bodyPr wrap="square" lIns="0" tIns="0" rIns="0" bIns="0" rtlCol="0"/>
          <a:lstStyle/>
          <a:p>
            <a:endParaRPr/>
          </a:p>
        </p:txBody>
      </p:sp>
      <p:sp>
        <p:nvSpPr>
          <p:cNvPr id="48" name="object 48"/>
          <p:cNvSpPr/>
          <p:nvPr/>
        </p:nvSpPr>
        <p:spPr>
          <a:xfrm>
            <a:off x="2334182"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49" name="object 49"/>
          <p:cNvSpPr/>
          <p:nvPr/>
        </p:nvSpPr>
        <p:spPr>
          <a:xfrm>
            <a:off x="2282584"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50" name="object 50"/>
          <p:cNvSpPr/>
          <p:nvPr/>
        </p:nvSpPr>
        <p:spPr>
          <a:xfrm>
            <a:off x="2540579"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51" name="object 51"/>
          <p:cNvSpPr/>
          <p:nvPr/>
        </p:nvSpPr>
        <p:spPr>
          <a:xfrm>
            <a:off x="2592177"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52" name="object 52"/>
          <p:cNvSpPr/>
          <p:nvPr/>
        </p:nvSpPr>
        <p:spPr>
          <a:xfrm>
            <a:off x="2850169"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53" name="object 53"/>
          <p:cNvSpPr/>
          <p:nvPr/>
        </p:nvSpPr>
        <p:spPr>
          <a:xfrm>
            <a:off x="2798571"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54" name="object 54"/>
          <p:cNvSpPr/>
          <p:nvPr/>
        </p:nvSpPr>
        <p:spPr>
          <a:xfrm>
            <a:off x="3056565"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55" name="object 55"/>
          <p:cNvSpPr/>
          <p:nvPr/>
        </p:nvSpPr>
        <p:spPr>
          <a:xfrm>
            <a:off x="3004966"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56" name="object 56"/>
          <p:cNvSpPr/>
          <p:nvPr/>
        </p:nvSpPr>
        <p:spPr>
          <a:xfrm>
            <a:off x="3262962"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57" name="object 57"/>
          <p:cNvSpPr/>
          <p:nvPr/>
        </p:nvSpPr>
        <p:spPr>
          <a:xfrm>
            <a:off x="3211361" y="3213036"/>
            <a:ext cx="48895" cy="78105"/>
          </a:xfrm>
          <a:custGeom>
            <a:avLst/>
            <a:gdLst/>
            <a:ahLst/>
            <a:cxnLst/>
            <a:rect l="l" t="t" r="r" b="b"/>
            <a:pathLst>
              <a:path w="48895" h="78104">
                <a:moveTo>
                  <a:pt x="48646" y="0"/>
                </a:moveTo>
                <a:lnTo>
                  <a:pt x="0" y="77850"/>
                </a:lnTo>
              </a:path>
            </a:pathLst>
          </a:custGeom>
          <a:ln w="12699">
            <a:solidFill>
              <a:srgbClr val="B8B7BB"/>
            </a:solidFill>
          </a:ln>
        </p:spPr>
        <p:txBody>
          <a:bodyPr wrap="square" lIns="0" tIns="0" rIns="0" bIns="0" rtlCol="0"/>
          <a:lstStyle/>
          <a:p>
            <a:endParaRPr/>
          </a:p>
        </p:txBody>
      </p:sp>
      <p:sp>
        <p:nvSpPr>
          <p:cNvPr id="58" name="object 58"/>
          <p:cNvSpPr/>
          <p:nvPr/>
        </p:nvSpPr>
        <p:spPr>
          <a:xfrm>
            <a:off x="3469356"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59" name="object 59"/>
          <p:cNvSpPr/>
          <p:nvPr/>
        </p:nvSpPr>
        <p:spPr>
          <a:xfrm>
            <a:off x="3417757"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0" name="object 60"/>
          <p:cNvSpPr/>
          <p:nvPr/>
        </p:nvSpPr>
        <p:spPr>
          <a:xfrm>
            <a:off x="3675751"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1" name="object 61"/>
          <p:cNvSpPr/>
          <p:nvPr/>
        </p:nvSpPr>
        <p:spPr>
          <a:xfrm>
            <a:off x="3624152"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2" name="object 62"/>
          <p:cNvSpPr/>
          <p:nvPr/>
        </p:nvSpPr>
        <p:spPr>
          <a:xfrm>
            <a:off x="3882145" y="3213037"/>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3" name="object 63"/>
          <p:cNvSpPr/>
          <p:nvPr/>
        </p:nvSpPr>
        <p:spPr>
          <a:xfrm>
            <a:off x="3830554"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4" name="object 64"/>
          <p:cNvSpPr/>
          <p:nvPr/>
        </p:nvSpPr>
        <p:spPr>
          <a:xfrm>
            <a:off x="4088541" y="3213037"/>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5" name="object 65"/>
          <p:cNvSpPr/>
          <p:nvPr/>
        </p:nvSpPr>
        <p:spPr>
          <a:xfrm>
            <a:off x="4036947" y="3213037"/>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6" name="object 66"/>
          <p:cNvSpPr/>
          <p:nvPr/>
        </p:nvSpPr>
        <p:spPr>
          <a:xfrm>
            <a:off x="4294936"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7" name="object 67"/>
          <p:cNvSpPr/>
          <p:nvPr/>
        </p:nvSpPr>
        <p:spPr>
          <a:xfrm>
            <a:off x="4243337" y="3213037"/>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8" name="object 68"/>
          <p:cNvSpPr/>
          <p:nvPr/>
        </p:nvSpPr>
        <p:spPr>
          <a:xfrm>
            <a:off x="4501332"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69" name="object 69"/>
          <p:cNvSpPr/>
          <p:nvPr/>
        </p:nvSpPr>
        <p:spPr>
          <a:xfrm>
            <a:off x="4449732"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70" name="object 70"/>
          <p:cNvSpPr/>
          <p:nvPr/>
        </p:nvSpPr>
        <p:spPr>
          <a:xfrm>
            <a:off x="4707727"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71" name="object 71"/>
          <p:cNvSpPr/>
          <p:nvPr/>
        </p:nvSpPr>
        <p:spPr>
          <a:xfrm>
            <a:off x="4656128"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72" name="object 72"/>
          <p:cNvSpPr/>
          <p:nvPr/>
        </p:nvSpPr>
        <p:spPr>
          <a:xfrm>
            <a:off x="4914126"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73" name="object 73"/>
          <p:cNvSpPr/>
          <p:nvPr/>
        </p:nvSpPr>
        <p:spPr>
          <a:xfrm>
            <a:off x="167034"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74" name="object 74"/>
          <p:cNvSpPr/>
          <p:nvPr/>
        </p:nvSpPr>
        <p:spPr>
          <a:xfrm>
            <a:off x="4862524" y="3213036"/>
            <a:ext cx="48895" cy="78105"/>
          </a:xfrm>
          <a:custGeom>
            <a:avLst/>
            <a:gdLst/>
            <a:ahLst/>
            <a:cxnLst/>
            <a:rect l="l" t="t" r="r" b="b"/>
            <a:pathLst>
              <a:path w="48895" h="78104">
                <a:moveTo>
                  <a:pt x="48646" y="0"/>
                </a:moveTo>
                <a:lnTo>
                  <a:pt x="0" y="77850"/>
                </a:lnTo>
              </a:path>
            </a:pathLst>
          </a:custGeom>
          <a:ln w="12699">
            <a:solidFill>
              <a:srgbClr val="B8B7BB"/>
            </a:solidFill>
          </a:ln>
        </p:spPr>
        <p:txBody>
          <a:bodyPr wrap="square" lIns="0" tIns="0" rIns="0" bIns="0" rtlCol="0"/>
          <a:lstStyle/>
          <a:p>
            <a:endParaRPr/>
          </a:p>
        </p:txBody>
      </p:sp>
      <p:sp>
        <p:nvSpPr>
          <p:cNvPr id="75" name="object 75"/>
          <p:cNvSpPr/>
          <p:nvPr/>
        </p:nvSpPr>
        <p:spPr>
          <a:xfrm>
            <a:off x="115435"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76" name="object 76"/>
          <p:cNvSpPr/>
          <p:nvPr/>
        </p:nvSpPr>
        <p:spPr>
          <a:xfrm>
            <a:off x="373428" y="3213037"/>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77" name="object 77"/>
          <p:cNvSpPr/>
          <p:nvPr/>
        </p:nvSpPr>
        <p:spPr>
          <a:xfrm>
            <a:off x="321832"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78" name="object 78"/>
          <p:cNvSpPr/>
          <p:nvPr/>
        </p:nvSpPr>
        <p:spPr>
          <a:xfrm>
            <a:off x="579824"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79" name="object 79"/>
          <p:cNvSpPr/>
          <p:nvPr/>
        </p:nvSpPr>
        <p:spPr>
          <a:xfrm>
            <a:off x="528224"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80" name="object 80"/>
          <p:cNvSpPr/>
          <p:nvPr/>
        </p:nvSpPr>
        <p:spPr>
          <a:xfrm>
            <a:off x="786220"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81" name="object 81"/>
          <p:cNvSpPr/>
          <p:nvPr/>
        </p:nvSpPr>
        <p:spPr>
          <a:xfrm>
            <a:off x="734620" y="3213036"/>
            <a:ext cx="48895" cy="78105"/>
          </a:xfrm>
          <a:custGeom>
            <a:avLst/>
            <a:gdLst/>
            <a:ahLst/>
            <a:cxnLst/>
            <a:rect l="l" t="t" r="r" b="b"/>
            <a:pathLst>
              <a:path w="48895" h="78104">
                <a:moveTo>
                  <a:pt x="48646" y="0"/>
                </a:moveTo>
                <a:lnTo>
                  <a:pt x="0" y="77850"/>
                </a:lnTo>
              </a:path>
            </a:pathLst>
          </a:custGeom>
          <a:ln w="12700">
            <a:solidFill>
              <a:srgbClr val="B8B7BB"/>
            </a:solidFill>
          </a:ln>
        </p:spPr>
        <p:txBody>
          <a:bodyPr wrap="square" lIns="0" tIns="0" rIns="0" bIns="0" rtlCol="0"/>
          <a:lstStyle/>
          <a:p>
            <a:endParaRPr/>
          </a:p>
        </p:txBody>
      </p:sp>
      <p:sp>
        <p:nvSpPr>
          <p:cNvPr id="82" name="object 82"/>
          <p:cNvSpPr/>
          <p:nvPr/>
        </p:nvSpPr>
        <p:spPr>
          <a:xfrm>
            <a:off x="992615"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83" name="object 83"/>
          <p:cNvSpPr/>
          <p:nvPr/>
        </p:nvSpPr>
        <p:spPr>
          <a:xfrm>
            <a:off x="941015"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84" name="object 84"/>
          <p:cNvSpPr/>
          <p:nvPr/>
        </p:nvSpPr>
        <p:spPr>
          <a:xfrm>
            <a:off x="1199009"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85" name="object 85"/>
          <p:cNvSpPr/>
          <p:nvPr/>
        </p:nvSpPr>
        <p:spPr>
          <a:xfrm>
            <a:off x="1147412" y="3213036"/>
            <a:ext cx="48895" cy="78105"/>
          </a:xfrm>
          <a:custGeom>
            <a:avLst/>
            <a:gdLst/>
            <a:ahLst/>
            <a:cxnLst/>
            <a:rect l="l" t="t" r="r" b="b"/>
            <a:pathLst>
              <a:path w="48894" h="78104">
                <a:moveTo>
                  <a:pt x="48646" y="0"/>
                </a:moveTo>
                <a:lnTo>
                  <a:pt x="0" y="77850"/>
                </a:lnTo>
              </a:path>
            </a:pathLst>
          </a:custGeom>
          <a:ln w="12699">
            <a:solidFill>
              <a:srgbClr val="B8B7BB"/>
            </a:solidFill>
          </a:ln>
        </p:spPr>
        <p:txBody>
          <a:bodyPr wrap="square" lIns="0" tIns="0" rIns="0" bIns="0" rtlCol="0"/>
          <a:lstStyle/>
          <a:p>
            <a:endParaRPr/>
          </a:p>
        </p:txBody>
      </p:sp>
      <p:sp>
        <p:nvSpPr>
          <p:cNvPr id="86" name="object 86"/>
          <p:cNvSpPr/>
          <p:nvPr/>
        </p:nvSpPr>
        <p:spPr>
          <a:xfrm>
            <a:off x="1405404"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87" name="object 87"/>
          <p:cNvSpPr/>
          <p:nvPr/>
        </p:nvSpPr>
        <p:spPr>
          <a:xfrm>
            <a:off x="1353806"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88" name="object 88"/>
          <p:cNvSpPr/>
          <p:nvPr/>
        </p:nvSpPr>
        <p:spPr>
          <a:xfrm>
            <a:off x="1611800"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89" name="object 89"/>
          <p:cNvSpPr/>
          <p:nvPr/>
        </p:nvSpPr>
        <p:spPr>
          <a:xfrm>
            <a:off x="1560200"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0" name="object 90"/>
          <p:cNvSpPr/>
          <p:nvPr/>
        </p:nvSpPr>
        <p:spPr>
          <a:xfrm>
            <a:off x="1818203" y="3213037"/>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1" name="object 91"/>
          <p:cNvSpPr/>
          <p:nvPr/>
        </p:nvSpPr>
        <p:spPr>
          <a:xfrm>
            <a:off x="1766596"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2" name="object 92"/>
          <p:cNvSpPr/>
          <p:nvPr/>
        </p:nvSpPr>
        <p:spPr>
          <a:xfrm>
            <a:off x="2024589"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3" name="object 93"/>
          <p:cNvSpPr/>
          <p:nvPr/>
        </p:nvSpPr>
        <p:spPr>
          <a:xfrm>
            <a:off x="1972991"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4" name="object 94"/>
          <p:cNvSpPr/>
          <p:nvPr/>
        </p:nvSpPr>
        <p:spPr>
          <a:xfrm>
            <a:off x="2230985"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5" name="object 95"/>
          <p:cNvSpPr/>
          <p:nvPr/>
        </p:nvSpPr>
        <p:spPr>
          <a:xfrm>
            <a:off x="2179395"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6" name="object 96"/>
          <p:cNvSpPr/>
          <p:nvPr/>
        </p:nvSpPr>
        <p:spPr>
          <a:xfrm>
            <a:off x="2437380"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7" name="object 97"/>
          <p:cNvSpPr/>
          <p:nvPr/>
        </p:nvSpPr>
        <p:spPr>
          <a:xfrm>
            <a:off x="2385781"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8" name="object 98"/>
          <p:cNvSpPr/>
          <p:nvPr/>
        </p:nvSpPr>
        <p:spPr>
          <a:xfrm>
            <a:off x="2643782" y="3213036"/>
            <a:ext cx="48895" cy="78105"/>
          </a:xfrm>
          <a:custGeom>
            <a:avLst/>
            <a:gdLst/>
            <a:ahLst/>
            <a:cxnLst/>
            <a:rect l="l" t="t" r="r" b="b"/>
            <a:pathLst>
              <a:path w="48894" h="78104">
                <a:moveTo>
                  <a:pt x="48646" y="0"/>
                </a:moveTo>
                <a:lnTo>
                  <a:pt x="0" y="77850"/>
                </a:lnTo>
              </a:path>
            </a:pathLst>
          </a:custGeom>
          <a:ln w="12700">
            <a:solidFill>
              <a:srgbClr val="B8B7BB"/>
            </a:solidFill>
          </a:ln>
        </p:spPr>
        <p:txBody>
          <a:bodyPr wrap="square" lIns="0" tIns="0" rIns="0" bIns="0" rtlCol="0"/>
          <a:lstStyle/>
          <a:p>
            <a:endParaRPr/>
          </a:p>
        </p:txBody>
      </p:sp>
      <p:sp>
        <p:nvSpPr>
          <p:cNvPr id="99" name="object 99"/>
          <p:cNvSpPr/>
          <p:nvPr/>
        </p:nvSpPr>
        <p:spPr>
          <a:xfrm>
            <a:off x="0" y="21469"/>
            <a:ext cx="5045075" cy="0"/>
          </a:xfrm>
          <a:custGeom>
            <a:avLst/>
            <a:gdLst/>
            <a:ahLst/>
            <a:cxnLst/>
            <a:rect l="l" t="t" r="r" b="b"/>
            <a:pathLst>
              <a:path w="5045075">
                <a:moveTo>
                  <a:pt x="0" y="0"/>
                </a:moveTo>
                <a:lnTo>
                  <a:pt x="5044655" y="0"/>
                </a:lnTo>
              </a:path>
            </a:pathLst>
          </a:custGeom>
          <a:ln w="42938">
            <a:solidFill>
              <a:srgbClr val="C3C3C6"/>
            </a:solidFill>
          </a:ln>
        </p:spPr>
        <p:txBody>
          <a:bodyPr wrap="square" lIns="0" tIns="0" rIns="0" bIns="0" rtlCol="0"/>
          <a:lstStyle/>
          <a:p>
            <a:endParaRPr/>
          </a:p>
        </p:txBody>
      </p:sp>
      <p:sp>
        <p:nvSpPr>
          <p:cNvPr id="100" name="object 100"/>
          <p:cNvSpPr/>
          <p:nvPr/>
        </p:nvSpPr>
        <p:spPr>
          <a:xfrm>
            <a:off x="78981" y="42938"/>
            <a:ext cx="4965700" cy="1390650"/>
          </a:xfrm>
          <a:custGeom>
            <a:avLst/>
            <a:gdLst/>
            <a:ahLst/>
            <a:cxnLst/>
            <a:rect l="l" t="t" r="r" b="b"/>
            <a:pathLst>
              <a:path w="4965700" h="1390650">
                <a:moveTo>
                  <a:pt x="0" y="1390446"/>
                </a:moveTo>
                <a:lnTo>
                  <a:pt x="4965674" y="1390446"/>
                </a:lnTo>
                <a:lnTo>
                  <a:pt x="4965674" y="0"/>
                </a:lnTo>
                <a:lnTo>
                  <a:pt x="0" y="0"/>
                </a:lnTo>
                <a:lnTo>
                  <a:pt x="0" y="1390446"/>
                </a:lnTo>
              </a:path>
            </a:pathLst>
          </a:custGeom>
          <a:solidFill>
            <a:srgbClr val="00B1B0"/>
          </a:solidFill>
        </p:spPr>
        <p:txBody>
          <a:bodyPr wrap="square" lIns="0" tIns="0" rIns="0" bIns="0" rtlCol="0"/>
          <a:lstStyle/>
          <a:p>
            <a:endParaRPr/>
          </a:p>
        </p:txBody>
      </p:sp>
      <p:sp>
        <p:nvSpPr>
          <p:cNvPr id="101" name="object 101"/>
          <p:cNvSpPr/>
          <p:nvPr/>
        </p:nvSpPr>
        <p:spPr>
          <a:xfrm>
            <a:off x="78981" y="234646"/>
            <a:ext cx="842010" cy="1009015"/>
          </a:xfrm>
          <a:custGeom>
            <a:avLst/>
            <a:gdLst/>
            <a:ahLst/>
            <a:cxnLst/>
            <a:rect l="l" t="t" r="r" b="b"/>
            <a:pathLst>
              <a:path w="842010" h="1009015">
                <a:moveTo>
                  <a:pt x="356468" y="0"/>
                </a:moveTo>
                <a:lnTo>
                  <a:pt x="317104" y="37"/>
                </a:lnTo>
                <a:lnTo>
                  <a:pt x="277536" y="3222"/>
                </a:lnTo>
                <a:lnTo>
                  <a:pt x="237931" y="9630"/>
                </a:lnTo>
                <a:lnTo>
                  <a:pt x="198458" y="19336"/>
                </a:lnTo>
                <a:lnTo>
                  <a:pt x="159283" y="32417"/>
                </a:lnTo>
                <a:lnTo>
                  <a:pt x="121293" y="48626"/>
                </a:lnTo>
                <a:lnTo>
                  <a:pt x="85320" y="67557"/>
                </a:lnTo>
                <a:lnTo>
                  <a:pt x="51437" y="89042"/>
                </a:lnTo>
                <a:lnTo>
                  <a:pt x="19721" y="112915"/>
                </a:lnTo>
                <a:lnTo>
                  <a:pt x="0" y="130372"/>
                </a:lnTo>
                <a:lnTo>
                  <a:pt x="0" y="877119"/>
                </a:lnTo>
                <a:lnTo>
                  <a:pt x="32833" y="904748"/>
                </a:lnTo>
                <a:lnTo>
                  <a:pt x="64551" y="927171"/>
                </a:lnTo>
                <a:lnTo>
                  <a:pt x="97809" y="947050"/>
                </a:lnTo>
                <a:lnTo>
                  <a:pt x="132441" y="964311"/>
                </a:lnTo>
                <a:lnTo>
                  <a:pt x="168280" y="978877"/>
                </a:lnTo>
                <a:lnTo>
                  <a:pt x="205159" y="990673"/>
                </a:lnTo>
                <a:lnTo>
                  <a:pt x="242909" y="999624"/>
                </a:lnTo>
                <a:lnTo>
                  <a:pt x="281365" y="1005654"/>
                </a:lnTo>
                <a:lnTo>
                  <a:pt x="320359" y="1008687"/>
                </a:lnTo>
                <a:lnTo>
                  <a:pt x="359724" y="1008649"/>
                </a:lnTo>
                <a:lnTo>
                  <a:pt x="399293" y="1005463"/>
                </a:lnTo>
                <a:lnTo>
                  <a:pt x="438898" y="999055"/>
                </a:lnTo>
                <a:lnTo>
                  <a:pt x="478373" y="989348"/>
                </a:lnTo>
                <a:lnTo>
                  <a:pt x="517550" y="976268"/>
                </a:lnTo>
                <a:lnTo>
                  <a:pt x="555537" y="960059"/>
                </a:lnTo>
                <a:lnTo>
                  <a:pt x="591509" y="941128"/>
                </a:lnTo>
                <a:lnTo>
                  <a:pt x="625391" y="919643"/>
                </a:lnTo>
                <a:lnTo>
                  <a:pt x="657106" y="895771"/>
                </a:lnTo>
                <a:lnTo>
                  <a:pt x="686581" y="869680"/>
                </a:lnTo>
                <a:lnTo>
                  <a:pt x="713740" y="841536"/>
                </a:lnTo>
                <a:lnTo>
                  <a:pt x="738508" y="811507"/>
                </a:lnTo>
                <a:lnTo>
                  <a:pt x="760811" y="779762"/>
                </a:lnTo>
                <a:lnTo>
                  <a:pt x="780573" y="746466"/>
                </a:lnTo>
                <a:lnTo>
                  <a:pt x="797720" y="711787"/>
                </a:lnTo>
                <a:lnTo>
                  <a:pt x="812176" y="675894"/>
                </a:lnTo>
                <a:lnTo>
                  <a:pt x="823866" y="638952"/>
                </a:lnTo>
                <a:lnTo>
                  <a:pt x="832717" y="601130"/>
                </a:lnTo>
                <a:lnTo>
                  <a:pt x="838651" y="562595"/>
                </a:lnTo>
                <a:lnTo>
                  <a:pt x="841596" y="523515"/>
                </a:lnTo>
                <a:lnTo>
                  <a:pt x="841475" y="484056"/>
                </a:lnTo>
                <a:lnTo>
                  <a:pt x="838213" y="444387"/>
                </a:lnTo>
                <a:lnTo>
                  <a:pt x="831736" y="404674"/>
                </a:lnTo>
                <a:lnTo>
                  <a:pt x="821969" y="365084"/>
                </a:lnTo>
                <a:lnTo>
                  <a:pt x="808837" y="325787"/>
                </a:lnTo>
                <a:lnTo>
                  <a:pt x="792586" y="287673"/>
                </a:lnTo>
                <a:lnTo>
                  <a:pt x="773623" y="251574"/>
                </a:lnTo>
                <a:lnTo>
                  <a:pt x="752117" y="217565"/>
                </a:lnTo>
                <a:lnTo>
                  <a:pt x="728234" y="185723"/>
                </a:lnTo>
                <a:lnTo>
                  <a:pt x="702142" y="156121"/>
                </a:lnTo>
                <a:lnTo>
                  <a:pt x="674007" y="128837"/>
                </a:lnTo>
                <a:lnTo>
                  <a:pt x="643997" y="103946"/>
                </a:lnTo>
                <a:lnTo>
                  <a:pt x="612278" y="81522"/>
                </a:lnTo>
                <a:lnTo>
                  <a:pt x="579019" y="61641"/>
                </a:lnTo>
                <a:lnTo>
                  <a:pt x="544386" y="44380"/>
                </a:lnTo>
                <a:lnTo>
                  <a:pt x="508547" y="29813"/>
                </a:lnTo>
                <a:lnTo>
                  <a:pt x="471668" y="18016"/>
                </a:lnTo>
                <a:lnTo>
                  <a:pt x="433918" y="9064"/>
                </a:lnTo>
                <a:lnTo>
                  <a:pt x="395462" y="3034"/>
                </a:lnTo>
                <a:lnTo>
                  <a:pt x="356468" y="0"/>
                </a:lnTo>
                <a:close/>
              </a:path>
            </a:pathLst>
          </a:custGeom>
          <a:solidFill>
            <a:srgbClr val="7FCECF"/>
          </a:solidFill>
        </p:spPr>
        <p:txBody>
          <a:bodyPr wrap="square" lIns="0" tIns="0" rIns="0" bIns="0" rtlCol="0"/>
          <a:lstStyle/>
          <a:p>
            <a:endParaRPr/>
          </a:p>
        </p:txBody>
      </p:sp>
      <p:sp>
        <p:nvSpPr>
          <p:cNvPr id="102" name="object 102"/>
          <p:cNvSpPr txBox="1"/>
          <p:nvPr/>
        </p:nvSpPr>
        <p:spPr>
          <a:xfrm>
            <a:off x="910746" y="342988"/>
            <a:ext cx="387350" cy="370205"/>
          </a:xfrm>
          <a:prstGeom prst="rect">
            <a:avLst/>
          </a:prstGeom>
        </p:spPr>
        <p:txBody>
          <a:bodyPr vert="horz" wrap="square" lIns="0" tIns="0" rIns="0" bIns="0" rtlCol="0">
            <a:spAutoFit/>
          </a:bodyPr>
          <a:lstStyle/>
          <a:p>
            <a:pPr marL="12700">
              <a:lnSpc>
                <a:spcPct val="100000"/>
              </a:lnSpc>
            </a:pPr>
            <a:r>
              <a:rPr sz="2700" u="heavy" spc="-1420" dirty="0">
                <a:solidFill>
                  <a:srgbClr val="FFFFFF"/>
                </a:solidFill>
                <a:latin typeface="Kartika"/>
                <a:cs typeface="Kartika"/>
              </a:rPr>
              <a:t> </a:t>
            </a:r>
            <a:r>
              <a:rPr sz="2700" u="heavy" dirty="0">
                <a:solidFill>
                  <a:srgbClr val="FFFFFF"/>
                </a:solidFill>
                <a:latin typeface="Kartika"/>
                <a:cs typeface="Kartika"/>
              </a:rPr>
              <a:t>2</a:t>
            </a:r>
            <a:r>
              <a:rPr sz="2700" u="heavy" spc="-1315" dirty="0">
                <a:solidFill>
                  <a:srgbClr val="FFFFFF"/>
                </a:solidFill>
                <a:latin typeface="Kartika"/>
                <a:cs typeface="Kartika"/>
              </a:rPr>
              <a:t> </a:t>
            </a:r>
            <a:endParaRPr sz="2700">
              <a:latin typeface="Kartika"/>
              <a:cs typeface="Kartika"/>
            </a:endParaRPr>
          </a:p>
        </p:txBody>
      </p:sp>
      <p:sp>
        <p:nvSpPr>
          <p:cNvPr id="103" name="object 103"/>
          <p:cNvSpPr/>
          <p:nvPr/>
        </p:nvSpPr>
        <p:spPr>
          <a:xfrm>
            <a:off x="78981" y="244077"/>
            <a:ext cx="840740" cy="955675"/>
          </a:xfrm>
          <a:custGeom>
            <a:avLst/>
            <a:gdLst/>
            <a:ahLst/>
            <a:cxnLst/>
            <a:rect l="l" t="t" r="r" b="b"/>
            <a:pathLst>
              <a:path w="840740" h="955675">
                <a:moveTo>
                  <a:pt x="379246" y="0"/>
                </a:moveTo>
                <a:lnTo>
                  <a:pt x="302942" y="3674"/>
                </a:lnTo>
                <a:lnTo>
                  <a:pt x="264406" y="10262"/>
                </a:lnTo>
                <a:lnTo>
                  <a:pt x="226528" y="19950"/>
                </a:lnTo>
                <a:lnTo>
                  <a:pt x="190144" y="32474"/>
                </a:lnTo>
                <a:lnTo>
                  <a:pt x="122233" y="65450"/>
                </a:lnTo>
                <a:lnTo>
                  <a:pt x="61428" y="108025"/>
                </a:lnTo>
                <a:lnTo>
                  <a:pt x="8483" y="159032"/>
                </a:lnTo>
                <a:lnTo>
                  <a:pt x="0" y="169341"/>
                </a:lnTo>
                <a:lnTo>
                  <a:pt x="0" y="785200"/>
                </a:lnTo>
                <a:lnTo>
                  <a:pt x="46769" y="833675"/>
                </a:lnTo>
                <a:lnTo>
                  <a:pt x="104929" y="878209"/>
                </a:lnTo>
                <a:lnTo>
                  <a:pt x="169158" y="913356"/>
                </a:lnTo>
                <a:lnTo>
                  <a:pt x="238293" y="938358"/>
                </a:lnTo>
                <a:lnTo>
                  <a:pt x="311169" y="952458"/>
                </a:lnTo>
                <a:lnTo>
                  <a:pt x="348647" y="955183"/>
                </a:lnTo>
                <a:lnTo>
                  <a:pt x="386623" y="954898"/>
                </a:lnTo>
                <a:lnTo>
                  <a:pt x="424953" y="951508"/>
                </a:lnTo>
                <a:lnTo>
                  <a:pt x="463491" y="944919"/>
                </a:lnTo>
                <a:lnTo>
                  <a:pt x="501365" y="935232"/>
                </a:lnTo>
                <a:lnTo>
                  <a:pt x="537747" y="922708"/>
                </a:lnTo>
                <a:lnTo>
                  <a:pt x="605653" y="889732"/>
                </a:lnTo>
                <a:lnTo>
                  <a:pt x="666455" y="847159"/>
                </a:lnTo>
                <a:lnTo>
                  <a:pt x="719398" y="796154"/>
                </a:lnTo>
                <a:lnTo>
                  <a:pt x="763729" y="737884"/>
                </a:lnTo>
                <a:lnTo>
                  <a:pt x="798692" y="673514"/>
                </a:lnTo>
                <a:lnTo>
                  <a:pt x="823533" y="604212"/>
                </a:lnTo>
                <a:lnTo>
                  <a:pt x="837499" y="531143"/>
                </a:lnTo>
                <a:lnTo>
                  <a:pt x="840167" y="493561"/>
                </a:lnTo>
                <a:lnTo>
                  <a:pt x="839834" y="455474"/>
                </a:lnTo>
                <a:lnTo>
                  <a:pt x="836405" y="417030"/>
                </a:lnTo>
                <a:lnTo>
                  <a:pt x="829784" y="378372"/>
                </a:lnTo>
                <a:lnTo>
                  <a:pt x="820078" y="340372"/>
                </a:lnTo>
                <a:lnTo>
                  <a:pt x="807544" y="303866"/>
                </a:lnTo>
                <a:lnTo>
                  <a:pt x="774577" y="235717"/>
                </a:lnTo>
                <a:lnTo>
                  <a:pt x="732048" y="174680"/>
                </a:lnTo>
                <a:lnTo>
                  <a:pt x="681122" y="121515"/>
                </a:lnTo>
                <a:lnTo>
                  <a:pt x="622962" y="76979"/>
                </a:lnTo>
                <a:lnTo>
                  <a:pt x="558733" y="41830"/>
                </a:lnTo>
                <a:lnTo>
                  <a:pt x="489598" y="16826"/>
                </a:lnTo>
                <a:lnTo>
                  <a:pt x="416723" y="2725"/>
                </a:lnTo>
                <a:lnTo>
                  <a:pt x="379246" y="0"/>
                </a:lnTo>
                <a:close/>
              </a:path>
            </a:pathLst>
          </a:custGeom>
          <a:solidFill>
            <a:srgbClr val="FFFFFF"/>
          </a:solidFill>
        </p:spPr>
        <p:txBody>
          <a:bodyPr wrap="square" lIns="0" tIns="0" rIns="0" bIns="0" rtlCol="0"/>
          <a:lstStyle/>
          <a:p>
            <a:endParaRPr/>
          </a:p>
        </p:txBody>
      </p:sp>
      <p:sp>
        <p:nvSpPr>
          <p:cNvPr id="104" name="object 104"/>
          <p:cNvSpPr/>
          <p:nvPr/>
        </p:nvSpPr>
        <p:spPr>
          <a:xfrm>
            <a:off x="260396" y="461848"/>
            <a:ext cx="669925" cy="718185"/>
          </a:xfrm>
          <a:custGeom>
            <a:avLst/>
            <a:gdLst/>
            <a:ahLst/>
            <a:cxnLst/>
            <a:rect l="l" t="t" r="r" b="b"/>
            <a:pathLst>
              <a:path w="669925" h="718185">
                <a:moveTo>
                  <a:pt x="355993" y="0"/>
                </a:moveTo>
                <a:lnTo>
                  <a:pt x="0" y="512749"/>
                </a:lnTo>
                <a:lnTo>
                  <a:pt x="327875" y="718007"/>
                </a:lnTo>
                <a:lnTo>
                  <a:pt x="370758" y="697929"/>
                </a:lnTo>
                <a:lnTo>
                  <a:pt x="407228" y="680162"/>
                </a:lnTo>
                <a:lnTo>
                  <a:pt x="451856" y="656247"/>
                </a:lnTo>
                <a:lnTo>
                  <a:pt x="487065" y="633426"/>
                </a:lnTo>
                <a:lnTo>
                  <a:pt x="524557" y="600440"/>
                </a:lnTo>
                <a:lnTo>
                  <a:pt x="549485" y="570588"/>
                </a:lnTo>
                <a:lnTo>
                  <a:pt x="575017" y="533615"/>
                </a:lnTo>
                <a:lnTo>
                  <a:pt x="603101" y="490140"/>
                </a:lnTo>
                <a:lnTo>
                  <a:pt x="625480" y="454196"/>
                </a:lnTo>
                <a:lnTo>
                  <a:pt x="649482" y="409909"/>
                </a:lnTo>
                <a:lnTo>
                  <a:pt x="663554" y="371016"/>
                </a:lnTo>
                <a:lnTo>
                  <a:pt x="669440" y="330586"/>
                </a:lnTo>
                <a:lnTo>
                  <a:pt x="669884" y="315570"/>
                </a:lnTo>
                <a:lnTo>
                  <a:pt x="669677" y="299356"/>
                </a:lnTo>
                <a:lnTo>
                  <a:pt x="665796" y="240962"/>
                </a:lnTo>
                <a:lnTo>
                  <a:pt x="661136" y="191338"/>
                </a:lnTo>
                <a:lnTo>
                  <a:pt x="355993" y="0"/>
                </a:lnTo>
                <a:close/>
              </a:path>
            </a:pathLst>
          </a:custGeom>
          <a:solidFill>
            <a:srgbClr val="E6E7E8"/>
          </a:solidFill>
        </p:spPr>
        <p:txBody>
          <a:bodyPr wrap="square" lIns="0" tIns="0" rIns="0" bIns="0" rtlCol="0"/>
          <a:lstStyle/>
          <a:p>
            <a:endParaRPr/>
          </a:p>
        </p:txBody>
      </p:sp>
      <p:sp>
        <p:nvSpPr>
          <p:cNvPr id="105" name="object 105"/>
          <p:cNvSpPr/>
          <p:nvPr/>
        </p:nvSpPr>
        <p:spPr>
          <a:xfrm>
            <a:off x="328256" y="482866"/>
            <a:ext cx="271145" cy="428625"/>
          </a:xfrm>
          <a:custGeom>
            <a:avLst/>
            <a:gdLst/>
            <a:ahLst/>
            <a:cxnLst/>
            <a:rect l="l" t="t" r="r" b="b"/>
            <a:pathLst>
              <a:path w="271145" h="428625">
                <a:moveTo>
                  <a:pt x="270789" y="428612"/>
                </a:moveTo>
                <a:lnTo>
                  <a:pt x="0" y="428612"/>
                </a:lnTo>
                <a:lnTo>
                  <a:pt x="0" y="0"/>
                </a:lnTo>
                <a:lnTo>
                  <a:pt x="270789" y="0"/>
                </a:lnTo>
                <a:lnTo>
                  <a:pt x="270789" y="428612"/>
                </a:lnTo>
                <a:close/>
              </a:path>
            </a:pathLst>
          </a:custGeom>
          <a:solidFill>
            <a:srgbClr val="FFFFFF"/>
          </a:solidFill>
        </p:spPr>
        <p:txBody>
          <a:bodyPr wrap="square" lIns="0" tIns="0" rIns="0" bIns="0" rtlCol="0"/>
          <a:lstStyle/>
          <a:p>
            <a:endParaRPr/>
          </a:p>
        </p:txBody>
      </p:sp>
      <p:sp>
        <p:nvSpPr>
          <p:cNvPr id="106" name="object 106"/>
          <p:cNvSpPr/>
          <p:nvPr/>
        </p:nvSpPr>
        <p:spPr>
          <a:xfrm>
            <a:off x="306425" y="916368"/>
            <a:ext cx="310515" cy="0"/>
          </a:xfrm>
          <a:custGeom>
            <a:avLst/>
            <a:gdLst/>
            <a:ahLst/>
            <a:cxnLst/>
            <a:rect l="l" t="t" r="r" b="b"/>
            <a:pathLst>
              <a:path w="310515">
                <a:moveTo>
                  <a:pt x="0" y="0"/>
                </a:moveTo>
                <a:lnTo>
                  <a:pt x="309968" y="0"/>
                </a:lnTo>
              </a:path>
            </a:pathLst>
          </a:custGeom>
          <a:ln w="27940">
            <a:solidFill>
              <a:srgbClr val="BCBEC0"/>
            </a:solidFill>
          </a:ln>
        </p:spPr>
        <p:txBody>
          <a:bodyPr wrap="square" lIns="0" tIns="0" rIns="0" bIns="0" rtlCol="0"/>
          <a:lstStyle/>
          <a:p>
            <a:endParaRPr/>
          </a:p>
        </p:txBody>
      </p:sp>
      <p:sp>
        <p:nvSpPr>
          <p:cNvPr id="107" name="object 107"/>
          <p:cNvSpPr/>
          <p:nvPr/>
        </p:nvSpPr>
        <p:spPr>
          <a:xfrm>
            <a:off x="320649" y="489648"/>
            <a:ext cx="0" cy="412750"/>
          </a:xfrm>
          <a:custGeom>
            <a:avLst/>
            <a:gdLst/>
            <a:ahLst/>
            <a:cxnLst/>
            <a:rect l="l" t="t" r="r" b="b"/>
            <a:pathLst>
              <a:path h="412750">
                <a:moveTo>
                  <a:pt x="0" y="0"/>
                </a:moveTo>
                <a:lnTo>
                  <a:pt x="0" y="412750"/>
                </a:lnTo>
              </a:path>
            </a:pathLst>
          </a:custGeom>
          <a:ln w="28448">
            <a:solidFill>
              <a:srgbClr val="BCBEC0"/>
            </a:solidFill>
          </a:ln>
        </p:spPr>
        <p:txBody>
          <a:bodyPr wrap="square" lIns="0" tIns="0" rIns="0" bIns="0" rtlCol="0"/>
          <a:lstStyle/>
          <a:p>
            <a:endParaRPr/>
          </a:p>
        </p:txBody>
      </p:sp>
      <p:sp>
        <p:nvSpPr>
          <p:cNvPr id="108" name="object 108"/>
          <p:cNvSpPr/>
          <p:nvPr/>
        </p:nvSpPr>
        <p:spPr>
          <a:xfrm>
            <a:off x="306425" y="475678"/>
            <a:ext cx="310515" cy="0"/>
          </a:xfrm>
          <a:custGeom>
            <a:avLst/>
            <a:gdLst/>
            <a:ahLst/>
            <a:cxnLst/>
            <a:rect l="l" t="t" r="r" b="b"/>
            <a:pathLst>
              <a:path w="310515">
                <a:moveTo>
                  <a:pt x="0" y="0"/>
                </a:moveTo>
                <a:lnTo>
                  <a:pt x="309968" y="0"/>
                </a:lnTo>
              </a:path>
            </a:pathLst>
          </a:custGeom>
          <a:ln w="27940">
            <a:solidFill>
              <a:srgbClr val="BCBEC0"/>
            </a:solidFill>
          </a:ln>
        </p:spPr>
        <p:txBody>
          <a:bodyPr wrap="square" lIns="0" tIns="0" rIns="0" bIns="0" rtlCol="0"/>
          <a:lstStyle/>
          <a:p>
            <a:endParaRPr/>
          </a:p>
        </p:txBody>
      </p:sp>
      <p:sp>
        <p:nvSpPr>
          <p:cNvPr id="109" name="object 109"/>
          <p:cNvSpPr/>
          <p:nvPr/>
        </p:nvSpPr>
        <p:spPr>
          <a:xfrm>
            <a:off x="602335" y="489750"/>
            <a:ext cx="0" cy="412750"/>
          </a:xfrm>
          <a:custGeom>
            <a:avLst/>
            <a:gdLst/>
            <a:ahLst/>
            <a:cxnLst/>
            <a:rect l="l" t="t" r="r" b="b"/>
            <a:pathLst>
              <a:path h="412750">
                <a:moveTo>
                  <a:pt x="0" y="0"/>
                </a:moveTo>
                <a:lnTo>
                  <a:pt x="0" y="412318"/>
                </a:lnTo>
              </a:path>
            </a:pathLst>
          </a:custGeom>
          <a:ln w="28117">
            <a:solidFill>
              <a:srgbClr val="BCBEC0"/>
            </a:solidFill>
          </a:ln>
        </p:spPr>
        <p:txBody>
          <a:bodyPr wrap="square" lIns="0" tIns="0" rIns="0" bIns="0" rtlCol="0"/>
          <a:lstStyle/>
          <a:p>
            <a:endParaRPr/>
          </a:p>
        </p:txBody>
      </p:sp>
      <p:sp>
        <p:nvSpPr>
          <p:cNvPr id="110" name="object 110"/>
          <p:cNvSpPr/>
          <p:nvPr/>
        </p:nvSpPr>
        <p:spPr>
          <a:xfrm>
            <a:off x="414731" y="554894"/>
            <a:ext cx="142240" cy="0"/>
          </a:xfrm>
          <a:custGeom>
            <a:avLst/>
            <a:gdLst/>
            <a:ahLst/>
            <a:cxnLst/>
            <a:rect l="l" t="t" r="r" b="b"/>
            <a:pathLst>
              <a:path w="142240">
                <a:moveTo>
                  <a:pt x="0" y="0"/>
                </a:moveTo>
                <a:lnTo>
                  <a:pt x="141935" y="0"/>
                </a:lnTo>
              </a:path>
            </a:pathLst>
          </a:custGeom>
          <a:ln w="28435">
            <a:solidFill>
              <a:srgbClr val="BCBEC0"/>
            </a:solidFill>
          </a:ln>
        </p:spPr>
        <p:txBody>
          <a:bodyPr wrap="square" lIns="0" tIns="0" rIns="0" bIns="0" rtlCol="0"/>
          <a:lstStyle/>
          <a:p>
            <a:endParaRPr/>
          </a:p>
        </p:txBody>
      </p:sp>
      <p:sp>
        <p:nvSpPr>
          <p:cNvPr id="111" name="object 111"/>
          <p:cNvSpPr/>
          <p:nvPr/>
        </p:nvSpPr>
        <p:spPr>
          <a:xfrm>
            <a:off x="414731" y="615334"/>
            <a:ext cx="142240" cy="0"/>
          </a:xfrm>
          <a:custGeom>
            <a:avLst/>
            <a:gdLst/>
            <a:ahLst/>
            <a:cxnLst/>
            <a:rect l="l" t="t" r="r" b="b"/>
            <a:pathLst>
              <a:path w="142240">
                <a:moveTo>
                  <a:pt x="0" y="0"/>
                </a:moveTo>
                <a:lnTo>
                  <a:pt x="141935" y="0"/>
                </a:lnTo>
              </a:path>
            </a:pathLst>
          </a:custGeom>
          <a:ln w="28435">
            <a:solidFill>
              <a:srgbClr val="BCBEC0"/>
            </a:solidFill>
          </a:ln>
        </p:spPr>
        <p:txBody>
          <a:bodyPr wrap="square" lIns="0" tIns="0" rIns="0" bIns="0" rtlCol="0"/>
          <a:lstStyle/>
          <a:p>
            <a:endParaRPr/>
          </a:p>
        </p:txBody>
      </p:sp>
      <p:sp>
        <p:nvSpPr>
          <p:cNvPr id="112" name="object 112"/>
          <p:cNvSpPr/>
          <p:nvPr/>
        </p:nvSpPr>
        <p:spPr>
          <a:xfrm>
            <a:off x="275579" y="520500"/>
            <a:ext cx="273050" cy="437515"/>
          </a:xfrm>
          <a:custGeom>
            <a:avLst/>
            <a:gdLst/>
            <a:ahLst/>
            <a:cxnLst/>
            <a:rect l="l" t="t" r="r" b="b"/>
            <a:pathLst>
              <a:path w="273050" h="437515">
                <a:moveTo>
                  <a:pt x="136296" y="0"/>
                </a:moveTo>
                <a:lnTo>
                  <a:pt x="0" y="0"/>
                </a:lnTo>
                <a:lnTo>
                  <a:pt x="0" y="436918"/>
                </a:lnTo>
                <a:lnTo>
                  <a:pt x="272592" y="436918"/>
                </a:lnTo>
                <a:lnTo>
                  <a:pt x="272592" y="157187"/>
                </a:lnTo>
                <a:lnTo>
                  <a:pt x="136296" y="0"/>
                </a:lnTo>
                <a:close/>
              </a:path>
            </a:pathLst>
          </a:custGeom>
          <a:solidFill>
            <a:srgbClr val="FFFFFF"/>
          </a:solidFill>
        </p:spPr>
        <p:txBody>
          <a:bodyPr wrap="square" lIns="0" tIns="0" rIns="0" bIns="0" rtlCol="0"/>
          <a:lstStyle/>
          <a:p>
            <a:endParaRPr/>
          </a:p>
        </p:txBody>
      </p:sp>
      <p:sp>
        <p:nvSpPr>
          <p:cNvPr id="113" name="object 113"/>
          <p:cNvSpPr/>
          <p:nvPr/>
        </p:nvSpPr>
        <p:spPr>
          <a:xfrm>
            <a:off x="260398" y="505928"/>
            <a:ext cx="310515" cy="469265"/>
          </a:xfrm>
          <a:custGeom>
            <a:avLst/>
            <a:gdLst/>
            <a:ahLst/>
            <a:cxnLst/>
            <a:rect l="l" t="t" r="r" b="b"/>
            <a:pathLst>
              <a:path w="310515" h="469265">
                <a:moveTo>
                  <a:pt x="0" y="0"/>
                </a:moveTo>
                <a:lnTo>
                  <a:pt x="0" y="468668"/>
                </a:lnTo>
                <a:lnTo>
                  <a:pt x="309968" y="468668"/>
                </a:lnTo>
                <a:lnTo>
                  <a:pt x="309968" y="440410"/>
                </a:lnTo>
                <a:lnTo>
                  <a:pt x="281851" y="440410"/>
                </a:lnTo>
                <a:lnTo>
                  <a:pt x="28447" y="440232"/>
                </a:lnTo>
                <a:lnTo>
                  <a:pt x="28447" y="28092"/>
                </a:lnTo>
                <a:lnTo>
                  <a:pt x="173485" y="28092"/>
                </a:lnTo>
                <a:lnTo>
                  <a:pt x="147281" y="190"/>
                </a:lnTo>
                <a:lnTo>
                  <a:pt x="0" y="0"/>
                </a:lnTo>
                <a:close/>
              </a:path>
              <a:path w="310515" h="469265">
                <a:moveTo>
                  <a:pt x="173485" y="28092"/>
                </a:moveTo>
                <a:lnTo>
                  <a:pt x="28447" y="28092"/>
                </a:lnTo>
                <a:lnTo>
                  <a:pt x="126339" y="28447"/>
                </a:lnTo>
                <a:lnTo>
                  <a:pt x="126517" y="192900"/>
                </a:lnTo>
                <a:lnTo>
                  <a:pt x="281851" y="193090"/>
                </a:lnTo>
                <a:lnTo>
                  <a:pt x="281851" y="440410"/>
                </a:lnTo>
                <a:lnTo>
                  <a:pt x="309968" y="440410"/>
                </a:lnTo>
                <a:lnTo>
                  <a:pt x="309968" y="173418"/>
                </a:lnTo>
                <a:lnTo>
                  <a:pt x="302228" y="165176"/>
                </a:lnTo>
                <a:lnTo>
                  <a:pt x="155511" y="165176"/>
                </a:lnTo>
                <a:lnTo>
                  <a:pt x="155511" y="48323"/>
                </a:lnTo>
                <a:lnTo>
                  <a:pt x="192485" y="48323"/>
                </a:lnTo>
                <a:lnTo>
                  <a:pt x="173485" y="28092"/>
                </a:lnTo>
                <a:close/>
              </a:path>
              <a:path w="310515" h="469265">
                <a:moveTo>
                  <a:pt x="192485" y="48323"/>
                </a:moveTo>
                <a:lnTo>
                  <a:pt x="155511" y="48323"/>
                </a:lnTo>
                <a:lnTo>
                  <a:pt x="261988" y="165176"/>
                </a:lnTo>
                <a:lnTo>
                  <a:pt x="302228" y="165176"/>
                </a:lnTo>
                <a:lnTo>
                  <a:pt x="192485" y="48323"/>
                </a:lnTo>
                <a:close/>
              </a:path>
            </a:pathLst>
          </a:custGeom>
          <a:solidFill>
            <a:srgbClr val="00B1B0"/>
          </a:solidFill>
        </p:spPr>
        <p:txBody>
          <a:bodyPr wrap="square" lIns="0" tIns="0" rIns="0" bIns="0" rtlCol="0"/>
          <a:lstStyle/>
          <a:p>
            <a:endParaRPr/>
          </a:p>
        </p:txBody>
      </p:sp>
      <p:sp>
        <p:nvSpPr>
          <p:cNvPr id="114" name="object 114"/>
          <p:cNvSpPr/>
          <p:nvPr/>
        </p:nvSpPr>
        <p:spPr>
          <a:xfrm>
            <a:off x="369608" y="765054"/>
            <a:ext cx="142240" cy="0"/>
          </a:xfrm>
          <a:custGeom>
            <a:avLst/>
            <a:gdLst/>
            <a:ahLst/>
            <a:cxnLst/>
            <a:rect l="l" t="t" r="r" b="b"/>
            <a:pathLst>
              <a:path w="142240">
                <a:moveTo>
                  <a:pt x="0" y="0"/>
                </a:moveTo>
                <a:lnTo>
                  <a:pt x="141935" y="0"/>
                </a:lnTo>
              </a:path>
            </a:pathLst>
          </a:custGeom>
          <a:ln w="28435">
            <a:solidFill>
              <a:srgbClr val="00B1B0"/>
            </a:solidFill>
          </a:ln>
        </p:spPr>
        <p:txBody>
          <a:bodyPr wrap="square" lIns="0" tIns="0" rIns="0" bIns="0" rtlCol="0"/>
          <a:lstStyle/>
          <a:p>
            <a:endParaRPr/>
          </a:p>
        </p:txBody>
      </p:sp>
      <p:sp>
        <p:nvSpPr>
          <p:cNvPr id="115" name="object 115"/>
          <p:cNvSpPr/>
          <p:nvPr/>
        </p:nvSpPr>
        <p:spPr>
          <a:xfrm>
            <a:off x="369608" y="825493"/>
            <a:ext cx="142240" cy="0"/>
          </a:xfrm>
          <a:custGeom>
            <a:avLst/>
            <a:gdLst/>
            <a:ahLst/>
            <a:cxnLst/>
            <a:rect l="l" t="t" r="r" b="b"/>
            <a:pathLst>
              <a:path w="142240">
                <a:moveTo>
                  <a:pt x="0" y="0"/>
                </a:moveTo>
                <a:lnTo>
                  <a:pt x="141935" y="0"/>
                </a:lnTo>
              </a:path>
            </a:pathLst>
          </a:custGeom>
          <a:ln w="28435">
            <a:solidFill>
              <a:srgbClr val="00B1B0"/>
            </a:solidFill>
          </a:ln>
        </p:spPr>
        <p:txBody>
          <a:bodyPr wrap="square" lIns="0" tIns="0" rIns="0" bIns="0" rtlCol="0"/>
          <a:lstStyle/>
          <a:p>
            <a:endParaRPr/>
          </a:p>
        </p:txBody>
      </p:sp>
      <p:sp>
        <p:nvSpPr>
          <p:cNvPr id="116" name="object 116"/>
          <p:cNvSpPr/>
          <p:nvPr/>
        </p:nvSpPr>
        <p:spPr>
          <a:xfrm>
            <a:off x="369608" y="885945"/>
            <a:ext cx="142240" cy="0"/>
          </a:xfrm>
          <a:custGeom>
            <a:avLst/>
            <a:gdLst/>
            <a:ahLst/>
            <a:cxnLst/>
            <a:rect l="l" t="t" r="r" b="b"/>
            <a:pathLst>
              <a:path w="142240">
                <a:moveTo>
                  <a:pt x="0" y="0"/>
                </a:moveTo>
                <a:lnTo>
                  <a:pt x="141935" y="0"/>
                </a:lnTo>
              </a:path>
            </a:pathLst>
          </a:custGeom>
          <a:ln w="28435">
            <a:solidFill>
              <a:srgbClr val="00B1B0"/>
            </a:solidFill>
          </a:ln>
        </p:spPr>
        <p:txBody>
          <a:bodyPr wrap="square" lIns="0" tIns="0" rIns="0" bIns="0" rtlCol="0"/>
          <a:lstStyle/>
          <a:p>
            <a:endParaRPr/>
          </a:p>
        </p:txBody>
      </p:sp>
      <p:sp>
        <p:nvSpPr>
          <p:cNvPr id="117" name="object 117"/>
          <p:cNvSpPr/>
          <p:nvPr/>
        </p:nvSpPr>
        <p:spPr>
          <a:xfrm>
            <a:off x="312534" y="765054"/>
            <a:ext cx="31750" cy="0"/>
          </a:xfrm>
          <a:custGeom>
            <a:avLst/>
            <a:gdLst/>
            <a:ahLst/>
            <a:cxnLst/>
            <a:rect l="l" t="t" r="r" b="b"/>
            <a:pathLst>
              <a:path w="31750">
                <a:moveTo>
                  <a:pt x="0" y="0"/>
                </a:moveTo>
                <a:lnTo>
                  <a:pt x="31457" y="0"/>
                </a:lnTo>
              </a:path>
            </a:pathLst>
          </a:custGeom>
          <a:ln w="28435">
            <a:solidFill>
              <a:srgbClr val="00B1B0"/>
            </a:solidFill>
          </a:ln>
        </p:spPr>
        <p:txBody>
          <a:bodyPr wrap="square" lIns="0" tIns="0" rIns="0" bIns="0" rtlCol="0"/>
          <a:lstStyle/>
          <a:p>
            <a:endParaRPr/>
          </a:p>
        </p:txBody>
      </p:sp>
      <p:sp>
        <p:nvSpPr>
          <p:cNvPr id="118" name="object 118"/>
          <p:cNvSpPr/>
          <p:nvPr/>
        </p:nvSpPr>
        <p:spPr>
          <a:xfrm>
            <a:off x="312534" y="825493"/>
            <a:ext cx="31750" cy="0"/>
          </a:xfrm>
          <a:custGeom>
            <a:avLst/>
            <a:gdLst/>
            <a:ahLst/>
            <a:cxnLst/>
            <a:rect l="l" t="t" r="r" b="b"/>
            <a:pathLst>
              <a:path w="31750">
                <a:moveTo>
                  <a:pt x="0" y="0"/>
                </a:moveTo>
                <a:lnTo>
                  <a:pt x="31457" y="0"/>
                </a:lnTo>
              </a:path>
            </a:pathLst>
          </a:custGeom>
          <a:ln w="28435">
            <a:solidFill>
              <a:srgbClr val="00B1B0"/>
            </a:solidFill>
          </a:ln>
        </p:spPr>
        <p:txBody>
          <a:bodyPr wrap="square" lIns="0" tIns="0" rIns="0" bIns="0" rtlCol="0"/>
          <a:lstStyle/>
          <a:p>
            <a:endParaRPr/>
          </a:p>
        </p:txBody>
      </p:sp>
      <p:sp>
        <p:nvSpPr>
          <p:cNvPr id="119" name="object 119"/>
          <p:cNvSpPr/>
          <p:nvPr/>
        </p:nvSpPr>
        <p:spPr>
          <a:xfrm>
            <a:off x="312534" y="885945"/>
            <a:ext cx="31750" cy="0"/>
          </a:xfrm>
          <a:custGeom>
            <a:avLst/>
            <a:gdLst/>
            <a:ahLst/>
            <a:cxnLst/>
            <a:rect l="l" t="t" r="r" b="b"/>
            <a:pathLst>
              <a:path w="31750">
                <a:moveTo>
                  <a:pt x="0" y="0"/>
                </a:moveTo>
                <a:lnTo>
                  <a:pt x="31457" y="0"/>
                </a:lnTo>
              </a:path>
            </a:pathLst>
          </a:custGeom>
          <a:ln w="28435">
            <a:solidFill>
              <a:srgbClr val="00B1B0"/>
            </a:solidFill>
          </a:ln>
        </p:spPr>
        <p:txBody>
          <a:bodyPr wrap="square" lIns="0" tIns="0" rIns="0" bIns="0" rtlCol="0"/>
          <a:lstStyle/>
          <a:p>
            <a:endParaRPr/>
          </a:p>
        </p:txBody>
      </p:sp>
      <p:sp>
        <p:nvSpPr>
          <p:cNvPr id="120" name="object 120"/>
          <p:cNvSpPr/>
          <p:nvPr/>
        </p:nvSpPr>
        <p:spPr>
          <a:xfrm>
            <a:off x="78981" y="244077"/>
            <a:ext cx="840740" cy="955675"/>
          </a:xfrm>
          <a:custGeom>
            <a:avLst/>
            <a:gdLst/>
            <a:ahLst/>
            <a:cxnLst/>
            <a:rect l="l" t="t" r="r" b="b"/>
            <a:pathLst>
              <a:path w="840740" h="955675">
                <a:moveTo>
                  <a:pt x="264406" y="10262"/>
                </a:moveTo>
                <a:lnTo>
                  <a:pt x="302942" y="3674"/>
                </a:lnTo>
                <a:lnTo>
                  <a:pt x="341271" y="284"/>
                </a:lnTo>
                <a:lnTo>
                  <a:pt x="379246" y="0"/>
                </a:lnTo>
                <a:lnTo>
                  <a:pt x="416723" y="2725"/>
                </a:lnTo>
                <a:lnTo>
                  <a:pt x="489598" y="16826"/>
                </a:lnTo>
                <a:lnTo>
                  <a:pt x="558733" y="41830"/>
                </a:lnTo>
                <a:lnTo>
                  <a:pt x="622962" y="76979"/>
                </a:lnTo>
                <a:lnTo>
                  <a:pt x="681122" y="121515"/>
                </a:lnTo>
                <a:lnTo>
                  <a:pt x="732048" y="174680"/>
                </a:lnTo>
                <a:lnTo>
                  <a:pt x="774577" y="235717"/>
                </a:lnTo>
                <a:lnTo>
                  <a:pt x="807544" y="303866"/>
                </a:lnTo>
                <a:lnTo>
                  <a:pt x="820078" y="340372"/>
                </a:lnTo>
                <a:lnTo>
                  <a:pt x="829784" y="378372"/>
                </a:lnTo>
                <a:lnTo>
                  <a:pt x="836405" y="417030"/>
                </a:lnTo>
                <a:lnTo>
                  <a:pt x="839834" y="455474"/>
                </a:lnTo>
                <a:lnTo>
                  <a:pt x="840167" y="493561"/>
                </a:lnTo>
                <a:lnTo>
                  <a:pt x="837499" y="531143"/>
                </a:lnTo>
                <a:lnTo>
                  <a:pt x="823533" y="604212"/>
                </a:lnTo>
                <a:lnTo>
                  <a:pt x="798692" y="673514"/>
                </a:lnTo>
                <a:lnTo>
                  <a:pt x="763729" y="737884"/>
                </a:lnTo>
                <a:lnTo>
                  <a:pt x="719398" y="796154"/>
                </a:lnTo>
                <a:lnTo>
                  <a:pt x="666455" y="847159"/>
                </a:lnTo>
                <a:lnTo>
                  <a:pt x="605653" y="889732"/>
                </a:lnTo>
                <a:lnTo>
                  <a:pt x="537747" y="922708"/>
                </a:lnTo>
                <a:lnTo>
                  <a:pt x="501365" y="935232"/>
                </a:lnTo>
                <a:lnTo>
                  <a:pt x="463491" y="944919"/>
                </a:lnTo>
                <a:lnTo>
                  <a:pt x="424953" y="951508"/>
                </a:lnTo>
                <a:lnTo>
                  <a:pt x="386623" y="954898"/>
                </a:lnTo>
                <a:lnTo>
                  <a:pt x="348647" y="955183"/>
                </a:lnTo>
                <a:lnTo>
                  <a:pt x="311169" y="952458"/>
                </a:lnTo>
                <a:lnTo>
                  <a:pt x="238293" y="938358"/>
                </a:lnTo>
                <a:lnTo>
                  <a:pt x="169158" y="913356"/>
                </a:lnTo>
                <a:lnTo>
                  <a:pt x="104929" y="878209"/>
                </a:lnTo>
                <a:lnTo>
                  <a:pt x="46769" y="833675"/>
                </a:lnTo>
                <a:lnTo>
                  <a:pt x="20329" y="808124"/>
                </a:lnTo>
                <a:lnTo>
                  <a:pt x="0" y="785200"/>
                </a:lnTo>
              </a:path>
            </a:pathLst>
          </a:custGeom>
          <a:ln w="18567">
            <a:solidFill>
              <a:srgbClr val="009695"/>
            </a:solidFill>
          </a:ln>
        </p:spPr>
        <p:txBody>
          <a:bodyPr wrap="square" lIns="0" tIns="0" rIns="0" bIns="0" rtlCol="0"/>
          <a:lstStyle/>
          <a:p>
            <a:endParaRPr/>
          </a:p>
        </p:txBody>
      </p:sp>
      <p:sp>
        <p:nvSpPr>
          <p:cNvPr id="121" name="object 121"/>
          <p:cNvSpPr/>
          <p:nvPr/>
        </p:nvSpPr>
        <p:spPr>
          <a:xfrm>
            <a:off x="78981" y="254340"/>
            <a:ext cx="264795" cy="159385"/>
          </a:xfrm>
          <a:custGeom>
            <a:avLst/>
            <a:gdLst/>
            <a:ahLst/>
            <a:cxnLst/>
            <a:rect l="l" t="t" r="r" b="b"/>
            <a:pathLst>
              <a:path w="264795" h="159384">
                <a:moveTo>
                  <a:pt x="0" y="159078"/>
                </a:moveTo>
                <a:lnTo>
                  <a:pt x="33926" y="122284"/>
                </a:lnTo>
                <a:lnTo>
                  <a:pt x="90895" y="75348"/>
                </a:lnTo>
                <a:lnTo>
                  <a:pt x="155347" y="37426"/>
                </a:lnTo>
                <a:lnTo>
                  <a:pt x="226528" y="9687"/>
                </a:lnTo>
                <a:lnTo>
                  <a:pt x="264406" y="0"/>
                </a:lnTo>
              </a:path>
            </a:pathLst>
          </a:custGeom>
          <a:ln w="18567">
            <a:solidFill>
              <a:srgbClr val="009695"/>
            </a:solidFill>
          </a:ln>
        </p:spPr>
        <p:txBody>
          <a:bodyPr wrap="square" lIns="0" tIns="0" rIns="0" bIns="0" rtlCol="0"/>
          <a:lstStyle/>
          <a:p>
            <a:endParaRPr/>
          </a:p>
        </p:txBody>
      </p:sp>
      <p:sp>
        <p:nvSpPr>
          <p:cNvPr id="122" name="object 122"/>
          <p:cNvSpPr txBox="1">
            <a:spLocks noGrp="1"/>
          </p:cNvSpPr>
          <p:nvPr>
            <p:ph type="title"/>
          </p:nvPr>
        </p:nvSpPr>
        <p:spPr>
          <a:prstGeom prst="rect">
            <a:avLst/>
          </a:prstGeom>
        </p:spPr>
        <p:txBody>
          <a:bodyPr vert="horz" wrap="square" lIns="0" tIns="0" rIns="0" bIns="0" rtlCol="0">
            <a:spAutoFit/>
          </a:bodyPr>
          <a:lstStyle/>
          <a:p>
            <a:pPr marL="979805">
              <a:lnSpc>
                <a:spcPct val="100000"/>
              </a:lnSpc>
            </a:pPr>
            <a:r>
              <a:rPr spc="-105" dirty="0">
                <a:latin typeface="Arial"/>
                <a:cs typeface="Arial"/>
              </a:rPr>
              <a:t>R</a:t>
            </a:r>
            <a:r>
              <a:rPr spc="-5" dirty="0">
                <a:latin typeface="Arial"/>
                <a:cs typeface="Arial"/>
              </a:rPr>
              <a:t>ed</a:t>
            </a:r>
            <a:r>
              <a:rPr spc="-70" dirty="0">
                <a:latin typeface="Arial"/>
                <a:cs typeface="Arial"/>
              </a:rPr>
              <a:t>e</a:t>
            </a:r>
            <a:r>
              <a:rPr spc="-75" dirty="0">
                <a:latin typeface="Arial"/>
                <a:cs typeface="Arial"/>
              </a:rPr>
              <a:t>s</a:t>
            </a:r>
            <a:r>
              <a:rPr spc="-25" dirty="0">
                <a:latin typeface="Arial"/>
                <a:cs typeface="Arial"/>
              </a:rPr>
              <a:t>i</a:t>
            </a:r>
            <a:r>
              <a:rPr spc="-20" dirty="0">
                <a:latin typeface="Arial"/>
                <a:cs typeface="Arial"/>
              </a:rPr>
              <a:t>g</a:t>
            </a:r>
            <a:r>
              <a:rPr spc="-10" dirty="0">
                <a:latin typeface="Arial"/>
                <a:cs typeface="Arial"/>
              </a:rPr>
              <a:t>n</a:t>
            </a:r>
            <a:r>
              <a:rPr spc="-30" dirty="0">
                <a:latin typeface="Arial"/>
                <a:cs typeface="Arial"/>
              </a:rPr>
              <a:t>i</a:t>
            </a:r>
            <a:r>
              <a:rPr spc="-5" dirty="0">
                <a:latin typeface="Arial"/>
                <a:cs typeface="Arial"/>
              </a:rPr>
              <a:t>n</a:t>
            </a:r>
            <a:r>
              <a:rPr spc="-10" dirty="0">
                <a:latin typeface="Arial"/>
                <a:cs typeface="Arial"/>
              </a:rPr>
              <a:t>g</a:t>
            </a:r>
            <a:r>
              <a:rPr spc="-45" dirty="0">
                <a:latin typeface="Arial"/>
                <a:cs typeface="Arial"/>
              </a:rPr>
              <a:t> </a:t>
            </a:r>
            <a:r>
              <a:rPr spc="-120" dirty="0">
                <a:latin typeface="Arial"/>
                <a:cs typeface="Arial"/>
              </a:rPr>
              <a:t>A</a:t>
            </a:r>
            <a:r>
              <a:rPr spc="-15" dirty="0">
                <a:latin typeface="Arial"/>
                <a:cs typeface="Arial"/>
              </a:rPr>
              <a:t>ca</a:t>
            </a:r>
            <a:r>
              <a:rPr spc="-20" dirty="0">
                <a:latin typeface="Arial"/>
                <a:cs typeface="Arial"/>
              </a:rPr>
              <a:t>d</a:t>
            </a:r>
            <a:r>
              <a:rPr spc="10" dirty="0">
                <a:latin typeface="Arial"/>
                <a:cs typeface="Arial"/>
              </a:rPr>
              <a:t>em</a:t>
            </a:r>
            <a:r>
              <a:rPr spc="-25" dirty="0">
                <a:latin typeface="Arial"/>
                <a:cs typeface="Arial"/>
              </a:rPr>
              <a:t>i</a:t>
            </a:r>
            <a:r>
              <a:rPr spc="-15" dirty="0">
                <a:latin typeface="Arial"/>
                <a:cs typeface="Arial"/>
              </a:rPr>
              <a:t>c</a:t>
            </a:r>
            <a:r>
              <a:rPr spc="-45" dirty="0">
                <a:latin typeface="Arial"/>
                <a:cs typeface="Arial"/>
              </a:rPr>
              <a:t> </a:t>
            </a:r>
            <a:r>
              <a:rPr spc="-90" dirty="0">
                <a:latin typeface="Arial"/>
                <a:cs typeface="Arial"/>
              </a:rPr>
              <a:t>P</a:t>
            </a:r>
            <a:r>
              <a:rPr spc="10" dirty="0">
                <a:latin typeface="Arial"/>
                <a:cs typeface="Arial"/>
              </a:rPr>
              <a:t>o</a:t>
            </a:r>
            <a:r>
              <a:rPr spc="-5" dirty="0">
                <a:latin typeface="Arial"/>
                <a:cs typeface="Arial"/>
              </a:rPr>
              <a:t>l</a:t>
            </a:r>
            <a:r>
              <a:rPr spc="-25" dirty="0">
                <a:latin typeface="Arial"/>
                <a:cs typeface="Arial"/>
              </a:rPr>
              <a:t>i</a:t>
            </a:r>
            <a:r>
              <a:rPr spc="-30" dirty="0">
                <a:latin typeface="Arial"/>
                <a:cs typeface="Arial"/>
              </a:rPr>
              <a:t>c</a:t>
            </a:r>
            <a:r>
              <a:rPr spc="-25" dirty="0">
                <a:latin typeface="Arial"/>
                <a:cs typeface="Arial"/>
              </a:rPr>
              <a:t>i</a:t>
            </a:r>
            <a:r>
              <a:rPr spc="-70" dirty="0">
                <a:latin typeface="Arial"/>
                <a:cs typeface="Arial"/>
              </a:rPr>
              <a:t>es</a:t>
            </a:r>
          </a:p>
          <a:p>
            <a:pPr marL="979805" marR="5080">
              <a:lnSpc>
                <a:spcPct val="108300"/>
              </a:lnSpc>
              <a:spcBef>
                <a:spcPts val="400"/>
              </a:spcBef>
            </a:pPr>
            <a:r>
              <a:rPr sz="1000" b="0" dirty="0">
                <a:latin typeface="Lucida Sans"/>
                <a:cs typeface="Lucida Sans"/>
              </a:rPr>
              <a:t>R</a:t>
            </a:r>
            <a:r>
              <a:rPr sz="1000" b="0" spc="-30" dirty="0">
                <a:latin typeface="Lucida Sans"/>
                <a:cs typeface="Lucida Sans"/>
              </a:rPr>
              <a:t>u</a:t>
            </a:r>
            <a:r>
              <a:rPr sz="1000" b="0" spc="-20" dirty="0">
                <a:latin typeface="Lucida Sans"/>
                <a:cs typeface="Lucida Sans"/>
              </a:rPr>
              <a:t>l</a:t>
            </a:r>
            <a:r>
              <a:rPr sz="1000" b="0" dirty="0">
                <a:latin typeface="Lucida Sans"/>
                <a:cs typeface="Lucida Sans"/>
              </a:rPr>
              <a:t>e</a:t>
            </a:r>
            <a:r>
              <a:rPr sz="1000" b="0" spc="-65" dirty="0">
                <a:latin typeface="Lucida Sans"/>
                <a:cs typeface="Lucida Sans"/>
              </a:rPr>
              <a:t>s</a:t>
            </a:r>
            <a:r>
              <a:rPr sz="1000" b="0" spc="-60" dirty="0">
                <a:latin typeface="Lucida Sans"/>
                <a:cs typeface="Lucida Sans"/>
              </a:rPr>
              <a:t> </a:t>
            </a:r>
            <a:r>
              <a:rPr sz="1000" b="0" spc="-20" dirty="0">
                <a:latin typeface="Lucida Sans"/>
                <a:cs typeface="Lucida Sans"/>
              </a:rPr>
              <a:t>an</a:t>
            </a:r>
            <a:r>
              <a:rPr sz="1000" b="0" spc="-30" dirty="0">
                <a:latin typeface="Lucida Sans"/>
                <a:cs typeface="Lucida Sans"/>
              </a:rPr>
              <a:t>d</a:t>
            </a:r>
            <a:r>
              <a:rPr sz="1000" b="0" spc="-60" dirty="0">
                <a:latin typeface="Lucida Sans"/>
                <a:cs typeface="Lucida Sans"/>
              </a:rPr>
              <a:t> </a:t>
            </a:r>
            <a:r>
              <a:rPr sz="1000" b="0" spc="-40" dirty="0">
                <a:latin typeface="Lucida Sans"/>
                <a:cs typeface="Lucida Sans"/>
              </a:rPr>
              <a:t>r</a:t>
            </a:r>
            <a:r>
              <a:rPr sz="1000" b="0" dirty="0">
                <a:latin typeface="Lucida Sans"/>
                <a:cs typeface="Lucida Sans"/>
              </a:rPr>
              <a:t>e</a:t>
            </a:r>
            <a:r>
              <a:rPr sz="1000" b="0" spc="-30" dirty="0">
                <a:latin typeface="Lucida Sans"/>
                <a:cs typeface="Lucida Sans"/>
              </a:rPr>
              <a:t>gu</a:t>
            </a:r>
            <a:r>
              <a:rPr sz="1000" b="0" spc="-5" dirty="0">
                <a:latin typeface="Lucida Sans"/>
                <a:cs typeface="Lucida Sans"/>
              </a:rPr>
              <a:t>l</a:t>
            </a:r>
            <a:r>
              <a:rPr sz="1000" b="0" spc="-35" dirty="0">
                <a:latin typeface="Lucida Sans"/>
                <a:cs typeface="Lucida Sans"/>
              </a:rPr>
              <a:t>a</a:t>
            </a:r>
            <a:r>
              <a:rPr sz="1000" b="0" spc="-25" dirty="0">
                <a:latin typeface="Lucida Sans"/>
                <a:cs typeface="Lucida Sans"/>
              </a:rPr>
              <a:t>t</a:t>
            </a:r>
            <a:r>
              <a:rPr sz="1000" b="0" spc="-10" dirty="0">
                <a:latin typeface="Lucida Sans"/>
                <a:cs typeface="Lucida Sans"/>
              </a:rPr>
              <a:t>io</a:t>
            </a:r>
            <a:r>
              <a:rPr sz="1000" b="0" spc="-20" dirty="0">
                <a:latin typeface="Lucida Sans"/>
                <a:cs typeface="Lucida Sans"/>
              </a:rPr>
              <a:t>n</a:t>
            </a:r>
            <a:r>
              <a:rPr sz="1000" b="0" spc="-65" dirty="0">
                <a:latin typeface="Lucida Sans"/>
                <a:cs typeface="Lucida Sans"/>
              </a:rPr>
              <a:t>s</a:t>
            </a:r>
            <a:r>
              <a:rPr sz="1000" b="0" spc="-60" dirty="0">
                <a:latin typeface="Lucida Sans"/>
                <a:cs typeface="Lucida Sans"/>
              </a:rPr>
              <a:t> </a:t>
            </a:r>
            <a:r>
              <a:rPr sz="1000" b="0" spc="-25" dirty="0">
                <a:latin typeface="Lucida Sans"/>
                <a:cs typeface="Lucida Sans"/>
              </a:rPr>
              <a:t>t</a:t>
            </a:r>
            <a:r>
              <a:rPr sz="1000" b="0" spc="-15" dirty="0">
                <a:latin typeface="Lucida Sans"/>
                <a:cs typeface="Lucida Sans"/>
              </a:rPr>
              <a:t>h</a:t>
            </a:r>
            <a:r>
              <a:rPr sz="1000" b="0" spc="-35" dirty="0">
                <a:latin typeface="Lucida Sans"/>
                <a:cs typeface="Lucida Sans"/>
              </a:rPr>
              <a:t>a</a:t>
            </a:r>
            <a:r>
              <a:rPr sz="1000" b="0" spc="-20" dirty="0">
                <a:latin typeface="Lucida Sans"/>
                <a:cs typeface="Lucida Sans"/>
              </a:rPr>
              <a:t>t</a:t>
            </a:r>
            <a:r>
              <a:rPr sz="1000" b="0" spc="-60" dirty="0">
                <a:latin typeface="Lucida Sans"/>
                <a:cs typeface="Lucida Sans"/>
              </a:rPr>
              <a:t> </a:t>
            </a:r>
            <a:r>
              <a:rPr sz="1000" b="0" spc="-30" dirty="0">
                <a:latin typeface="Lucida Sans"/>
                <a:cs typeface="Lucida Sans"/>
              </a:rPr>
              <a:t>g</a:t>
            </a:r>
            <a:r>
              <a:rPr sz="1000" b="0" dirty="0">
                <a:latin typeface="Lucida Sans"/>
                <a:cs typeface="Lucida Sans"/>
              </a:rPr>
              <a:t>o</a:t>
            </a:r>
            <a:r>
              <a:rPr sz="1000" b="0" spc="-30" dirty="0">
                <a:latin typeface="Lucida Sans"/>
                <a:cs typeface="Lucida Sans"/>
              </a:rPr>
              <a:t>v</a:t>
            </a:r>
            <a:r>
              <a:rPr sz="1000" b="0" dirty="0">
                <a:latin typeface="Lucida Sans"/>
                <a:cs typeface="Lucida Sans"/>
              </a:rPr>
              <a:t>e</a:t>
            </a:r>
            <a:r>
              <a:rPr sz="1000" b="0" spc="-40" dirty="0">
                <a:latin typeface="Lucida Sans"/>
                <a:cs typeface="Lucida Sans"/>
              </a:rPr>
              <a:t>r</a:t>
            </a:r>
            <a:r>
              <a:rPr sz="1000" b="0" spc="-20" dirty="0">
                <a:latin typeface="Lucida Sans"/>
                <a:cs typeface="Lucida Sans"/>
              </a:rPr>
              <a:t>n</a:t>
            </a:r>
            <a:r>
              <a:rPr sz="1000" b="0" spc="-60" dirty="0">
                <a:latin typeface="Lucida Sans"/>
                <a:cs typeface="Lucida Sans"/>
              </a:rPr>
              <a:t> </a:t>
            </a:r>
            <a:r>
              <a:rPr sz="1000" b="0" spc="-25" dirty="0">
                <a:latin typeface="Lucida Sans"/>
                <a:cs typeface="Lucida Sans"/>
              </a:rPr>
              <a:t>d</a:t>
            </a:r>
            <a:r>
              <a:rPr sz="1000" b="0" dirty="0">
                <a:latin typeface="Lucida Sans"/>
                <a:cs typeface="Lucida Sans"/>
              </a:rPr>
              <a:t>e</a:t>
            </a:r>
            <a:r>
              <a:rPr sz="1000" b="0" spc="-35" dirty="0">
                <a:latin typeface="Lucida Sans"/>
                <a:cs typeface="Lucida Sans"/>
              </a:rPr>
              <a:t>g</a:t>
            </a:r>
            <a:r>
              <a:rPr sz="1000" b="0" spc="-40" dirty="0">
                <a:latin typeface="Lucida Sans"/>
                <a:cs typeface="Lucida Sans"/>
              </a:rPr>
              <a:t>r</a:t>
            </a:r>
            <a:r>
              <a:rPr sz="1000" b="0" dirty="0">
                <a:latin typeface="Lucida Sans"/>
                <a:cs typeface="Lucida Sans"/>
              </a:rPr>
              <a:t>e</a:t>
            </a:r>
            <a:r>
              <a:rPr sz="1000" b="0" spc="-5" dirty="0">
                <a:latin typeface="Lucida Sans"/>
                <a:cs typeface="Lucida Sans"/>
              </a:rPr>
              <a:t>e</a:t>
            </a:r>
            <a:r>
              <a:rPr sz="1000" b="0" spc="-60" dirty="0">
                <a:latin typeface="Lucida Sans"/>
                <a:cs typeface="Lucida Sans"/>
              </a:rPr>
              <a:t> </a:t>
            </a:r>
            <a:r>
              <a:rPr sz="1000" b="0" spc="-25" dirty="0">
                <a:latin typeface="Lucida Sans"/>
                <a:cs typeface="Lucida Sans"/>
              </a:rPr>
              <a:t>p</a:t>
            </a:r>
            <a:r>
              <a:rPr sz="1000" b="0" spc="-15" dirty="0">
                <a:latin typeface="Lucida Sans"/>
                <a:cs typeface="Lucida Sans"/>
              </a:rPr>
              <a:t>lan</a:t>
            </a:r>
            <a:r>
              <a:rPr sz="1000" b="0" spc="-25" dirty="0">
                <a:latin typeface="Lucida Sans"/>
                <a:cs typeface="Lucida Sans"/>
              </a:rPr>
              <a:t>n</a:t>
            </a:r>
            <a:r>
              <a:rPr sz="1000" b="0" spc="-40" dirty="0">
                <a:latin typeface="Lucida Sans"/>
                <a:cs typeface="Lucida Sans"/>
              </a:rPr>
              <a:t>i</a:t>
            </a:r>
            <a:r>
              <a:rPr sz="1000" b="0" spc="-15" dirty="0">
                <a:latin typeface="Lucida Sans"/>
                <a:cs typeface="Lucida Sans"/>
              </a:rPr>
              <a:t>n</a:t>
            </a:r>
            <a:r>
              <a:rPr sz="1000" b="0" spc="-25" dirty="0">
                <a:latin typeface="Lucida Sans"/>
                <a:cs typeface="Lucida Sans"/>
              </a:rPr>
              <a:t>g</a:t>
            </a:r>
            <a:r>
              <a:rPr sz="1000" b="0" spc="-65" dirty="0">
                <a:latin typeface="Lucida Sans"/>
                <a:cs typeface="Lucida Sans"/>
              </a:rPr>
              <a:t>, </a:t>
            </a:r>
            <a:r>
              <a:rPr sz="1000" b="0" spc="25" dirty="0">
                <a:latin typeface="Lucida Sans"/>
                <a:cs typeface="Lucida Sans"/>
              </a:rPr>
              <a:t>c</a:t>
            </a:r>
            <a:r>
              <a:rPr sz="1000" b="0" spc="15" dirty="0">
                <a:latin typeface="Lucida Sans"/>
                <a:cs typeface="Lucida Sans"/>
              </a:rPr>
              <a:t>o</a:t>
            </a:r>
            <a:r>
              <a:rPr sz="1000" b="0" spc="-25" dirty="0">
                <a:latin typeface="Lucida Sans"/>
                <a:cs typeface="Lucida Sans"/>
              </a:rPr>
              <a:t>u</a:t>
            </a:r>
            <a:r>
              <a:rPr sz="1000" b="0" spc="-30" dirty="0">
                <a:latin typeface="Lucida Sans"/>
                <a:cs typeface="Lucida Sans"/>
              </a:rPr>
              <a:t>r</a:t>
            </a:r>
            <a:r>
              <a:rPr sz="1000" b="0" spc="-65" dirty="0">
                <a:latin typeface="Lucida Sans"/>
                <a:cs typeface="Lucida Sans"/>
              </a:rPr>
              <a:t>s</a:t>
            </a:r>
            <a:r>
              <a:rPr sz="1000" b="0" spc="-5" dirty="0">
                <a:latin typeface="Lucida Sans"/>
                <a:cs typeface="Lucida Sans"/>
              </a:rPr>
              <a:t>e</a:t>
            </a:r>
            <a:r>
              <a:rPr sz="1000" b="0" spc="-60" dirty="0">
                <a:latin typeface="Lucida Sans"/>
                <a:cs typeface="Lucida Sans"/>
              </a:rPr>
              <a:t> </a:t>
            </a:r>
            <a:r>
              <a:rPr sz="1000" b="0" spc="-40" dirty="0">
                <a:latin typeface="Lucida Sans"/>
                <a:cs typeface="Lucida Sans"/>
              </a:rPr>
              <a:t>r</a:t>
            </a:r>
            <a:r>
              <a:rPr sz="1000" b="0" dirty="0">
                <a:latin typeface="Lucida Sans"/>
                <a:cs typeface="Lucida Sans"/>
              </a:rPr>
              <a:t>e</a:t>
            </a:r>
            <a:r>
              <a:rPr sz="1000" b="0" spc="-35" dirty="0">
                <a:latin typeface="Lucida Sans"/>
                <a:cs typeface="Lucida Sans"/>
              </a:rPr>
              <a:t>g</a:t>
            </a:r>
            <a:r>
              <a:rPr sz="1000" b="0" spc="-40" dirty="0">
                <a:latin typeface="Lucida Sans"/>
                <a:cs typeface="Lucida Sans"/>
              </a:rPr>
              <a:t>ist</a:t>
            </a:r>
            <a:r>
              <a:rPr sz="1000" b="0" spc="-35" dirty="0">
                <a:latin typeface="Lucida Sans"/>
                <a:cs typeface="Lucida Sans"/>
              </a:rPr>
              <a:t>ra</a:t>
            </a:r>
            <a:r>
              <a:rPr sz="1000" b="0" spc="-25" dirty="0">
                <a:latin typeface="Lucida Sans"/>
                <a:cs typeface="Lucida Sans"/>
              </a:rPr>
              <a:t>t</a:t>
            </a:r>
            <a:r>
              <a:rPr sz="1000" b="0" spc="-10" dirty="0">
                <a:latin typeface="Lucida Sans"/>
                <a:cs typeface="Lucida Sans"/>
              </a:rPr>
              <a:t>ion</a:t>
            </a:r>
            <a:r>
              <a:rPr sz="1000" b="0" spc="-65" dirty="0">
                <a:latin typeface="Lucida Sans"/>
                <a:cs typeface="Lucida Sans"/>
              </a:rPr>
              <a:t>,</a:t>
            </a:r>
            <a:r>
              <a:rPr sz="1000" b="0" spc="-60" dirty="0">
                <a:latin typeface="Lucida Sans"/>
                <a:cs typeface="Lucida Sans"/>
              </a:rPr>
              <a:t> </a:t>
            </a:r>
            <a:r>
              <a:rPr sz="1000" b="0" spc="-20" dirty="0">
                <a:latin typeface="Lucida Sans"/>
                <a:cs typeface="Lucida Sans"/>
              </a:rPr>
              <a:t>an</a:t>
            </a:r>
            <a:r>
              <a:rPr sz="1000" b="0" spc="-30" dirty="0">
                <a:latin typeface="Lucida Sans"/>
                <a:cs typeface="Lucida Sans"/>
              </a:rPr>
              <a:t>d</a:t>
            </a:r>
            <a:r>
              <a:rPr sz="1000" b="0" spc="-60" dirty="0">
                <a:latin typeface="Lucida Sans"/>
                <a:cs typeface="Lucida Sans"/>
              </a:rPr>
              <a:t> </a:t>
            </a:r>
            <a:r>
              <a:rPr sz="1000" b="0" spc="-20" dirty="0">
                <a:latin typeface="Lucida Sans"/>
                <a:cs typeface="Lucida Sans"/>
              </a:rPr>
              <a:t>a</a:t>
            </a:r>
            <a:r>
              <a:rPr sz="1000" b="0" spc="-30" dirty="0">
                <a:latin typeface="Lucida Sans"/>
                <a:cs typeface="Lucida Sans"/>
              </a:rPr>
              <a:t>dv</a:t>
            </a:r>
            <a:r>
              <a:rPr sz="1000" b="0" spc="-20" dirty="0">
                <a:latin typeface="Lucida Sans"/>
                <a:cs typeface="Lucida Sans"/>
              </a:rPr>
              <a:t>i</a:t>
            </a:r>
            <a:r>
              <a:rPr sz="1000" b="0" spc="-65" dirty="0">
                <a:latin typeface="Lucida Sans"/>
                <a:cs typeface="Lucida Sans"/>
              </a:rPr>
              <a:t>s</a:t>
            </a:r>
            <a:r>
              <a:rPr sz="1000" b="0" spc="-40" dirty="0">
                <a:latin typeface="Lucida Sans"/>
                <a:cs typeface="Lucida Sans"/>
              </a:rPr>
              <a:t>i</a:t>
            </a:r>
            <a:r>
              <a:rPr sz="1000" b="0" spc="-15" dirty="0">
                <a:latin typeface="Lucida Sans"/>
                <a:cs typeface="Lucida Sans"/>
              </a:rPr>
              <a:t>n</a:t>
            </a:r>
            <a:r>
              <a:rPr sz="1000" b="0" spc="-35" dirty="0">
                <a:latin typeface="Lucida Sans"/>
                <a:cs typeface="Lucida Sans"/>
              </a:rPr>
              <a:t>g</a:t>
            </a:r>
            <a:r>
              <a:rPr sz="1000" b="0" spc="-60" dirty="0">
                <a:latin typeface="Lucida Sans"/>
                <a:cs typeface="Lucida Sans"/>
              </a:rPr>
              <a:t> </a:t>
            </a:r>
            <a:r>
              <a:rPr sz="1000" b="0" spc="40" dirty="0">
                <a:latin typeface="Lucida Sans"/>
                <a:cs typeface="Lucida Sans"/>
              </a:rPr>
              <a:t>c</a:t>
            </a:r>
            <a:r>
              <a:rPr sz="1000" b="0" spc="-15" dirty="0">
                <a:latin typeface="Lucida Sans"/>
                <a:cs typeface="Lucida Sans"/>
              </a:rPr>
              <a:t>a</a:t>
            </a:r>
            <a:r>
              <a:rPr sz="1000" b="0" spc="-25" dirty="0">
                <a:latin typeface="Lucida Sans"/>
                <a:cs typeface="Lucida Sans"/>
              </a:rPr>
              <a:t>n</a:t>
            </a:r>
            <a:r>
              <a:rPr sz="1000" b="0" spc="-60" dirty="0">
                <a:latin typeface="Lucida Sans"/>
                <a:cs typeface="Lucida Sans"/>
              </a:rPr>
              <a:t> </a:t>
            </a:r>
            <a:r>
              <a:rPr sz="1000" b="0" spc="-25" dirty="0">
                <a:latin typeface="Lucida Sans"/>
                <a:cs typeface="Lucida Sans"/>
              </a:rPr>
              <a:t>u</a:t>
            </a:r>
            <a:r>
              <a:rPr sz="1000" b="0" spc="-20" dirty="0">
                <a:latin typeface="Lucida Sans"/>
                <a:cs typeface="Lucida Sans"/>
              </a:rPr>
              <a:t>n</a:t>
            </a:r>
            <a:r>
              <a:rPr sz="1000" b="0" spc="-40" dirty="0">
                <a:latin typeface="Lucida Sans"/>
                <a:cs typeface="Lucida Sans"/>
              </a:rPr>
              <a:t>i</a:t>
            </a:r>
            <a:r>
              <a:rPr sz="1000" b="0" spc="-30" dirty="0">
                <a:latin typeface="Lucida Sans"/>
                <a:cs typeface="Lucida Sans"/>
              </a:rPr>
              <a:t>n</a:t>
            </a:r>
            <a:r>
              <a:rPr sz="1000" b="0" spc="-35" dirty="0">
                <a:latin typeface="Lucida Sans"/>
                <a:cs typeface="Lucida Sans"/>
              </a:rPr>
              <a:t>t</a:t>
            </a:r>
            <a:r>
              <a:rPr sz="1000" b="0" dirty="0">
                <a:latin typeface="Lucida Sans"/>
                <a:cs typeface="Lucida Sans"/>
              </a:rPr>
              <a:t>e</a:t>
            </a:r>
            <a:r>
              <a:rPr sz="1000" b="0" spc="-30" dirty="0">
                <a:latin typeface="Lucida Sans"/>
                <a:cs typeface="Lucida Sans"/>
              </a:rPr>
              <a:t>n</a:t>
            </a:r>
            <a:r>
              <a:rPr sz="1000" b="0" spc="-25" dirty="0">
                <a:latin typeface="Lucida Sans"/>
                <a:cs typeface="Lucida Sans"/>
              </a:rPr>
              <a:t>t</a:t>
            </a:r>
            <a:r>
              <a:rPr sz="1000" b="0" spc="-15" dirty="0">
                <a:latin typeface="Lucida Sans"/>
                <a:cs typeface="Lucida Sans"/>
              </a:rPr>
              <a:t>ion</a:t>
            </a:r>
            <a:r>
              <a:rPr sz="1000" b="0" spc="-20" dirty="0">
                <a:latin typeface="Lucida Sans"/>
                <a:cs typeface="Lucida Sans"/>
              </a:rPr>
              <a:t>a</a:t>
            </a:r>
            <a:r>
              <a:rPr sz="1000" b="0" spc="-25" dirty="0">
                <a:latin typeface="Lucida Sans"/>
                <a:cs typeface="Lucida Sans"/>
              </a:rPr>
              <a:t>l</a:t>
            </a:r>
            <a:r>
              <a:rPr sz="1000" b="0" spc="-30" dirty="0">
                <a:latin typeface="Lucida Sans"/>
                <a:cs typeface="Lucida Sans"/>
              </a:rPr>
              <a:t>l</a:t>
            </a:r>
            <a:r>
              <a:rPr sz="1000" b="0" spc="-15" dirty="0">
                <a:latin typeface="Lucida Sans"/>
                <a:cs typeface="Lucida Sans"/>
              </a:rPr>
              <a:t>y</a:t>
            </a:r>
            <a:r>
              <a:rPr sz="1000" b="0" spc="-10" dirty="0">
                <a:latin typeface="Lucida Sans"/>
                <a:cs typeface="Lucida Sans"/>
              </a:rPr>
              <a:t> </a:t>
            </a:r>
            <a:r>
              <a:rPr sz="1000" b="0" spc="-45" dirty="0">
                <a:latin typeface="Lucida Sans"/>
                <a:cs typeface="Lucida Sans"/>
              </a:rPr>
              <a:t>f</a:t>
            </a:r>
            <a:r>
              <a:rPr sz="1000" b="0" spc="10" dirty="0">
                <a:latin typeface="Lucida Sans"/>
                <a:cs typeface="Lucida Sans"/>
              </a:rPr>
              <a:t>o</a:t>
            </a:r>
            <a:r>
              <a:rPr sz="1000" b="0" spc="-40" dirty="0">
                <a:latin typeface="Lucida Sans"/>
                <a:cs typeface="Lucida Sans"/>
              </a:rPr>
              <a:t>r</a:t>
            </a:r>
            <a:r>
              <a:rPr sz="1000" b="0" spc="25" dirty="0">
                <a:latin typeface="Lucida Sans"/>
                <a:cs typeface="Lucida Sans"/>
              </a:rPr>
              <a:t>c</a:t>
            </a:r>
            <a:r>
              <a:rPr sz="1000" b="0" spc="-5" dirty="0">
                <a:latin typeface="Lucida Sans"/>
                <a:cs typeface="Lucida Sans"/>
              </a:rPr>
              <a:t>e</a:t>
            </a:r>
            <a:r>
              <a:rPr sz="1000" b="0" spc="-60" dirty="0">
                <a:latin typeface="Lucida Sans"/>
                <a:cs typeface="Lucida Sans"/>
              </a:rPr>
              <a:t> s</a:t>
            </a:r>
            <a:r>
              <a:rPr sz="1000" b="0" spc="-30" dirty="0">
                <a:latin typeface="Lucida Sans"/>
                <a:cs typeface="Lucida Sans"/>
              </a:rPr>
              <a:t>t</a:t>
            </a:r>
            <a:r>
              <a:rPr sz="1000" b="0" spc="-20" dirty="0">
                <a:latin typeface="Lucida Sans"/>
                <a:cs typeface="Lucida Sans"/>
              </a:rPr>
              <a:t>u</a:t>
            </a:r>
            <a:r>
              <a:rPr sz="1000" b="0" spc="-25" dirty="0">
                <a:latin typeface="Lucida Sans"/>
                <a:cs typeface="Lucida Sans"/>
              </a:rPr>
              <a:t>d</a:t>
            </a:r>
            <a:r>
              <a:rPr sz="1000" b="0" dirty="0">
                <a:latin typeface="Lucida Sans"/>
                <a:cs typeface="Lucida Sans"/>
              </a:rPr>
              <a:t>e</a:t>
            </a:r>
            <a:r>
              <a:rPr sz="1000" b="0" spc="-30" dirty="0">
                <a:latin typeface="Lucida Sans"/>
                <a:cs typeface="Lucida Sans"/>
              </a:rPr>
              <a:t>n</a:t>
            </a:r>
            <a:r>
              <a:rPr sz="1000" b="0" spc="-10" dirty="0">
                <a:latin typeface="Lucida Sans"/>
                <a:cs typeface="Lucida Sans"/>
              </a:rPr>
              <a:t>t</a:t>
            </a:r>
            <a:r>
              <a:rPr sz="1000" b="0" spc="-65" dirty="0">
                <a:latin typeface="Lucida Sans"/>
                <a:cs typeface="Lucida Sans"/>
              </a:rPr>
              <a:t>s</a:t>
            </a:r>
            <a:r>
              <a:rPr sz="1000" b="0" spc="-60" dirty="0">
                <a:latin typeface="Lucida Sans"/>
                <a:cs typeface="Lucida Sans"/>
              </a:rPr>
              <a:t> </a:t>
            </a:r>
            <a:r>
              <a:rPr sz="1000" b="0" spc="5" dirty="0">
                <a:latin typeface="Lucida Sans"/>
                <a:cs typeface="Lucida Sans"/>
              </a:rPr>
              <a:t>o</a:t>
            </a:r>
            <a:r>
              <a:rPr sz="1000" b="0" spc="-35" dirty="0">
                <a:latin typeface="Lucida Sans"/>
                <a:cs typeface="Lucida Sans"/>
              </a:rPr>
              <a:t>ff</a:t>
            </a:r>
            <a:r>
              <a:rPr sz="1000" b="0" spc="-60" dirty="0">
                <a:latin typeface="Lucida Sans"/>
                <a:cs typeface="Lucida Sans"/>
              </a:rPr>
              <a:t> </a:t>
            </a:r>
            <a:r>
              <a:rPr sz="1000" b="0" spc="-25" dirty="0">
                <a:latin typeface="Lucida Sans"/>
                <a:cs typeface="Lucida Sans"/>
              </a:rPr>
              <a:t>t</a:t>
            </a:r>
            <a:r>
              <a:rPr sz="1000" b="0" spc="-35" dirty="0">
                <a:latin typeface="Lucida Sans"/>
                <a:cs typeface="Lucida Sans"/>
              </a:rPr>
              <a:t>r</a:t>
            </a:r>
            <a:r>
              <a:rPr sz="1000" b="0" spc="-20" dirty="0">
                <a:latin typeface="Lucida Sans"/>
                <a:cs typeface="Lucida Sans"/>
              </a:rPr>
              <a:t>a</a:t>
            </a:r>
            <a:r>
              <a:rPr sz="1000" b="0" spc="30" dirty="0">
                <a:latin typeface="Lucida Sans"/>
                <a:cs typeface="Lucida Sans"/>
              </a:rPr>
              <a:t>c</a:t>
            </a:r>
            <a:r>
              <a:rPr sz="1000" b="0" spc="-45" dirty="0">
                <a:latin typeface="Lucida Sans"/>
                <a:cs typeface="Lucida Sans"/>
              </a:rPr>
              <a:t>k</a:t>
            </a:r>
            <a:r>
              <a:rPr sz="1000" b="0" spc="-65" dirty="0">
                <a:latin typeface="Lucida Sans"/>
                <a:cs typeface="Lucida Sans"/>
              </a:rPr>
              <a:t>.</a:t>
            </a:r>
            <a:r>
              <a:rPr sz="1000" b="0" spc="-60" dirty="0">
                <a:latin typeface="Lucida Sans"/>
                <a:cs typeface="Lucida Sans"/>
              </a:rPr>
              <a:t> </a:t>
            </a:r>
            <a:r>
              <a:rPr sz="1000" b="0" i="1" spc="20" dirty="0">
                <a:latin typeface="Lucida Sans"/>
                <a:cs typeface="Lucida Sans"/>
              </a:rPr>
              <a:t>H</a:t>
            </a:r>
            <a:r>
              <a:rPr sz="1000" b="0" i="1" spc="45" dirty="0">
                <a:latin typeface="Lucida Sans"/>
                <a:cs typeface="Lucida Sans"/>
              </a:rPr>
              <a:t>o</a:t>
            </a:r>
            <a:r>
              <a:rPr sz="1000" b="0" i="1" spc="25" dirty="0">
                <a:latin typeface="Lucida Sans"/>
                <a:cs typeface="Lucida Sans"/>
              </a:rPr>
              <a:t>w</a:t>
            </a:r>
            <a:r>
              <a:rPr sz="1000" b="0" i="1" spc="-60" dirty="0">
                <a:latin typeface="Lucida Sans"/>
                <a:cs typeface="Lucida Sans"/>
              </a:rPr>
              <a:t> </a:t>
            </a:r>
            <a:r>
              <a:rPr sz="1000" b="0" i="1" spc="40" dirty="0">
                <a:latin typeface="Lucida Sans"/>
                <a:cs typeface="Lucida Sans"/>
              </a:rPr>
              <a:t>c</a:t>
            </a:r>
            <a:r>
              <a:rPr sz="1000" b="0" i="1" spc="-85" dirty="0">
                <a:latin typeface="Lucida Sans"/>
                <a:cs typeface="Lucida Sans"/>
              </a:rPr>
              <a:t>a</a:t>
            </a:r>
            <a:r>
              <a:rPr sz="1000" b="0" i="1" spc="-20" dirty="0">
                <a:latin typeface="Lucida Sans"/>
                <a:cs typeface="Lucida Sans"/>
              </a:rPr>
              <a:t>n</a:t>
            </a:r>
            <a:r>
              <a:rPr sz="1000" b="0" i="1" spc="-60" dirty="0">
                <a:latin typeface="Lucida Sans"/>
                <a:cs typeface="Lucida Sans"/>
              </a:rPr>
              <a:t> </a:t>
            </a:r>
            <a:r>
              <a:rPr sz="1000" b="0" i="1" spc="15" dirty="0">
                <a:latin typeface="Lucida Sans"/>
                <a:cs typeface="Lucida Sans"/>
              </a:rPr>
              <a:t>w</a:t>
            </a:r>
            <a:r>
              <a:rPr sz="1000" b="0" i="1" spc="20" dirty="0">
                <a:latin typeface="Lucida Sans"/>
                <a:cs typeface="Lucida Sans"/>
              </a:rPr>
              <a:t>e</a:t>
            </a:r>
            <a:r>
              <a:rPr sz="1000" b="0" i="1" spc="-60" dirty="0">
                <a:latin typeface="Lucida Sans"/>
                <a:cs typeface="Lucida Sans"/>
              </a:rPr>
              <a:t> </a:t>
            </a:r>
            <a:r>
              <a:rPr sz="1000" b="0" i="1" spc="-45" dirty="0">
                <a:latin typeface="Lucida Sans"/>
                <a:cs typeface="Lucida Sans"/>
              </a:rPr>
              <a:t>i</a:t>
            </a:r>
            <a:r>
              <a:rPr sz="1000" b="0" i="1" spc="-10" dirty="0">
                <a:latin typeface="Lucida Sans"/>
                <a:cs typeface="Lucida Sans"/>
              </a:rPr>
              <a:t>d</a:t>
            </a:r>
            <a:r>
              <a:rPr sz="1000" b="0" i="1" spc="25" dirty="0">
                <a:latin typeface="Lucida Sans"/>
                <a:cs typeface="Lucida Sans"/>
              </a:rPr>
              <a:t>e</a:t>
            </a:r>
            <a:r>
              <a:rPr sz="1000" b="0" i="1" spc="-30" dirty="0">
                <a:latin typeface="Lucida Sans"/>
                <a:cs typeface="Lucida Sans"/>
              </a:rPr>
              <a:t>n</a:t>
            </a:r>
            <a:r>
              <a:rPr sz="1000" b="0" i="1" spc="-40" dirty="0">
                <a:latin typeface="Lucida Sans"/>
                <a:cs typeface="Lucida Sans"/>
              </a:rPr>
              <a:t>t</a:t>
            </a:r>
            <a:r>
              <a:rPr sz="1000" b="0" i="1" spc="-55" dirty="0">
                <a:latin typeface="Lucida Sans"/>
                <a:cs typeface="Lucida Sans"/>
              </a:rPr>
              <a:t>i</a:t>
            </a:r>
            <a:r>
              <a:rPr sz="1000" b="0" i="1" spc="-20" dirty="0">
                <a:latin typeface="Lucida Sans"/>
                <a:cs typeface="Lucida Sans"/>
              </a:rPr>
              <a:t>f</a:t>
            </a:r>
            <a:r>
              <a:rPr sz="1000" b="0" i="1" spc="-45" dirty="0">
                <a:latin typeface="Lucida Sans"/>
                <a:cs typeface="Lucida Sans"/>
              </a:rPr>
              <a:t>y</a:t>
            </a:r>
            <a:r>
              <a:rPr sz="1000" b="0" i="1" spc="-60" dirty="0">
                <a:latin typeface="Lucida Sans"/>
                <a:cs typeface="Lucida Sans"/>
              </a:rPr>
              <a:t> </a:t>
            </a:r>
            <a:r>
              <a:rPr sz="1000" b="0" i="1" spc="-85" dirty="0">
                <a:latin typeface="Lucida Sans"/>
                <a:cs typeface="Lucida Sans"/>
              </a:rPr>
              <a:t>a</a:t>
            </a:r>
            <a:r>
              <a:rPr sz="1000" b="0" i="1" spc="-15" dirty="0">
                <a:latin typeface="Lucida Sans"/>
                <a:cs typeface="Lucida Sans"/>
              </a:rPr>
              <a:t>n</a:t>
            </a:r>
            <a:r>
              <a:rPr sz="1000" b="0" i="1" spc="-10" dirty="0">
                <a:latin typeface="Lucida Sans"/>
                <a:cs typeface="Lucida Sans"/>
              </a:rPr>
              <a:t>d</a:t>
            </a:r>
            <a:r>
              <a:rPr sz="1000" b="0" i="1" spc="-5" dirty="0">
                <a:latin typeface="Lucida Sans"/>
                <a:cs typeface="Lucida Sans"/>
              </a:rPr>
              <a:t> </a:t>
            </a:r>
            <a:r>
              <a:rPr sz="1000" b="0" i="1" spc="-85" dirty="0">
                <a:latin typeface="Lucida Sans"/>
                <a:cs typeface="Lucida Sans"/>
              </a:rPr>
              <a:t>a</a:t>
            </a:r>
            <a:r>
              <a:rPr sz="1000" b="0" i="1" spc="-10" dirty="0">
                <a:latin typeface="Lucida Sans"/>
                <a:cs typeface="Lucida Sans"/>
              </a:rPr>
              <a:t>d</a:t>
            </a:r>
            <a:r>
              <a:rPr sz="1000" b="0" i="1" spc="-55" dirty="0">
                <a:latin typeface="Lucida Sans"/>
                <a:cs typeface="Lucida Sans"/>
              </a:rPr>
              <a:t>ju</a:t>
            </a:r>
            <a:r>
              <a:rPr sz="1000" b="0" i="1" spc="-45" dirty="0">
                <a:latin typeface="Lucida Sans"/>
                <a:cs typeface="Lucida Sans"/>
              </a:rPr>
              <a:t>s</a:t>
            </a:r>
            <a:r>
              <a:rPr sz="1000" b="0" i="1" spc="-30" dirty="0">
                <a:latin typeface="Lucida Sans"/>
                <a:cs typeface="Lucida Sans"/>
              </a:rPr>
              <a:t>t</a:t>
            </a:r>
            <a:r>
              <a:rPr sz="1000" b="0" i="1" spc="-60" dirty="0">
                <a:latin typeface="Lucida Sans"/>
                <a:cs typeface="Lucida Sans"/>
              </a:rPr>
              <a:t> </a:t>
            </a:r>
            <a:r>
              <a:rPr sz="1000" b="0" i="1" spc="-40" dirty="0">
                <a:latin typeface="Lucida Sans"/>
                <a:cs typeface="Lucida Sans"/>
              </a:rPr>
              <a:t>t</a:t>
            </a:r>
            <a:r>
              <a:rPr sz="1000" b="0" i="1" spc="-20" dirty="0">
                <a:latin typeface="Lucida Sans"/>
                <a:cs typeface="Lucida Sans"/>
              </a:rPr>
              <a:t>h</a:t>
            </a:r>
            <a:r>
              <a:rPr sz="1000" b="0" i="1" spc="25" dirty="0">
                <a:latin typeface="Lucida Sans"/>
                <a:cs typeface="Lucida Sans"/>
              </a:rPr>
              <a:t>e</a:t>
            </a:r>
            <a:r>
              <a:rPr sz="1000" b="0" i="1" spc="-50" dirty="0">
                <a:latin typeface="Lucida Sans"/>
                <a:cs typeface="Lucida Sans"/>
              </a:rPr>
              <a:t>s</a:t>
            </a:r>
            <a:r>
              <a:rPr sz="1000" b="0" i="1" spc="20" dirty="0">
                <a:latin typeface="Lucida Sans"/>
                <a:cs typeface="Lucida Sans"/>
              </a:rPr>
              <a:t>e</a:t>
            </a:r>
            <a:r>
              <a:rPr sz="1000" b="0" i="1" spc="-60" dirty="0">
                <a:latin typeface="Lucida Sans"/>
                <a:cs typeface="Lucida Sans"/>
              </a:rPr>
              <a:t> </a:t>
            </a:r>
            <a:r>
              <a:rPr sz="1000" b="0" i="1" spc="55" dirty="0">
                <a:latin typeface="Lucida Sans"/>
                <a:cs typeface="Lucida Sans"/>
              </a:rPr>
              <a:t>o</a:t>
            </a:r>
            <a:r>
              <a:rPr sz="1000" b="0" i="1" spc="-10" dirty="0">
                <a:latin typeface="Lucida Sans"/>
                <a:cs typeface="Lucida Sans"/>
              </a:rPr>
              <a:t>b</a:t>
            </a:r>
            <a:r>
              <a:rPr sz="1000" b="0" i="1" spc="-45" dirty="0">
                <a:latin typeface="Lucida Sans"/>
                <a:cs typeface="Lucida Sans"/>
              </a:rPr>
              <a:t>s</a:t>
            </a:r>
            <a:r>
              <a:rPr sz="1000" b="0" i="1" spc="-25" dirty="0">
                <a:latin typeface="Lucida Sans"/>
                <a:cs typeface="Lucida Sans"/>
              </a:rPr>
              <a:t>t</a:t>
            </a:r>
            <a:r>
              <a:rPr sz="1000" b="0" i="1" spc="-85" dirty="0">
                <a:latin typeface="Lucida Sans"/>
                <a:cs typeface="Lucida Sans"/>
              </a:rPr>
              <a:t>a</a:t>
            </a:r>
            <a:r>
              <a:rPr sz="1000" b="0" i="1" spc="35" dirty="0">
                <a:latin typeface="Lucida Sans"/>
                <a:cs typeface="Lucida Sans"/>
              </a:rPr>
              <a:t>c</a:t>
            </a:r>
            <a:r>
              <a:rPr sz="1000" b="0" i="1" spc="-30" dirty="0">
                <a:latin typeface="Lucida Sans"/>
                <a:cs typeface="Lucida Sans"/>
              </a:rPr>
              <a:t>l</a:t>
            </a:r>
            <a:r>
              <a:rPr sz="1000" b="0" i="1" spc="25" dirty="0">
                <a:latin typeface="Lucida Sans"/>
                <a:cs typeface="Lucida Sans"/>
              </a:rPr>
              <a:t>e</a:t>
            </a:r>
            <a:r>
              <a:rPr sz="1000" b="0" i="1" spc="-85" dirty="0">
                <a:latin typeface="Lucida Sans"/>
                <a:cs typeface="Lucida Sans"/>
              </a:rPr>
              <a:t>s</a:t>
            </a:r>
            <a:r>
              <a:rPr sz="1000" b="0" i="1" spc="15" dirty="0">
                <a:latin typeface="Lucida Sans"/>
                <a:cs typeface="Lucida Sans"/>
              </a:rPr>
              <a:t>?</a:t>
            </a:r>
            <a:endParaRPr sz="1000">
              <a:latin typeface="Lucida Sans"/>
              <a:cs typeface="Lucida Sans"/>
            </a:endParaRPr>
          </a:p>
        </p:txBody>
      </p:sp>
      <p:sp>
        <p:nvSpPr>
          <p:cNvPr id="123" name="object 123"/>
          <p:cNvSpPr txBox="1"/>
          <p:nvPr/>
        </p:nvSpPr>
        <p:spPr>
          <a:xfrm>
            <a:off x="209463" y="1957605"/>
            <a:ext cx="1446530" cy="842010"/>
          </a:xfrm>
          <a:prstGeom prst="rect">
            <a:avLst/>
          </a:prstGeom>
        </p:spPr>
        <p:txBody>
          <a:bodyPr vert="horz" wrap="square" lIns="0" tIns="0" rIns="0" bIns="0" rtlCol="0">
            <a:spAutoFit/>
          </a:bodyPr>
          <a:lstStyle/>
          <a:p>
            <a:pPr marL="12700" marR="58419">
              <a:lnSpc>
                <a:spcPct val="108300"/>
              </a:lnSpc>
            </a:pPr>
            <a:r>
              <a:rPr sz="900" b="1" spc="-65" dirty="0">
                <a:solidFill>
                  <a:srgbClr val="333E48"/>
                </a:solidFill>
                <a:latin typeface="Arial"/>
                <a:cs typeface="Arial"/>
              </a:rPr>
              <a:t>B</a:t>
            </a:r>
            <a:r>
              <a:rPr sz="900" b="1" spc="-15" dirty="0">
                <a:solidFill>
                  <a:srgbClr val="333E48"/>
                </a:solidFill>
                <a:latin typeface="Arial"/>
                <a:cs typeface="Arial"/>
              </a:rPr>
              <a:t>a</a:t>
            </a:r>
            <a:r>
              <a:rPr sz="900" b="1" spc="15" dirty="0">
                <a:solidFill>
                  <a:srgbClr val="333E48"/>
                </a:solidFill>
                <a:latin typeface="Arial"/>
                <a:cs typeface="Arial"/>
              </a:rPr>
              <a:t>l</a:t>
            </a:r>
            <a:r>
              <a:rPr sz="900" b="1" spc="-5" dirty="0">
                <a:solidFill>
                  <a:srgbClr val="333E48"/>
                </a:solidFill>
                <a:latin typeface="Arial"/>
                <a:cs typeface="Arial"/>
              </a:rPr>
              <a:t>an</a:t>
            </a:r>
            <a:r>
              <a:rPr sz="900" b="1" spc="-15" dirty="0">
                <a:solidFill>
                  <a:srgbClr val="333E48"/>
                </a:solidFill>
                <a:latin typeface="Arial"/>
                <a:cs typeface="Arial"/>
              </a:rPr>
              <a:t>c</a:t>
            </a:r>
            <a:r>
              <a:rPr sz="900" b="1" spc="-5" dirty="0">
                <a:solidFill>
                  <a:srgbClr val="333E48"/>
                </a:solidFill>
                <a:latin typeface="Arial"/>
                <a:cs typeface="Arial"/>
              </a:rPr>
              <a:t>e</a:t>
            </a:r>
            <a:r>
              <a:rPr sz="900" b="1" spc="-35" dirty="0">
                <a:solidFill>
                  <a:srgbClr val="333E48"/>
                </a:solidFill>
                <a:latin typeface="Arial"/>
                <a:cs typeface="Arial"/>
              </a:rPr>
              <a:t> </a:t>
            </a:r>
            <a:r>
              <a:rPr sz="900" b="1" spc="-80" dirty="0">
                <a:solidFill>
                  <a:srgbClr val="333E48"/>
                </a:solidFill>
                <a:latin typeface="Arial"/>
                <a:cs typeface="Arial"/>
              </a:rPr>
              <a:t>F</a:t>
            </a:r>
            <a:r>
              <a:rPr sz="900" b="1" spc="15" dirty="0">
                <a:solidFill>
                  <a:srgbClr val="333E48"/>
                </a:solidFill>
                <a:latin typeface="Arial"/>
                <a:cs typeface="Arial"/>
              </a:rPr>
              <a:t>o</a:t>
            </a:r>
            <a:r>
              <a:rPr sz="900" b="1" dirty="0">
                <a:solidFill>
                  <a:srgbClr val="333E48"/>
                </a:solidFill>
                <a:latin typeface="Arial"/>
                <a:cs typeface="Arial"/>
              </a:rPr>
              <a:t>r</a:t>
            </a:r>
            <a:r>
              <a:rPr sz="900" b="1" spc="-5" dirty="0">
                <a:solidFill>
                  <a:srgbClr val="333E48"/>
                </a:solidFill>
                <a:latin typeface="Arial"/>
                <a:cs typeface="Arial"/>
              </a:rPr>
              <a:t>g</a:t>
            </a:r>
            <a:r>
              <a:rPr sz="900" b="1" spc="-10" dirty="0">
                <a:solidFill>
                  <a:srgbClr val="333E48"/>
                </a:solidFill>
                <a:latin typeface="Arial"/>
                <a:cs typeface="Arial"/>
              </a:rPr>
              <a:t>i</a:t>
            </a:r>
            <a:r>
              <a:rPr sz="900" b="1" spc="-35" dirty="0">
                <a:solidFill>
                  <a:srgbClr val="333E48"/>
                </a:solidFill>
                <a:latin typeface="Arial"/>
                <a:cs typeface="Arial"/>
              </a:rPr>
              <a:t>v</a:t>
            </a:r>
            <a:r>
              <a:rPr sz="900" b="1" spc="0" dirty="0">
                <a:solidFill>
                  <a:srgbClr val="333E48"/>
                </a:solidFill>
                <a:latin typeface="Arial"/>
                <a:cs typeface="Arial"/>
              </a:rPr>
              <a:t>e</a:t>
            </a:r>
            <a:r>
              <a:rPr sz="900" b="1" spc="5" dirty="0">
                <a:solidFill>
                  <a:srgbClr val="333E48"/>
                </a:solidFill>
                <a:latin typeface="Arial"/>
                <a:cs typeface="Arial"/>
              </a:rPr>
              <a:t>n</a:t>
            </a:r>
            <a:r>
              <a:rPr sz="900" b="1" spc="0" dirty="0">
                <a:solidFill>
                  <a:srgbClr val="333E48"/>
                </a:solidFill>
                <a:latin typeface="Arial"/>
                <a:cs typeface="Arial"/>
              </a:rPr>
              <a:t>e</a:t>
            </a:r>
            <a:r>
              <a:rPr sz="900" b="1" spc="-90" dirty="0">
                <a:solidFill>
                  <a:srgbClr val="333E48"/>
                </a:solidFill>
                <a:latin typeface="Arial"/>
                <a:cs typeface="Arial"/>
              </a:rPr>
              <a:t>s</a:t>
            </a:r>
            <a:r>
              <a:rPr sz="900" b="1" spc="-95" dirty="0">
                <a:solidFill>
                  <a:srgbClr val="333E48"/>
                </a:solidFill>
                <a:latin typeface="Arial"/>
                <a:cs typeface="Arial"/>
              </a:rPr>
              <a:t>s</a:t>
            </a:r>
            <a:r>
              <a:rPr sz="900" b="1" spc="-35" dirty="0">
                <a:solidFill>
                  <a:srgbClr val="333E48"/>
                </a:solidFill>
                <a:latin typeface="Arial"/>
                <a:cs typeface="Arial"/>
              </a:rPr>
              <a:t> </a:t>
            </a:r>
            <a:r>
              <a:rPr sz="900" b="1" spc="35" dirty="0">
                <a:solidFill>
                  <a:srgbClr val="333E48"/>
                </a:solidFill>
                <a:latin typeface="Arial"/>
                <a:cs typeface="Arial"/>
              </a:rPr>
              <a:t>w</a:t>
            </a:r>
            <a:r>
              <a:rPr sz="900" b="1" spc="-10" dirty="0">
                <a:solidFill>
                  <a:srgbClr val="333E48"/>
                </a:solidFill>
                <a:latin typeface="Arial"/>
                <a:cs typeface="Arial"/>
              </a:rPr>
              <a:t>i</a:t>
            </a:r>
            <a:r>
              <a:rPr sz="900" b="1" spc="35" dirty="0">
                <a:solidFill>
                  <a:srgbClr val="333E48"/>
                </a:solidFill>
                <a:latin typeface="Arial"/>
                <a:cs typeface="Arial"/>
              </a:rPr>
              <a:t>t</a:t>
            </a:r>
            <a:r>
              <a:rPr sz="900" b="1" dirty="0">
                <a:solidFill>
                  <a:srgbClr val="333E48"/>
                </a:solidFill>
                <a:latin typeface="Arial"/>
                <a:cs typeface="Arial"/>
              </a:rPr>
              <a:t>h </a:t>
            </a:r>
            <a:r>
              <a:rPr sz="900" b="1" spc="-50" dirty="0">
                <a:solidFill>
                  <a:srgbClr val="333E48"/>
                </a:solidFill>
                <a:latin typeface="Arial"/>
                <a:cs typeface="Arial"/>
              </a:rPr>
              <a:t>P</a:t>
            </a:r>
            <a:r>
              <a:rPr sz="900" b="1" dirty="0">
                <a:solidFill>
                  <a:srgbClr val="333E48"/>
                </a:solidFill>
                <a:latin typeface="Arial"/>
                <a:cs typeface="Arial"/>
              </a:rPr>
              <a:t>r</a:t>
            </a:r>
            <a:r>
              <a:rPr sz="900" b="1" spc="15" dirty="0">
                <a:solidFill>
                  <a:srgbClr val="333E48"/>
                </a:solidFill>
                <a:latin typeface="Arial"/>
                <a:cs typeface="Arial"/>
              </a:rPr>
              <a:t>o</a:t>
            </a:r>
            <a:r>
              <a:rPr sz="900" b="1" spc="5" dirty="0">
                <a:solidFill>
                  <a:srgbClr val="333E48"/>
                </a:solidFill>
                <a:latin typeface="Arial"/>
                <a:cs typeface="Arial"/>
              </a:rPr>
              <a:t>ac</a:t>
            </a:r>
            <a:r>
              <a:rPr sz="900" b="1" dirty="0">
                <a:solidFill>
                  <a:srgbClr val="333E48"/>
                </a:solidFill>
                <a:latin typeface="Arial"/>
                <a:cs typeface="Arial"/>
              </a:rPr>
              <a:t>t</a:t>
            </a:r>
            <a:r>
              <a:rPr sz="900" b="1" spc="-5" dirty="0">
                <a:solidFill>
                  <a:srgbClr val="333E48"/>
                </a:solidFill>
                <a:latin typeface="Arial"/>
                <a:cs typeface="Arial"/>
              </a:rPr>
              <a:t>i</a:t>
            </a:r>
            <a:r>
              <a:rPr sz="900" b="1" spc="-40" dirty="0">
                <a:solidFill>
                  <a:srgbClr val="333E48"/>
                </a:solidFill>
                <a:latin typeface="Arial"/>
                <a:cs typeface="Arial"/>
              </a:rPr>
              <a:t>v</a:t>
            </a:r>
            <a:r>
              <a:rPr sz="900" b="1" spc="-5" dirty="0">
                <a:solidFill>
                  <a:srgbClr val="333E48"/>
                </a:solidFill>
                <a:latin typeface="Arial"/>
                <a:cs typeface="Arial"/>
              </a:rPr>
              <a:t>e</a:t>
            </a:r>
            <a:r>
              <a:rPr sz="900" b="1" spc="-35" dirty="0">
                <a:solidFill>
                  <a:srgbClr val="333E48"/>
                </a:solidFill>
                <a:latin typeface="Arial"/>
                <a:cs typeface="Arial"/>
              </a:rPr>
              <a:t> </a:t>
            </a:r>
            <a:r>
              <a:rPr sz="900" b="1" spc="-70" dirty="0">
                <a:solidFill>
                  <a:srgbClr val="333E48"/>
                </a:solidFill>
                <a:latin typeface="Arial"/>
                <a:cs typeface="Arial"/>
              </a:rPr>
              <a:t>A</a:t>
            </a:r>
            <a:r>
              <a:rPr sz="900" b="1" spc="5" dirty="0">
                <a:solidFill>
                  <a:srgbClr val="333E48"/>
                </a:solidFill>
                <a:latin typeface="Arial"/>
                <a:cs typeface="Arial"/>
              </a:rPr>
              <a:t>d</a:t>
            </a:r>
            <a:r>
              <a:rPr sz="900" b="1" spc="-30" dirty="0">
                <a:solidFill>
                  <a:srgbClr val="333E48"/>
                </a:solidFill>
                <a:latin typeface="Arial"/>
                <a:cs typeface="Arial"/>
              </a:rPr>
              <a:t>v</a:t>
            </a:r>
            <a:r>
              <a:rPr sz="900" b="1" spc="-5" dirty="0">
                <a:solidFill>
                  <a:srgbClr val="333E48"/>
                </a:solidFill>
                <a:latin typeface="Arial"/>
                <a:cs typeface="Arial"/>
              </a:rPr>
              <a:t>i</a:t>
            </a:r>
            <a:r>
              <a:rPr sz="900" b="1" spc="-90" dirty="0">
                <a:solidFill>
                  <a:srgbClr val="333E48"/>
                </a:solidFill>
                <a:latin typeface="Arial"/>
                <a:cs typeface="Arial"/>
              </a:rPr>
              <a:t>s</a:t>
            </a:r>
            <a:r>
              <a:rPr sz="900" b="1" spc="-10" dirty="0">
                <a:solidFill>
                  <a:srgbClr val="333E48"/>
                </a:solidFill>
                <a:latin typeface="Arial"/>
                <a:cs typeface="Arial"/>
              </a:rPr>
              <a:t>i</a:t>
            </a:r>
            <a:r>
              <a:rPr sz="900" b="1" dirty="0">
                <a:solidFill>
                  <a:srgbClr val="333E48"/>
                </a:solidFill>
                <a:latin typeface="Arial"/>
                <a:cs typeface="Arial"/>
              </a:rPr>
              <a:t>ng</a:t>
            </a:r>
            <a:endParaRPr sz="900">
              <a:latin typeface="Arial"/>
              <a:cs typeface="Arial"/>
            </a:endParaRPr>
          </a:p>
          <a:p>
            <a:pPr marL="12700" marR="5080">
              <a:lnSpc>
                <a:spcPct val="108300"/>
              </a:lnSpc>
              <a:spcBef>
                <a:spcPts val="195"/>
              </a:spcBef>
            </a:pPr>
            <a:r>
              <a:rPr sz="800" spc="25" dirty="0">
                <a:solidFill>
                  <a:srgbClr val="333E48"/>
                </a:solidFill>
                <a:latin typeface="Lucida Sans"/>
                <a:cs typeface="Lucida Sans"/>
              </a:rPr>
              <a:t>C</a:t>
            </a:r>
            <a:r>
              <a:rPr sz="800" spc="15" dirty="0">
                <a:solidFill>
                  <a:srgbClr val="333E48"/>
                </a:solidFill>
                <a:latin typeface="Lucida Sans"/>
                <a:cs typeface="Lucida Sans"/>
              </a:rPr>
              <a:t>o</a:t>
            </a:r>
            <a:r>
              <a:rPr sz="800" spc="-25" dirty="0">
                <a:solidFill>
                  <a:srgbClr val="333E48"/>
                </a:solidFill>
                <a:latin typeface="Lucida Sans"/>
                <a:cs typeface="Lucida Sans"/>
              </a:rPr>
              <a:t>u</a:t>
            </a:r>
            <a:r>
              <a:rPr sz="800" spc="-35" dirty="0">
                <a:solidFill>
                  <a:srgbClr val="333E48"/>
                </a:solidFill>
                <a:latin typeface="Lucida Sans"/>
                <a:cs typeface="Lucida Sans"/>
              </a:rPr>
              <a:t>r</a:t>
            </a:r>
            <a:r>
              <a:rPr sz="800" spc="-50" dirty="0">
                <a:solidFill>
                  <a:srgbClr val="333E48"/>
                </a:solidFill>
                <a:latin typeface="Lucida Sans"/>
                <a:cs typeface="Lucida Sans"/>
              </a:rPr>
              <a:t>s</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20" dirty="0">
                <a:solidFill>
                  <a:srgbClr val="333E48"/>
                </a:solidFill>
                <a:latin typeface="Lucida Sans"/>
                <a:cs typeface="Lucida Sans"/>
              </a:rPr>
              <a:t>rep</a:t>
            </a:r>
            <a:r>
              <a:rPr sz="800" dirty="0">
                <a:solidFill>
                  <a:srgbClr val="333E48"/>
                </a:solidFill>
                <a:latin typeface="Lucida Sans"/>
                <a:cs typeface="Lucida Sans"/>
              </a:rPr>
              <a:t>e</a:t>
            </a:r>
            <a:r>
              <a:rPr sz="800" spc="-30" dirty="0">
                <a:solidFill>
                  <a:srgbClr val="333E48"/>
                </a:solidFill>
                <a:latin typeface="Lucida Sans"/>
                <a:cs typeface="Lucida Sans"/>
              </a:rPr>
              <a:t>a</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25" dirty="0">
                <a:solidFill>
                  <a:srgbClr val="333E48"/>
                </a:solidFill>
                <a:latin typeface="Lucida Sans"/>
                <a:cs typeface="Lucida Sans"/>
              </a:rPr>
              <a:t>a</a:t>
            </a:r>
            <a:r>
              <a:rPr sz="800" spc="-15" dirty="0">
                <a:solidFill>
                  <a:srgbClr val="333E48"/>
                </a:solidFill>
                <a:latin typeface="Lucida Sans"/>
                <a:cs typeface="Lucida Sans"/>
              </a:rPr>
              <a:t>n</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25" dirty="0">
                <a:solidFill>
                  <a:srgbClr val="333E48"/>
                </a:solidFill>
                <a:latin typeface="Lucida Sans"/>
                <a:cs typeface="Lucida Sans"/>
              </a:rPr>
              <a:t>p</a:t>
            </a:r>
            <a:r>
              <a:rPr sz="800" spc="-50" dirty="0">
                <a:solidFill>
                  <a:srgbClr val="333E48"/>
                </a:solidFill>
                <a:latin typeface="Lucida Sans"/>
                <a:cs typeface="Lucida Sans"/>
              </a:rPr>
              <a:t>r</a:t>
            </a:r>
            <a:r>
              <a:rPr sz="800" spc="15" dirty="0">
                <a:solidFill>
                  <a:srgbClr val="333E48"/>
                </a:solidFill>
                <a:latin typeface="Lucida Sans"/>
                <a:cs typeface="Lucida Sans"/>
              </a:rPr>
              <a:t>o</a:t>
            </a:r>
            <a:r>
              <a:rPr sz="800" spc="-25" dirty="0">
                <a:solidFill>
                  <a:srgbClr val="333E48"/>
                </a:solidFill>
                <a:latin typeface="Lucida Sans"/>
                <a:cs typeface="Lucida Sans"/>
              </a:rPr>
              <a:t>b</a:t>
            </a:r>
            <a:r>
              <a:rPr sz="800" spc="-30" dirty="0">
                <a:solidFill>
                  <a:srgbClr val="333E48"/>
                </a:solidFill>
                <a:latin typeface="Lucida Sans"/>
                <a:cs typeface="Lucida Sans"/>
              </a:rPr>
              <a:t>at</a:t>
            </a:r>
            <a:r>
              <a:rPr sz="800" spc="-45" dirty="0">
                <a:solidFill>
                  <a:srgbClr val="333E48"/>
                </a:solidFill>
                <a:latin typeface="Lucida Sans"/>
                <a:cs typeface="Lucida Sans"/>
              </a:rPr>
              <a:t>i</a:t>
            </a:r>
            <a:r>
              <a:rPr sz="800" spc="15" dirty="0">
                <a:solidFill>
                  <a:srgbClr val="333E48"/>
                </a:solidFill>
                <a:latin typeface="Lucida Sans"/>
                <a:cs typeface="Lucida Sans"/>
              </a:rPr>
              <a:t>o</a:t>
            </a:r>
            <a:r>
              <a:rPr sz="800" spc="-25" dirty="0">
                <a:solidFill>
                  <a:srgbClr val="333E48"/>
                </a:solidFill>
                <a:latin typeface="Lucida Sans"/>
                <a:cs typeface="Lucida Sans"/>
              </a:rPr>
              <a:t>n</a:t>
            </a:r>
            <a:r>
              <a:rPr sz="800" spc="-15" dirty="0">
                <a:solidFill>
                  <a:srgbClr val="333E48"/>
                </a:solidFill>
                <a:latin typeface="Lucida Sans"/>
                <a:cs typeface="Lucida Sans"/>
              </a:rPr>
              <a:t> </a:t>
            </a:r>
            <a:r>
              <a:rPr sz="800" spc="-25" dirty="0">
                <a:solidFill>
                  <a:srgbClr val="333E48"/>
                </a:solidFill>
                <a:latin typeface="Lucida Sans"/>
                <a:cs typeface="Lucida Sans"/>
              </a:rPr>
              <a:t>p</a:t>
            </a:r>
            <a:r>
              <a:rPr sz="800" spc="15" dirty="0">
                <a:solidFill>
                  <a:srgbClr val="333E48"/>
                </a:solidFill>
                <a:latin typeface="Lucida Sans"/>
                <a:cs typeface="Lucida Sans"/>
              </a:rPr>
              <a:t>o</a:t>
            </a:r>
            <a:r>
              <a:rPr sz="800" spc="-30" dirty="0">
                <a:solidFill>
                  <a:srgbClr val="333E48"/>
                </a:solidFill>
                <a:latin typeface="Lucida Sans"/>
                <a:cs typeface="Lucida Sans"/>
              </a:rPr>
              <a:t>l</a:t>
            </a:r>
            <a:r>
              <a:rPr sz="800" spc="-45" dirty="0">
                <a:solidFill>
                  <a:srgbClr val="333E48"/>
                </a:solidFill>
                <a:latin typeface="Lucida Sans"/>
                <a:cs typeface="Lucida Sans"/>
              </a:rPr>
              <a:t>i</a:t>
            </a:r>
            <a:r>
              <a:rPr sz="800" spc="25" dirty="0">
                <a:solidFill>
                  <a:srgbClr val="333E48"/>
                </a:solidFill>
                <a:latin typeface="Lucida Sans"/>
                <a:cs typeface="Lucida Sans"/>
              </a:rPr>
              <a:t>c</a:t>
            </a:r>
            <a:r>
              <a:rPr sz="800" spc="-45" dirty="0">
                <a:solidFill>
                  <a:srgbClr val="333E48"/>
                </a:solidFill>
                <a:latin typeface="Lucida Sans"/>
                <a:cs typeface="Lucida Sans"/>
              </a:rPr>
              <a:t>i</a:t>
            </a:r>
            <a:r>
              <a:rPr sz="800" spc="0" dirty="0">
                <a:solidFill>
                  <a:srgbClr val="333E48"/>
                </a:solidFill>
                <a:latin typeface="Lucida Sans"/>
                <a:cs typeface="Lucida Sans"/>
              </a:rPr>
              <a:t>e</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50" dirty="0">
                <a:solidFill>
                  <a:srgbClr val="333E48"/>
                </a:solidFill>
                <a:latin typeface="Lucida Sans"/>
                <a:cs typeface="Lucida Sans"/>
              </a:rPr>
              <a:t>s</a:t>
            </a:r>
            <a:r>
              <a:rPr sz="800" spc="-5" dirty="0">
                <a:solidFill>
                  <a:srgbClr val="333E48"/>
                </a:solidFill>
                <a:latin typeface="Lucida Sans"/>
                <a:cs typeface="Lucida Sans"/>
              </a:rPr>
              <a:t>ho</a:t>
            </a:r>
            <a:r>
              <a:rPr sz="800" spc="-10" dirty="0">
                <a:solidFill>
                  <a:srgbClr val="333E48"/>
                </a:solidFill>
                <a:latin typeface="Lucida Sans"/>
                <a:cs typeface="Lucida Sans"/>
              </a:rPr>
              <a:t>u</a:t>
            </a:r>
            <a:r>
              <a:rPr sz="800" spc="-30" dirty="0">
                <a:solidFill>
                  <a:srgbClr val="333E48"/>
                </a:solidFill>
                <a:latin typeface="Lucida Sans"/>
                <a:cs typeface="Lucida Sans"/>
              </a:rPr>
              <a:t>l</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5" dirty="0">
                <a:solidFill>
                  <a:srgbClr val="333E48"/>
                </a:solidFill>
                <a:latin typeface="Lucida Sans"/>
                <a:cs typeface="Lucida Sans"/>
              </a:rPr>
              <a:t>en</a:t>
            </a:r>
            <a:r>
              <a:rPr sz="800" spc="15" dirty="0">
                <a:solidFill>
                  <a:srgbClr val="333E48"/>
                </a:solidFill>
                <a:latin typeface="Lucida Sans"/>
                <a:cs typeface="Lucida Sans"/>
              </a:rPr>
              <a:t>c</a:t>
            </a:r>
            <a:r>
              <a:rPr sz="800" dirty="0">
                <a:solidFill>
                  <a:srgbClr val="333E48"/>
                </a:solidFill>
                <a:latin typeface="Lucida Sans"/>
                <a:cs typeface="Lucida Sans"/>
              </a:rPr>
              <a:t>o</a:t>
            </a:r>
            <a:r>
              <a:rPr sz="800" spc="-5" dirty="0">
                <a:solidFill>
                  <a:srgbClr val="333E48"/>
                </a:solidFill>
                <a:latin typeface="Lucida Sans"/>
                <a:cs typeface="Lucida Sans"/>
              </a:rPr>
              <a:t>u</a:t>
            </a:r>
            <a:r>
              <a:rPr sz="800" spc="-35" dirty="0">
                <a:solidFill>
                  <a:srgbClr val="333E48"/>
                </a:solidFill>
                <a:latin typeface="Lucida Sans"/>
                <a:cs typeface="Lucida Sans"/>
              </a:rPr>
              <a:t>r</a:t>
            </a:r>
            <a:r>
              <a:rPr sz="800" spc="-20" dirty="0">
                <a:solidFill>
                  <a:srgbClr val="333E48"/>
                </a:solidFill>
                <a:latin typeface="Lucida Sans"/>
                <a:cs typeface="Lucida Sans"/>
              </a:rPr>
              <a:t>ag</a:t>
            </a:r>
            <a:r>
              <a:rPr sz="800" spc="-5" dirty="0">
                <a:solidFill>
                  <a:srgbClr val="333E48"/>
                </a:solidFill>
                <a:latin typeface="Lucida Sans"/>
                <a:cs typeface="Lucida Sans"/>
              </a:rPr>
              <a:t>e </a:t>
            </a:r>
            <a:r>
              <a:rPr sz="800" spc="-45" dirty="0">
                <a:solidFill>
                  <a:srgbClr val="333E48"/>
                </a:solidFill>
                <a:latin typeface="Lucida Sans"/>
                <a:cs typeface="Lucida Sans"/>
              </a:rPr>
              <a:t>s</a:t>
            </a:r>
            <a:r>
              <a:rPr sz="800" spc="-35" dirty="0">
                <a:solidFill>
                  <a:srgbClr val="333E48"/>
                </a:solidFill>
                <a:latin typeface="Lucida Sans"/>
                <a:cs typeface="Lucida Sans"/>
              </a:rPr>
              <a:t>t</a:t>
            </a:r>
            <a:r>
              <a:rPr sz="800" spc="-20" dirty="0">
                <a:solidFill>
                  <a:srgbClr val="333E48"/>
                </a:solidFill>
                <a:latin typeface="Lucida Sans"/>
                <a:cs typeface="Lucida Sans"/>
              </a:rPr>
              <a:t>u</a:t>
            </a:r>
            <a:r>
              <a:rPr sz="800" spc="-25" dirty="0">
                <a:solidFill>
                  <a:srgbClr val="333E48"/>
                </a:solidFill>
                <a:latin typeface="Lucida Sans"/>
                <a:cs typeface="Lucida Sans"/>
              </a:rPr>
              <a:t>d</a:t>
            </a:r>
            <a:r>
              <a:rPr sz="800" spc="0" dirty="0">
                <a:solidFill>
                  <a:srgbClr val="333E48"/>
                </a:solidFill>
                <a:latin typeface="Lucida Sans"/>
                <a:cs typeface="Lucida Sans"/>
              </a:rPr>
              <a:t>e</a:t>
            </a:r>
            <a:r>
              <a:rPr sz="800" spc="-25" dirty="0">
                <a:solidFill>
                  <a:srgbClr val="333E48"/>
                </a:solidFill>
                <a:latin typeface="Lucida Sans"/>
                <a:cs typeface="Lucida Sans"/>
              </a:rPr>
              <a:t>n</a:t>
            </a:r>
            <a:r>
              <a:rPr sz="800" spc="-15" dirty="0">
                <a:solidFill>
                  <a:srgbClr val="333E48"/>
                </a:solidFill>
                <a:latin typeface="Lucida Sans"/>
                <a:cs typeface="Lucida Sans"/>
              </a:rPr>
              <a:t>t</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45" dirty="0">
                <a:solidFill>
                  <a:srgbClr val="333E48"/>
                </a:solidFill>
                <a:latin typeface="Lucida Sans"/>
                <a:cs typeface="Lucida Sans"/>
              </a:rPr>
              <a:t>t</a:t>
            </a:r>
            <a:r>
              <a:rPr sz="800" spc="5" dirty="0">
                <a:solidFill>
                  <a:srgbClr val="333E48"/>
                </a:solidFill>
                <a:latin typeface="Lucida Sans"/>
                <a:cs typeface="Lucida Sans"/>
              </a:rPr>
              <a:t>o</a:t>
            </a:r>
            <a:r>
              <a:rPr sz="800" spc="-40" dirty="0">
                <a:solidFill>
                  <a:srgbClr val="333E48"/>
                </a:solidFill>
                <a:latin typeface="Lucida Sans"/>
                <a:cs typeface="Lucida Sans"/>
              </a:rPr>
              <a:t> </a:t>
            </a:r>
            <a:r>
              <a:rPr sz="800" dirty="0">
                <a:solidFill>
                  <a:srgbClr val="333E48"/>
                </a:solidFill>
                <a:latin typeface="Lucida Sans"/>
                <a:cs typeface="Lucida Sans"/>
              </a:rPr>
              <a:t>e</a:t>
            </a:r>
            <a:r>
              <a:rPr sz="800" spc="-95" dirty="0">
                <a:solidFill>
                  <a:srgbClr val="333E48"/>
                </a:solidFill>
                <a:latin typeface="Lucida Sans"/>
                <a:cs typeface="Lucida Sans"/>
              </a:rPr>
              <a:t>x</a:t>
            </a:r>
            <a:r>
              <a:rPr sz="800" spc="-25" dirty="0">
                <a:solidFill>
                  <a:srgbClr val="333E48"/>
                </a:solidFill>
                <a:latin typeface="Lucida Sans"/>
                <a:cs typeface="Lucida Sans"/>
              </a:rPr>
              <a:t>p</a:t>
            </a:r>
            <a:r>
              <a:rPr sz="800" spc="-35" dirty="0">
                <a:solidFill>
                  <a:srgbClr val="333E48"/>
                </a:solidFill>
                <a:latin typeface="Lucida Sans"/>
                <a:cs typeface="Lucida Sans"/>
              </a:rPr>
              <a:t>l</a:t>
            </a:r>
            <a:r>
              <a:rPr sz="800" spc="15" dirty="0">
                <a:solidFill>
                  <a:srgbClr val="333E48"/>
                </a:solidFill>
                <a:latin typeface="Lucida Sans"/>
                <a:cs typeface="Lucida Sans"/>
              </a:rPr>
              <a:t>o</a:t>
            </a:r>
            <a:r>
              <a:rPr sz="800" spc="-25" dirty="0">
                <a:solidFill>
                  <a:srgbClr val="333E48"/>
                </a:solidFill>
                <a:latin typeface="Lucida Sans"/>
                <a:cs typeface="Lucida Sans"/>
              </a:rPr>
              <a:t>re</a:t>
            </a:r>
            <a:r>
              <a:rPr sz="800" spc="-40" dirty="0">
                <a:solidFill>
                  <a:srgbClr val="333E48"/>
                </a:solidFill>
                <a:latin typeface="Lucida Sans"/>
                <a:cs typeface="Lucida Sans"/>
              </a:rPr>
              <a:t> </a:t>
            </a:r>
            <a:r>
              <a:rPr sz="800" spc="-20" dirty="0">
                <a:solidFill>
                  <a:srgbClr val="333E48"/>
                </a:solidFill>
                <a:latin typeface="Lucida Sans"/>
                <a:cs typeface="Lucida Sans"/>
              </a:rPr>
              <a:t>a</a:t>
            </a:r>
            <a:r>
              <a:rPr sz="800" spc="-40" dirty="0">
                <a:solidFill>
                  <a:srgbClr val="333E48"/>
                </a:solidFill>
                <a:latin typeface="Lucida Sans"/>
                <a:cs typeface="Lucida Sans"/>
              </a:rPr>
              <a:t>l</a:t>
            </a:r>
            <a:r>
              <a:rPr sz="800" spc="-45" dirty="0">
                <a:solidFill>
                  <a:srgbClr val="333E48"/>
                </a:solidFill>
                <a:latin typeface="Lucida Sans"/>
                <a:cs typeface="Lucida Sans"/>
              </a:rPr>
              <a:t>t</a:t>
            </a:r>
            <a:r>
              <a:rPr sz="800" spc="0" dirty="0">
                <a:solidFill>
                  <a:srgbClr val="333E48"/>
                </a:solidFill>
                <a:latin typeface="Lucida Sans"/>
                <a:cs typeface="Lucida Sans"/>
              </a:rPr>
              <a:t>e</a:t>
            </a:r>
            <a:r>
              <a:rPr sz="800" spc="-40" dirty="0">
                <a:solidFill>
                  <a:srgbClr val="333E48"/>
                </a:solidFill>
                <a:latin typeface="Lucida Sans"/>
                <a:cs typeface="Lucida Sans"/>
              </a:rPr>
              <a:t>r</a:t>
            </a:r>
            <a:r>
              <a:rPr sz="800" spc="-15" dirty="0">
                <a:solidFill>
                  <a:srgbClr val="333E48"/>
                </a:solidFill>
                <a:latin typeface="Lucida Sans"/>
                <a:cs typeface="Lucida Sans"/>
              </a:rPr>
              <a:t>n</a:t>
            </a:r>
            <a:r>
              <a:rPr sz="800" spc="-30" dirty="0">
                <a:solidFill>
                  <a:srgbClr val="333E48"/>
                </a:solidFill>
                <a:latin typeface="Lucida Sans"/>
                <a:cs typeface="Lucida Sans"/>
              </a:rPr>
              <a:t>at</a:t>
            </a:r>
            <a:r>
              <a:rPr sz="800" spc="-40" dirty="0">
                <a:solidFill>
                  <a:srgbClr val="333E48"/>
                </a:solidFill>
                <a:latin typeface="Lucida Sans"/>
                <a:cs typeface="Lucida Sans"/>
              </a:rPr>
              <a:t>i</a:t>
            </a:r>
            <a:r>
              <a:rPr sz="800" spc="-30" dirty="0">
                <a:solidFill>
                  <a:srgbClr val="333E48"/>
                </a:solidFill>
                <a:latin typeface="Lucida Sans"/>
                <a:cs typeface="Lucida Sans"/>
              </a:rPr>
              <a:t>v</a:t>
            </a:r>
            <a:r>
              <a:rPr sz="800" spc="-5" dirty="0">
                <a:solidFill>
                  <a:srgbClr val="333E48"/>
                </a:solidFill>
                <a:latin typeface="Lucida Sans"/>
                <a:cs typeface="Lucida Sans"/>
              </a:rPr>
              <a:t>e </a:t>
            </a:r>
            <a:r>
              <a:rPr sz="800" spc="-25" dirty="0">
                <a:solidFill>
                  <a:srgbClr val="333E48"/>
                </a:solidFill>
                <a:latin typeface="Lucida Sans"/>
                <a:cs typeface="Lucida Sans"/>
              </a:rPr>
              <a:t>p</a:t>
            </a:r>
            <a:r>
              <a:rPr sz="800" spc="-30" dirty="0">
                <a:solidFill>
                  <a:srgbClr val="333E48"/>
                </a:solidFill>
                <a:latin typeface="Lucida Sans"/>
                <a:cs typeface="Lucida Sans"/>
              </a:rPr>
              <a:t>at</a:t>
            </a:r>
            <a:r>
              <a:rPr sz="800" spc="-25" dirty="0">
                <a:solidFill>
                  <a:srgbClr val="333E48"/>
                </a:solidFill>
                <a:latin typeface="Lucida Sans"/>
                <a:cs typeface="Lucida Sans"/>
              </a:rPr>
              <a:t>h</a:t>
            </a:r>
            <a:r>
              <a:rPr sz="800" spc="25" dirty="0">
                <a:solidFill>
                  <a:srgbClr val="333E48"/>
                </a:solidFill>
                <a:latin typeface="Lucida Sans"/>
                <a:cs typeface="Lucida Sans"/>
              </a:rPr>
              <a:t>w</a:t>
            </a:r>
            <a:r>
              <a:rPr sz="800" spc="-35" dirty="0">
                <a:solidFill>
                  <a:srgbClr val="333E48"/>
                </a:solidFill>
                <a:latin typeface="Lucida Sans"/>
                <a:cs typeface="Lucida Sans"/>
              </a:rPr>
              <a:t>ay</a:t>
            </a:r>
            <a:r>
              <a:rPr sz="800" spc="-40" dirty="0">
                <a:solidFill>
                  <a:srgbClr val="333E48"/>
                </a:solidFill>
                <a:latin typeface="Lucida Sans"/>
                <a:cs typeface="Lucida Sans"/>
              </a:rPr>
              <a:t>s </a:t>
            </a:r>
            <a:r>
              <a:rPr sz="800" spc="-45" dirty="0">
                <a:solidFill>
                  <a:srgbClr val="333E48"/>
                </a:solidFill>
                <a:latin typeface="Lucida Sans"/>
                <a:cs typeface="Lucida Sans"/>
              </a:rPr>
              <a:t>t</a:t>
            </a:r>
            <a:r>
              <a:rPr sz="800" spc="5" dirty="0">
                <a:solidFill>
                  <a:srgbClr val="333E48"/>
                </a:solidFill>
                <a:latin typeface="Lucida Sans"/>
                <a:cs typeface="Lucida Sans"/>
              </a:rPr>
              <a:t>o</a:t>
            </a:r>
            <a:r>
              <a:rPr sz="800" spc="-40" dirty="0">
                <a:solidFill>
                  <a:srgbClr val="333E48"/>
                </a:solidFill>
                <a:latin typeface="Lucida Sans"/>
                <a:cs typeface="Lucida Sans"/>
              </a:rPr>
              <a:t> </a:t>
            </a:r>
            <a:r>
              <a:rPr sz="800" spc="-30" dirty="0">
                <a:solidFill>
                  <a:srgbClr val="333E48"/>
                </a:solidFill>
                <a:latin typeface="Lucida Sans"/>
                <a:cs typeface="Lucida Sans"/>
              </a:rPr>
              <a:t>g</a:t>
            </a:r>
            <a:r>
              <a:rPr sz="800" spc="-25" dirty="0">
                <a:solidFill>
                  <a:srgbClr val="333E48"/>
                </a:solidFill>
                <a:latin typeface="Lucida Sans"/>
                <a:cs typeface="Lucida Sans"/>
              </a:rPr>
              <a:t>r</a:t>
            </a:r>
            <a:r>
              <a:rPr sz="800" spc="-30" dirty="0">
                <a:solidFill>
                  <a:srgbClr val="333E48"/>
                </a:solidFill>
                <a:latin typeface="Lucida Sans"/>
                <a:cs typeface="Lucida Sans"/>
              </a:rPr>
              <a:t>a</a:t>
            </a:r>
            <a:r>
              <a:rPr sz="800" spc="-25" dirty="0">
                <a:solidFill>
                  <a:srgbClr val="333E48"/>
                </a:solidFill>
                <a:latin typeface="Lucida Sans"/>
                <a:cs typeface="Lucida Sans"/>
              </a:rPr>
              <a:t>du</a:t>
            </a:r>
            <a:r>
              <a:rPr sz="800" spc="-30" dirty="0">
                <a:solidFill>
                  <a:srgbClr val="333E48"/>
                </a:solidFill>
                <a:latin typeface="Lucida Sans"/>
                <a:cs typeface="Lucida Sans"/>
              </a:rPr>
              <a:t>at</a:t>
            </a:r>
            <a:r>
              <a:rPr sz="800" spc="-45" dirty="0">
                <a:solidFill>
                  <a:srgbClr val="333E48"/>
                </a:solidFill>
                <a:latin typeface="Lucida Sans"/>
                <a:cs typeface="Lucida Sans"/>
              </a:rPr>
              <a:t>i</a:t>
            </a:r>
            <a:r>
              <a:rPr sz="800" spc="15" dirty="0">
                <a:solidFill>
                  <a:srgbClr val="333E48"/>
                </a:solidFill>
                <a:latin typeface="Lucida Sans"/>
                <a:cs typeface="Lucida Sans"/>
              </a:rPr>
              <a:t>o</a:t>
            </a:r>
            <a:r>
              <a:rPr sz="800" spc="-15" dirty="0">
                <a:solidFill>
                  <a:srgbClr val="333E48"/>
                </a:solidFill>
                <a:latin typeface="Lucida Sans"/>
                <a:cs typeface="Lucida Sans"/>
              </a:rPr>
              <a:t>n</a:t>
            </a:r>
            <a:r>
              <a:rPr sz="800" spc="-60" dirty="0">
                <a:solidFill>
                  <a:srgbClr val="333E48"/>
                </a:solidFill>
                <a:latin typeface="Lucida Sans"/>
                <a:cs typeface="Lucida Sans"/>
              </a:rPr>
              <a:t>.</a:t>
            </a:r>
            <a:endParaRPr sz="800">
              <a:latin typeface="Lucida Sans"/>
              <a:cs typeface="Lucida Sans"/>
            </a:endParaRPr>
          </a:p>
        </p:txBody>
      </p:sp>
      <p:sp>
        <p:nvSpPr>
          <p:cNvPr id="124" name="object 124"/>
          <p:cNvSpPr txBox="1"/>
          <p:nvPr/>
        </p:nvSpPr>
        <p:spPr>
          <a:xfrm>
            <a:off x="1927641" y="1957605"/>
            <a:ext cx="1205230" cy="842010"/>
          </a:xfrm>
          <a:prstGeom prst="rect">
            <a:avLst/>
          </a:prstGeom>
        </p:spPr>
        <p:txBody>
          <a:bodyPr vert="horz" wrap="square" lIns="0" tIns="0" rIns="0" bIns="0" rtlCol="0">
            <a:spAutoFit/>
          </a:bodyPr>
          <a:lstStyle/>
          <a:p>
            <a:pPr marL="12700" marR="244475">
              <a:lnSpc>
                <a:spcPct val="108300"/>
              </a:lnSpc>
            </a:pPr>
            <a:r>
              <a:rPr sz="900" b="1" spc="5" dirty="0">
                <a:solidFill>
                  <a:srgbClr val="333E48"/>
                </a:solidFill>
                <a:latin typeface="Arial"/>
                <a:cs typeface="Arial"/>
              </a:rPr>
              <a:t>U</a:t>
            </a:r>
            <a:r>
              <a:rPr sz="900" b="1" spc="-90" dirty="0">
                <a:solidFill>
                  <a:srgbClr val="333E48"/>
                </a:solidFill>
                <a:latin typeface="Arial"/>
                <a:cs typeface="Arial"/>
              </a:rPr>
              <a:t>s</a:t>
            </a:r>
            <a:r>
              <a:rPr sz="900" b="1" spc="-5" dirty="0">
                <a:solidFill>
                  <a:srgbClr val="333E48"/>
                </a:solidFill>
                <a:latin typeface="Arial"/>
                <a:cs typeface="Arial"/>
              </a:rPr>
              <a:t>e</a:t>
            </a:r>
            <a:r>
              <a:rPr sz="900" b="1" spc="-35" dirty="0">
                <a:solidFill>
                  <a:srgbClr val="333E48"/>
                </a:solidFill>
                <a:latin typeface="Arial"/>
                <a:cs typeface="Arial"/>
              </a:rPr>
              <a:t> </a:t>
            </a:r>
            <a:r>
              <a:rPr sz="900" b="1" spc="25" dirty="0">
                <a:solidFill>
                  <a:srgbClr val="333E48"/>
                </a:solidFill>
                <a:latin typeface="Arial"/>
                <a:cs typeface="Arial"/>
              </a:rPr>
              <a:t>D</a:t>
            </a:r>
            <a:r>
              <a:rPr sz="900" b="1" spc="0" dirty="0">
                <a:solidFill>
                  <a:srgbClr val="333E48"/>
                </a:solidFill>
                <a:latin typeface="Arial"/>
                <a:cs typeface="Arial"/>
              </a:rPr>
              <a:t>e</a:t>
            </a:r>
            <a:r>
              <a:rPr sz="900" b="1" spc="-10" dirty="0">
                <a:solidFill>
                  <a:srgbClr val="333E48"/>
                </a:solidFill>
                <a:latin typeface="Arial"/>
                <a:cs typeface="Arial"/>
              </a:rPr>
              <a:t>g</a:t>
            </a:r>
            <a:r>
              <a:rPr sz="900" b="1" spc="5" dirty="0">
                <a:solidFill>
                  <a:srgbClr val="333E48"/>
                </a:solidFill>
                <a:latin typeface="Arial"/>
                <a:cs typeface="Arial"/>
              </a:rPr>
              <a:t>r</a:t>
            </a:r>
            <a:r>
              <a:rPr sz="900" b="1" spc="0" dirty="0">
                <a:solidFill>
                  <a:srgbClr val="333E48"/>
                </a:solidFill>
                <a:latin typeface="Arial"/>
                <a:cs typeface="Arial"/>
              </a:rPr>
              <a:t>e</a:t>
            </a:r>
            <a:r>
              <a:rPr sz="900" b="1" spc="-5" dirty="0">
                <a:solidFill>
                  <a:srgbClr val="333E48"/>
                </a:solidFill>
                <a:latin typeface="Arial"/>
                <a:cs typeface="Arial"/>
              </a:rPr>
              <a:t>e</a:t>
            </a:r>
            <a:r>
              <a:rPr sz="900" b="1" spc="-35" dirty="0">
                <a:solidFill>
                  <a:srgbClr val="333E48"/>
                </a:solidFill>
                <a:latin typeface="Arial"/>
                <a:cs typeface="Arial"/>
              </a:rPr>
              <a:t> </a:t>
            </a:r>
            <a:r>
              <a:rPr sz="900" b="1" spc="-50" dirty="0">
                <a:solidFill>
                  <a:srgbClr val="333E48"/>
                </a:solidFill>
                <a:latin typeface="Arial"/>
                <a:cs typeface="Arial"/>
              </a:rPr>
              <a:t>P</a:t>
            </a:r>
            <a:r>
              <a:rPr sz="900" b="1" spc="15" dirty="0">
                <a:solidFill>
                  <a:srgbClr val="333E48"/>
                </a:solidFill>
                <a:latin typeface="Arial"/>
                <a:cs typeface="Arial"/>
              </a:rPr>
              <a:t>l</a:t>
            </a:r>
            <a:r>
              <a:rPr sz="900" b="1" spc="-15" dirty="0">
                <a:solidFill>
                  <a:srgbClr val="333E48"/>
                </a:solidFill>
                <a:latin typeface="Arial"/>
                <a:cs typeface="Arial"/>
              </a:rPr>
              <a:t>a</a:t>
            </a:r>
            <a:r>
              <a:rPr sz="900" b="1" spc="5" dirty="0">
                <a:solidFill>
                  <a:srgbClr val="333E48"/>
                </a:solidFill>
                <a:latin typeface="Arial"/>
                <a:cs typeface="Arial"/>
              </a:rPr>
              <a:t>n</a:t>
            </a:r>
            <a:r>
              <a:rPr sz="900" b="1" spc="-95" dirty="0">
                <a:solidFill>
                  <a:srgbClr val="333E48"/>
                </a:solidFill>
                <a:latin typeface="Arial"/>
                <a:cs typeface="Arial"/>
              </a:rPr>
              <a:t>s</a:t>
            </a:r>
            <a:r>
              <a:rPr sz="900" b="1" spc="-50" dirty="0">
                <a:solidFill>
                  <a:srgbClr val="333E48"/>
                </a:solidFill>
                <a:latin typeface="Arial"/>
                <a:cs typeface="Arial"/>
              </a:rPr>
              <a:t> </a:t>
            </a:r>
            <a:r>
              <a:rPr sz="900" b="1" spc="-55" dirty="0">
                <a:solidFill>
                  <a:srgbClr val="333E48"/>
                </a:solidFill>
                <a:latin typeface="Arial"/>
                <a:cs typeface="Arial"/>
              </a:rPr>
              <a:t>a</a:t>
            </a:r>
            <a:r>
              <a:rPr sz="900" b="1" spc="-60" dirty="0">
                <a:solidFill>
                  <a:srgbClr val="333E48"/>
                </a:solidFill>
                <a:latin typeface="Arial"/>
                <a:cs typeface="Arial"/>
              </a:rPr>
              <a:t>s</a:t>
            </a:r>
            <a:r>
              <a:rPr sz="900" b="1" spc="-35" dirty="0">
                <a:solidFill>
                  <a:srgbClr val="333E48"/>
                </a:solidFill>
                <a:latin typeface="Arial"/>
                <a:cs typeface="Arial"/>
              </a:rPr>
              <a:t> </a:t>
            </a:r>
            <a:r>
              <a:rPr sz="900" b="1" dirty="0">
                <a:solidFill>
                  <a:srgbClr val="333E48"/>
                </a:solidFill>
                <a:latin typeface="Arial"/>
                <a:cs typeface="Arial"/>
              </a:rPr>
              <a:t>Gu</a:t>
            </a:r>
            <a:r>
              <a:rPr sz="900" b="1" spc="-5" dirty="0">
                <a:solidFill>
                  <a:srgbClr val="333E48"/>
                </a:solidFill>
                <a:latin typeface="Arial"/>
                <a:cs typeface="Arial"/>
              </a:rPr>
              <a:t>ar</a:t>
            </a:r>
            <a:r>
              <a:rPr sz="900" b="1" dirty="0">
                <a:solidFill>
                  <a:srgbClr val="333E48"/>
                </a:solidFill>
                <a:latin typeface="Arial"/>
                <a:cs typeface="Arial"/>
              </a:rPr>
              <a:t>dr</a:t>
            </a:r>
            <a:r>
              <a:rPr sz="900" b="1" spc="-10" dirty="0">
                <a:solidFill>
                  <a:srgbClr val="333E48"/>
                </a:solidFill>
                <a:latin typeface="Arial"/>
                <a:cs typeface="Arial"/>
              </a:rPr>
              <a:t>ai</a:t>
            </a:r>
            <a:r>
              <a:rPr sz="900" b="1" spc="20" dirty="0">
                <a:solidFill>
                  <a:srgbClr val="333E48"/>
                </a:solidFill>
                <a:latin typeface="Arial"/>
                <a:cs typeface="Arial"/>
              </a:rPr>
              <a:t>l</a:t>
            </a:r>
            <a:r>
              <a:rPr sz="900" b="1" spc="-95" dirty="0">
                <a:solidFill>
                  <a:srgbClr val="333E48"/>
                </a:solidFill>
                <a:latin typeface="Arial"/>
                <a:cs typeface="Arial"/>
              </a:rPr>
              <a:t>s</a:t>
            </a:r>
            <a:endParaRPr sz="900">
              <a:latin typeface="Arial"/>
              <a:cs typeface="Arial"/>
            </a:endParaRPr>
          </a:p>
          <a:p>
            <a:pPr marL="12700" marR="5080">
              <a:lnSpc>
                <a:spcPct val="108300"/>
              </a:lnSpc>
              <a:spcBef>
                <a:spcPts val="195"/>
              </a:spcBef>
            </a:pPr>
            <a:r>
              <a:rPr sz="800" spc="25" dirty="0">
                <a:solidFill>
                  <a:srgbClr val="333E48"/>
                </a:solidFill>
                <a:latin typeface="Lucida Sans"/>
                <a:cs typeface="Lucida Sans"/>
              </a:rPr>
              <a:t>C</a:t>
            </a:r>
            <a:r>
              <a:rPr sz="800" spc="-40" dirty="0">
                <a:solidFill>
                  <a:srgbClr val="333E48"/>
                </a:solidFill>
                <a:latin typeface="Lucida Sans"/>
                <a:cs typeface="Lucida Sans"/>
              </a:rPr>
              <a:t>r</a:t>
            </a:r>
            <a:r>
              <a:rPr sz="800" spc="-50" dirty="0">
                <a:solidFill>
                  <a:srgbClr val="333E48"/>
                </a:solidFill>
                <a:latin typeface="Lucida Sans"/>
                <a:cs typeface="Lucida Sans"/>
              </a:rPr>
              <a:t>i</a:t>
            </a:r>
            <a:r>
              <a:rPr sz="800" spc="-30" dirty="0">
                <a:solidFill>
                  <a:srgbClr val="333E48"/>
                </a:solidFill>
                <a:latin typeface="Lucida Sans"/>
                <a:cs typeface="Lucida Sans"/>
              </a:rPr>
              <a:t>t</a:t>
            </a:r>
            <a:r>
              <a:rPr sz="800" spc="-45" dirty="0">
                <a:solidFill>
                  <a:srgbClr val="333E48"/>
                </a:solidFill>
                <a:latin typeface="Lucida Sans"/>
                <a:cs typeface="Lucida Sans"/>
              </a:rPr>
              <a:t>i</a:t>
            </a:r>
            <a:r>
              <a:rPr sz="800" spc="35" dirty="0">
                <a:solidFill>
                  <a:srgbClr val="333E48"/>
                </a:solidFill>
                <a:latin typeface="Lucida Sans"/>
                <a:cs typeface="Lucida Sans"/>
              </a:rPr>
              <a:t>c</a:t>
            </a:r>
            <a:r>
              <a:rPr sz="800" spc="-20" dirty="0">
                <a:solidFill>
                  <a:srgbClr val="333E48"/>
                </a:solidFill>
                <a:latin typeface="Lucida Sans"/>
                <a:cs typeface="Lucida Sans"/>
              </a:rPr>
              <a:t>a</a:t>
            </a:r>
            <a:r>
              <a:rPr sz="800" spc="-35" dirty="0">
                <a:solidFill>
                  <a:srgbClr val="333E48"/>
                </a:solidFill>
                <a:latin typeface="Lucida Sans"/>
                <a:cs typeface="Lucida Sans"/>
              </a:rPr>
              <a:t>l</a:t>
            </a:r>
            <a:r>
              <a:rPr sz="800" spc="-40" dirty="0">
                <a:solidFill>
                  <a:srgbClr val="333E48"/>
                </a:solidFill>
                <a:latin typeface="Lucida Sans"/>
                <a:cs typeface="Lucida Sans"/>
              </a:rPr>
              <a:t> </a:t>
            </a:r>
            <a:r>
              <a:rPr sz="800" spc="15" dirty="0">
                <a:solidFill>
                  <a:srgbClr val="333E48"/>
                </a:solidFill>
                <a:latin typeface="Lucida Sans"/>
                <a:cs typeface="Lucida Sans"/>
              </a:rPr>
              <a:t>co</a:t>
            </a:r>
            <a:r>
              <a:rPr sz="800" spc="-25" dirty="0">
                <a:solidFill>
                  <a:srgbClr val="333E48"/>
                </a:solidFill>
                <a:latin typeface="Lucida Sans"/>
                <a:cs typeface="Lucida Sans"/>
              </a:rPr>
              <a:t>u</a:t>
            </a:r>
            <a:r>
              <a:rPr sz="800" spc="-35" dirty="0">
                <a:solidFill>
                  <a:srgbClr val="333E48"/>
                </a:solidFill>
                <a:latin typeface="Lucida Sans"/>
                <a:cs typeface="Lucida Sans"/>
              </a:rPr>
              <a:t>r</a:t>
            </a:r>
            <a:r>
              <a:rPr sz="800" spc="-50" dirty="0">
                <a:solidFill>
                  <a:srgbClr val="333E48"/>
                </a:solidFill>
                <a:latin typeface="Lucida Sans"/>
                <a:cs typeface="Lucida Sans"/>
              </a:rPr>
              <a:t>s</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25" dirty="0">
                <a:solidFill>
                  <a:srgbClr val="333E48"/>
                </a:solidFill>
                <a:latin typeface="Lucida Sans"/>
                <a:cs typeface="Lucida Sans"/>
              </a:rPr>
              <a:t>a</a:t>
            </a:r>
            <a:r>
              <a:rPr sz="800" spc="-15" dirty="0">
                <a:solidFill>
                  <a:srgbClr val="333E48"/>
                </a:solidFill>
                <a:latin typeface="Lucida Sans"/>
                <a:cs typeface="Lucida Sans"/>
              </a:rPr>
              <a:t>n</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30" dirty="0">
                <a:solidFill>
                  <a:srgbClr val="333E48"/>
                </a:solidFill>
                <a:latin typeface="Lucida Sans"/>
                <a:cs typeface="Lucida Sans"/>
              </a:rPr>
              <a:t>g</a:t>
            </a:r>
            <a:r>
              <a:rPr sz="800" spc="-35" dirty="0">
                <a:solidFill>
                  <a:srgbClr val="333E48"/>
                </a:solidFill>
                <a:latin typeface="Lucida Sans"/>
                <a:cs typeface="Lucida Sans"/>
              </a:rPr>
              <a:t>r</a:t>
            </a:r>
            <a:r>
              <a:rPr sz="800" spc="-20" dirty="0">
                <a:solidFill>
                  <a:srgbClr val="333E48"/>
                </a:solidFill>
                <a:latin typeface="Lucida Sans"/>
                <a:cs typeface="Lucida Sans"/>
              </a:rPr>
              <a:t>a</a:t>
            </a:r>
            <a:r>
              <a:rPr sz="800" spc="-25" dirty="0">
                <a:solidFill>
                  <a:srgbClr val="333E48"/>
                </a:solidFill>
                <a:latin typeface="Lucida Sans"/>
                <a:cs typeface="Lucida Sans"/>
              </a:rPr>
              <a:t>d</a:t>
            </a:r>
            <a:r>
              <a:rPr sz="800" spc="-5" dirty="0">
                <a:solidFill>
                  <a:srgbClr val="333E48"/>
                </a:solidFill>
                <a:latin typeface="Lucida Sans"/>
                <a:cs typeface="Lucida Sans"/>
              </a:rPr>
              <a:t>e </a:t>
            </a:r>
            <a:r>
              <a:rPr sz="800" spc="-45" dirty="0">
                <a:solidFill>
                  <a:srgbClr val="333E48"/>
                </a:solidFill>
                <a:latin typeface="Lucida Sans"/>
                <a:cs typeface="Lucida Sans"/>
              </a:rPr>
              <a:t>“</a:t>
            </a:r>
            <a:r>
              <a:rPr sz="800" spc="-5" dirty="0">
                <a:solidFill>
                  <a:srgbClr val="333E48"/>
                </a:solidFill>
                <a:latin typeface="Lucida Sans"/>
                <a:cs typeface="Lucida Sans"/>
              </a:rPr>
              <a:t>m</a:t>
            </a:r>
            <a:r>
              <a:rPr sz="800" spc="-45" dirty="0">
                <a:solidFill>
                  <a:srgbClr val="333E48"/>
                </a:solidFill>
                <a:latin typeface="Lucida Sans"/>
                <a:cs typeface="Lucida Sans"/>
              </a:rPr>
              <a:t>i</a:t>
            </a:r>
            <a:r>
              <a:rPr sz="800" spc="-35" dirty="0">
                <a:solidFill>
                  <a:srgbClr val="333E48"/>
                </a:solidFill>
                <a:latin typeface="Lucida Sans"/>
                <a:cs typeface="Lucida Sans"/>
              </a:rPr>
              <a:t>l</a:t>
            </a:r>
            <a:r>
              <a:rPr sz="800" spc="0" dirty="0">
                <a:solidFill>
                  <a:srgbClr val="333E48"/>
                </a:solidFill>
                <a:latin typeface="Lucida Sans"/>
                <a:cs typeface="Lucida Sans"/>
              </a:rPr>
              <a:t>e</a:t>
            </a:r>
            <a:r>
              <a:rPr sz="800" spc="-45" dirty="0">
                <a:solidFill>
                  <a:srgbClr val="333E48"/>
                </a:solidFill>
                <a:latin typeface="Lucida Sans"/>
                <a:cs typeface="Lucida Sans"/>
              </a:rPr>
              <a:t>st</a:t>
            </a:r>
            <a:r>
              <a:rPr sz="800" spc="15" dirty="0">
                <a:solidFill>
                  <a:srgbClr val="333E48"/>
                </a:solidFill>
                <a:latin typeface="Lucida Sans"/>
                <a:cs typeface="Lucida Sans"/>
              </a:rPr>
              <a:t>o</a:t>
            </a:r>
            <a:r>
              <a:rPr sz="800" spc="-15" dirty="0">
                <a:solidFill>
                  <a:srgbClr val="333E48"/>
                </a:solidFill>
                <a:latin typeface="Lucida Sans"/>
                <a:cs typeface="Lucida Sans"/>
              </a:rPr>
              <a:t>n</a:t>
            </a:r>
            <a:r>
              <a:rPr sz="800" spc="0" dirty="0">
                <a:solidFill>
                  <a:srgbClr val="333E48"/>
                </a:solidFill>
                <a:latin typeface="Lucida Sans"/>
                <a:cs typeface="Lucida Sans"/>
              </a:rPr>
              <a:t>e</a:t>
            </a:r>
            <a:r>
              <a:rPr sz="800" spc="-65" dirty="0">
                <a:solidFill>
                  <a:srgbClr val="333E48"/>
                </a:solidFill>
                <a:latin typeface="Lucida Sans"/>
                <a:cs typeface="Lucida Sans"/>
              </a:rPr>
              <a:t>s</a:t>
            </a:r>
            <a:r>
              <a:rPr sz="800" spc="-40" dirty="0">
                <a:solidFill>
                  <a:srgbClr val="333E48"/>
                </a:solidFill>
                <a:latin typeface="Lucida Sans"/>
                <a:cs typeface="Lucida Sans"/>
              </a:rPr>
              <a:t>” </a:t>
            </a:r>
            <a:r>
              <a:rPr sz="800" spc="35" dirty="0">
                <a:solidFill>
                  <a:srgbClr val="333E48"/>
                </a:solidFill>
                <a:latin typeface="Lucida Sans"/>
                <a:cs typeface="Lucida Sans"/>
              </a:rPr>
              <a:t>c</a:t>
            </a:r>
            <a:r>
              <a:rPr sz="800" spc="-25" dirty="0">
                <a:solidFill>
                  <a:srgbClr val="333E48"/>
                </a:solidFill>
                <a:latin typeface="Lucida Sans"/>
                <a:cs typeface="Lucida Sans"/>
              </a:rPr>
              <a:t>an</a:t>
            </a:r>
            <a:r>
              <a:rPr sz="800" spc="-40" dirty="0">
                <a:solidFill>
                  <a:srgbClr val="333E48"/>
                </a:solidFill>
                <a:latin typeface="Lucida Sans"/>
                <a:cs typeface="Lucida Sans"/>
              </a:rPr>
              <a:t> </a:t>
            </a:r>
            <a:r>
              <a:rPr sz="800" spc="-15" dirty="0">
                <a:solidFill>
                  <a:srgbClr val="333E48"/>
                </a:solidFill>
                <a:latin typeface="Lucida Sans"/>
                <a:cs typeface="Lucida Sans"/>
              </a:rPr>
              <a:t>h</a:t>
            </a:r>
            <a:r>
              <a:rPr sz="800" spc="0" dirty="0">
                <a:solidFill>
                  <a:srgbClr val="333E48"/>
                </a:solidFill>
                <a:latin typeface="Lucida Sans"/>
                <a:cs typeface="Lucida Sans"/>
              </a:rPr>
              <a:t>e</a:t>
            </a:r>
            <a:r>
              <a:rPr sz="800" spc="-30" dirty="0">
                <a:solidFill>
                  <a:srgbClr val="333E48"/>
                </a:solidFill>
                <a:latin typeface="Lucida Sans"/>
                <a:cs typeface="Lucida Sans"/>
              </a:rPr>
              <a:t>l</a:t>
            </a:r>
            <a:r>
              <a:rPr sz="800" spc="-35" dirty="0">
                <a:solidFill>
                  <a:srgbClr val="333E48"/>
                </a:solidFill>
                <a:latin typeface="Lucida Sans"/>
                <a:cs typeface="Lucida Sans"/>
              </a:rPr>
              <a:t>p</a:t>
            </a:r>
            <a:r>
              <a:rPr sz="800" spc="-20" dirty="0">
                <a:solidFill>
                  <a:srgbClr val="333E48"/>
                </a:solidFill>
                <a:latin typeface="Lucida Sans"/>
                <a:cs typeface="Lucida Sans"/>
              </a:rPr>
              <a:t> </a:t>
            </a:r>
            <a:r>
              <a:rPr sz="800" spc="-30" dirty="0">
                <a:solidFill>
                  <a:srgbClr val="333E48"/>
                </a:solidFill>
                <a:latin typeface="Lucida Sans"/>
                <a:cs typeface="Lucida Sans"/>
              </a:rPr>
              <a:t>f</a:t>
            </a:r>
            <a:r>
              <a:rPr sz="800" spc="-20" dirty="0">
                <a:solidFill>
                  <a:srgbClr val="333E48"/>
                </a:solidFill>
                <a:latin typeface="Lucida Sans"/>
                <a:cs typeface="Lucida Sans"/>
              </a:rPr>
              <a:t>a</a:t>
            </a:r>
            <a:r>
              <a:rPr sz="800" spc="20" dirty="0">
                <a:solidFill>
                  <a:srgbClr val="333E48"/>
                </a:solidFill>
                <a:latin typeface="Lucida Sans"/>
                <a:cs typeface="Lucida Sans"/>
              </a:rPr>
              <a:t>c</a:t>
            </a:r>
            <a:r>
              <a:rPr sz="800" spc="-40" dirty="0">
                <a:solidFill>
                  <a:srgbClr val="333E48"/>
                </a:solidFill>
                <a:latin typeface="Lucida Sans"/>
                <a:cs typeface="Lucida Sans"/>
              </a:rPr>
              <a:t>u</a:t>
            </a:r>
            <a:r>
              <a:rPr sz="800" spc="-25" dirty="0">
                <a:solidFill>
                  <a:srgbClr val="333E48"/>
                </a:solidFill>
                <a:latin typeface="Lucida Sans"/>
                <a:cs typeface="Lucida Sans"/>
              </a:rPr>
              <a:t>l</a:t>
            </a:r>
            <a:r>
              <a:rPr sz="800" spc="-10" dirty="0">
                <a:solidFill>
                  <a:srgbClr val="333E48"/>
                </a:solidFill>
                <a:latin typeface="Lucida Sans"/>
                <a:cs typeface="Lucida Sans"/>
              </a:rPr>
              <a:t>t</a:t>
            </a:r>
            <a:r>
              <a:rPr sz="800" spc="-20" dirty="0">
                <a:solidFill>
                  <a:srgbClr val="333E48"/>
                </a:solidFill>
                <a:latin typeface="Lucida Sans"/>
                <a:cs typeface="Lucida Sans"/>
              </a:rPr>
              <a:t>y</a:t>
            </a:r>
            <a:r>
              <a:rPr sz="800" spc="-40" dirty="0">
                <a:solidFill>
                  <a:srgbClr val="333E48"/>
                </a:solidFill>
                <a:latin typeface="Lucida Sans"/>
                <a:cs typeface="Lucida Sans"/>
              </a:rPr>
              <a:t> </a:t>
            </a:r>
            <a:r>
              <a:rPr sz="800" spc="-20" dirty="0">
                <a:solidFill>
                  <a:srgbClr val="333E48"/>
                </a:solidFill>
                <a:latin typeface="Lucida Sans"/>
                <a:cs typeface="Lucida Sans"/>
              </a:rPr>
              <a:t>an</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45" dirty="0">
                <a:solidFill>
                  <a:srgbClr val="333E48"/>
                </a:solidFill>
                <a:latin typeface="Lucida Sans"/>
                <a:cs typeface="Lucida Sans"/>
              </a:rPr>
              <a:t>s</a:t>
            </a:r>
            <a:r>
              <a:rPr sz="800" spc="-25" dirty="0">
                <a:solidFill>
                  <a:srgbClr val="333E48"/>
                </a:solidFill>
                <a:latin typeface="Lucida Sans"/>
                <a:cs typeface="Lucida Sans"/>
              </a:rPr>
              <a:t>ta</a:t>
            </a:r>
            <a:r>
              <a:rPr sz="800" spc="-40" dirty="0">
                <a:solidFill>
                  <a:srgbClr val="333E48"/>
                </a:solidFill>
                <a:latin typeface="Lucida Sans"/>
                <a:cs typeface="Lucida Sans"/>
              </a:rPr>
              <a:t>ff </a:t>
            </a:r>
            <a:r>
              <a:rPr sz="800" spc="-5" dirty="0">
                <a:solidFill>
                  <a:srgbClr val="333E48"/>
                </a:solidFill>
                <a:latin typeface="Lucida Sans"/>
                <a:cs typeface="Lucida Sans"/>
              </a:rPr>
              <a:t>e</a:t>
            </a:r>
            <a:r>
              <a:rPr sz="800" spc="-25" dirty="0">
                <a:solidFill>
                  <a:srgbClr val="333E48"/>
                </a:solidFill>
                <a:latin typeface="Lucida Sans"/>
                <a:cs typeface="Lucida Sans"/>
              </a:rPr>
              <a:t>v</a:t>
            </a:r>
            <a:r>
              <a:rPr sz="800" spc="-20" dirty="0">
                <a:solidFill>
                  <a:srgbClr val="333E48"/>
                </a:solidFill>
                <a:latin typeface="Lucida Sans"/>
                <a:cs typeface="Lucida Sans"/>
              </a:rPr>
              <a:t>a</a:t>
            </a:r>
            <a:r>
              <a:rPr sz="800" spc="-35" dirty="0">
                <a:solidFill>
                  <a:srgbClr val="333E48"/>
                </a:solidFill>
                <a:latin typeface="Lucida Sans"/>
                <a:cs typeface="Lucida Sans"/>
              </a:rPr>
              <a:t>l</a:t>
            </a:r>
            <a:r>
              <a:rPr sz="800" spc="-25" dirty="0">
                <a:solidFill>
                  <a:srgbClr val="333E48"/>
                </a:solidFill>
                <a:latin typeface="Lucida Sans"/>
                <a:cs typeface="Lucida Sans"/>
              </a:rPr>
              <a:t>ua</a:t>
            </a:r>
            <a:r>
              <a:rPr sz="800" spc="-45" dirty="0">
                <a:solidFill>
                  <a:srgbClr val="333E48"/>
                </a:solidFill>
                <a:latin typeface="Lucida Sans"/>
                <a:cs typeface="Lucida Sans"/>
              </a:rPr>
              <a:t>t</a:t>
            </a:r>
            <a:r>
              <a:rPr sz="800" spc="-5" dirty="0">
                <a:solidFill>
                  <a:srgbClr val="333E48"/>
                </a:solidFill>
                <a:latin typeface="Lucida Sans"/>
                <a:cs typeface="Lucida Sans"/>
              </a:rPr>
              <a:t>e </a:t>
            </a:r>
            <a:r>
              <a:rPr sz="800" spc="-45" dirty="0">
                <a:solidFill>
                  <a:srgbClr val="333E48"/>
                </a:solidFill>
                <a:latin typeface="Lucida Sans"/>
                <a:cs typeface="Lucida Sans"/>
              </a:rPr>
              <a:t>s</a:t>
            </a:r>
            <a:r>
              <a:rPr sz="800" spc="-35" dirty="0">
                <a:solidFill>
                  <a:srgbClr val="333E48"/>
                </a:solidFill>
                <a:latin typeface="Lucida Sans"/>
                <a:cs typeface="Lucida Sans"/>
              </a:rPr>
              <a:t>t</a:t>
            </a:r>
            <a:r>
              <a:rPr sz="800" spc="-15" dirty="0">
                <a:solidFill>
                  <a:srgbClr val="333E48"/>
                </a:solidFill>
                <a:latin typeface="Lucida Sans"/>
                <a:cs typeface="Lucida Sans"/>
              </a:rPr>
              <a:t>ude</a:t>
            </a:r>
            <a:r>
              <a:rPr sz="800" spc="-25" dirty="0">
                <a:solidFill>
                  <a:srgbClr val="333E48"/>
                </a:solidFill>
                <a:latin typeface="Lucida Sans"/>
                <a:cs typeface="Lucida Sans"/>
              </a:rPr>
              <a:t>n</a:t>
            </a:r>
            <a:r>
              <a:rPr sz="800" spc="-15" dirty="0">
                <a:solidFill>
                  <a:srgbClr val="333E48"/>
                </a:solidFill>
                <a:latin typeface="Lucida Sans"/>
                <a:cs typeface="Lucida Sans"/>
              </a:rPr>
              <a:t>t</a:t>
            </a:r>
            <a:r>
              <a:rPr sz="800" spc="-65" dirty="0">
                <a:solidFill>
                  <a:srgbClr val="333E48"/>
                </a:solidFill>
                <a:latin typeface="Lucida Sans"/>
                <a:cs typeface="Lucida Sans"/>
              </a:rPr>
              <a:t>s</a:t>
            </a:r>
            <a:r>
              <a:rPr sz="800" spc="-90" dirty="0">
                <a:solidFill>
                  <a:srgbClr val="333E48"/>
                </a:solidFill>
                <a:latin typeface="Lucida Sans"/>
                <a:cs typeface="Lucida Sans"/>
              </a:rPr>
              <a:t>’</a:t>
            </a:r>
            <a:r>
              <a:rPr sz="800" spc="-40" dirty="0">
                <a:solidFill>
                  <a:srgbClr val="333E48"/>
                </a:solidFill>
                <a:latin typeface="Lucida Sans"/>
                <a:cs typeface="Lucida Sans"/>
              </a:rPr>
              <a:t> </a:t>
            </a:r>
            <a:r>
              <a:rPr sz="800" spc="10" dirty="0">
                <a:solidFill>
                  <a:srgbClr val="333E48"/>
                </a:solidFill>
                <a:latin typeface="Lucida Sans"/>
                <a:cs typeface="Lucida Sans"/>
              </a:rPr>
              <a:t>ac</a:t>
            </a:r>
            <a:r>
              <a:rPr sz="800" spc="-20" dirty="0">
                <a:solidFill>
                  <a:srgbClr val="333E48"/>
                </a:solidFill>
                <a:latin typeface="Lucida Sans"/>
                <a:cs typeface="Lucida Sans"/>
              </a:rPr>
              <a:t>a</a:t>
            </a:r>
            <a:r>
              <a:rPr sz="800" spc="-10" dirty="0">
                <a:solidFill>
                  <a:srgbClr val="333E48"/>
                </a:solidFill>
                <a:latin typeface="Lucida Sans"/>
                <a:cs typeface="Lucida Sans"/>
              </a:rPr>
              <a:t>de</a:t>
            </a:r>
            <a:r>
              <a:rPr sz="800" spc="-5" dirty="0">
                <a:solidFill>
                  <a:srgbClr val="333E48"/>
                </a:solidFill>
                <a:latin typeface="Lucida Sans"/>
                <a:cs typeface="Lucida Sans"/>
              </a:rPr>
              <a:t>m</a:t>
            </a:r>
            <a:r>
              <a:rPr sz="800" spc="-45" dirty="0">
                <a:solidFill>
                  <a:srgbClr val="333E48"/>
                </a:solidFill>
                <a:latin typeface="Lucida Sans"/>
                <a:cs typeface="Lucida Sans"/>
              </a:rPr>
              <a:t>i</a:t>
            </a:r>
            <a:r>
              <a:rPr sz="800" spc="25" dirty="0">
                <a:solidFill>
                  <a:srgbClr val="333E48"/>
                </a:solidFill>
                <a:latin typeface="Lucida Sans"/>
                <a:cs typeface="Lucida Sans"/>
              </a:rPr>
              <a:t>c</a:t>
            </a:r>
            <a:r>
              <a:rPr sz="800" spc="-40" dirty="0">
                <a:solidFill>
                  <a:srgbClr val="333E48"/>
                </a:solidFill>
                <a:latin typeface="Lucida Sans"/>
                <a:cs typeface="Lucida Sans"/>
              </a:rPr>
              <a:t> r</a:t>
            </a:r>
            <a:r>
              <a:rPr sz="800" spc="-45" dirty="0">
                <a:solidFill>
                  <a:srgbClr val="333E48"/>
                </a:solidFill>
                <a:latin typeface="Lucida Sans"/>
                <a:cs typeface="Lucida Sans"/>
              </a:rPr>
              <a:t>i</a:t>
            </a:r>
            <a:r>
              <a:rPr sz="800" spc="-50" dirty="0">
                <a:solidFill>
                  <a:srgbClr val="333E48"/>
                </a:solidFill>
                <a:latin typeface="Lucida Sans"/>
                <a:cs typeface="Lucida Sans"/>
              </a:rPr>
              <a:t>s</a:t>
            </a:r>
            <a:r>
              <a:rPr sz="800" spc="-55" dirty="0">
                <a:solidFill>
                  <a:srgbClr val="333E48"/>
                </a:solidFill>
                <a:latin typeface="Lucida Sans"/>
                <a:cs typeface="Lucida Sans"/>
              </a:rPr>
              <a:t>k</a:t>
            </a:r>
            <a:r>
              <a:rPr sz="800" spc="-60" dirty="0">
                <a:solidFill>
                  <a:srgbClr val="333E48"/>
                </a:solidFill>
                <a:latin typeface="Lucida Sans"/>
                <a:cs typeface="Lucida Sans"/>
              </a:rPr>
              <a:t>.</a:t>
            </a:r>
            <a:endParaRPr sz="800">
              <a:latin typeface="Lucida Sans"/>
              <a:cs typeface="Lucida Sans"/>
            </a:endParaRPr>
          </a:p>
        </p:txBody>
      </p:sp>
      <p:sp>
        <p:nvSpPr>
          <p:cNvPr id="125" name="object 125"/>
          <p:cNvSpPr txBox="1"/>
          <p:nvPr/>
        </p:nvSpPr>
        <p:spPr>
          <a:xfrm>
            <a:off x="3393513" y="1957605"/>
            <a:ext cx="1367155" cy="974090"/>
          </a:xfrm>
          <a:prstGeom prst="rect">
            <a:avLst/>
          </a:prstGeom>
        </p:spPr>
        <p:txBody>
          <a:bodyPr vert="horz" wrap="square" lIns="0" tIns="0" rIns="0" bIns="0" rtlCol="0">
            <a:spAutoFit/>
          </a:bodyPr>
          <a:lstStyle/>
          <a:p>
            <a:pPr marL="12700" marR="363220">
              <a:lnSpc>
                <a:spcPct val="108300"/>
              </a:lnSpc>
            </a:pPr>
            <a:r>
              <a:rPr sz="900" b="1" spc="25" dirty="0">
                <a:solidFill>
                  <a:srgbClr val="333E48"/>
                </a:solidFill>
                <a:latin typeface="Arial"/>
                <a:cs typeface="Arial"/>
              </a:rPr>
              <a:t>I</a:t>
            </a:r>
            <a:r>
              <a:rPr sz="900" b="1" spc="5" dirty="0">
                <a:solidFill>
                  <a:srgbClr val="333E48"/>
                </a:solidFill>
                <a:latin typeface="Arial"/>
                <a:cs typeface="Arial"/>
              </a:rPr>
              <a:t>n</a:t>
            </a:r>
            <a:r>
              <a:rPr sz="900" b="1" spc="-15" dirty="0">
                <a:solidFill>
                  <a:srgbClr val="333E48"/>
                </a:solidFill>
                <a:latin typeface="Arial"/>
                <a:cs typeface="Arial"/>
              </a:rPr>
              <a:t>c</a:t>
            </a:r>
            <a:r>
              <a:rPr sz="900" b="1" spc="0" dirty="0">
                <a:solidFill>
                  <a:srgbClr val="333E48"/>
                </a:solidFill>
                <a:latin typeface="Arial"/>
                <a:cs typeface="Arial"/>
              </a:rPr>
              <a:t>e</a:t>
            </a:r>
            <a:r>
              <a:rPr sz="900" b="1" spc="-5" dirty="0">
                <a:solidFill>
                  <a:srgbClr val="333E48"/>
                </a:solidFill>
                <a:latin typeface="Arial"/>
                <a:cs typeface="Arial"/>
              </a:rPr>
              <a:t>n</a:t>
            </a:r>
            <a:r>
              <a:rPr sz="900" b="1" spc="35" dirty="0">
                <a:solidFill>
                  <a:srgbClr val="333E48"/>
                </a:solidFill>
                <a:latin typeface="Arial"/>
                <a:cs typeface="Arial"/>
              </a:rPr>
              <a:t>t</a:t>
            </a:r>
            <a:r>
              <a:rPr sz="900" b="1" spc="-5" dirty="0">
                <a:solidFill>
                  <a:srgbClr val="333E48"/>
                </a:solidFill>
                <a:latin typeface="Arial"/>
                <a:cs typeface="Arial"/>
              </a:rPr>
              <a:t>i</a:t>
            </a:r>
            <a:r>
              <a:rPr sz="900" b="1" spc="-30" dirty="0">
                <a:solidFill>
                  <a:srgbClr val="333E48"/>
                </a:solidFill>
                <a:latin typeface="Arial"/>
                <a:cs typeface="Arial"/>
              </a:rPr>
              <a:t>v</a:t>
            </a:r>
            <a:r>
              <a:rPr sz="900" b="1" dirty="0">
                <a:solidFill>
                  <a:srgbClr val="333E48"/>
                </a:solidFill>
                <a:latin typeface="Arial"/>
                <a:cs typeface="Arial"/>
              </a:rPr>
              <a:t>i</a:t>
            </a:r>
            <a:r>
              <a:rPr sz="900" b="1" spc="-5" dirty="0">
                <a:solidFill>
                  <a:srgbClr val="333E48"/>
                </a:solidFill>
                <a:latin typeface="Arial"/>
                <a:cs typeface="Arial"/>
              </a:rPr>
              <a:t>ze</a:t>
            </a:r>
            <a:r>
              <a:rPr sz="900" b="1" spc="-35" dirty="0">
                <a:solidFill>
                  <a:srgbClr val="333E48"/>
                </a:solidFill>
                <a:latin typeface="Arial"/>
                <a:cs typeface="Arial"/>
              </a:rPr>
              <a:t> </a:t>
            </a:r>
            <a:r>
              <a:rPr sz="900" b="1" dirty="0">
                <a:solidFill>
                  <a:srgbClr val="333E48"/>
                </a:solidFill>
                <a:latin typeface="Arial"/>
                <a:cs typeface="Arial"/>
              </a:rPr>
              <a:t>T</a:t>
            </a:r>
            <a:r>
              <a:rPr sz="900" b="1" spc="-10" dirty="0">
                <a:solidFill>
                  <a:srgbClr val="333E48"/>
                </a:solidFill>
                <a:latin typeface="Arial"/>
                <a:cs typeface="Arial"/>
              </a:rPr>
              <a:t>i</a:t>
            </a:r>
            <a:r>
              <a:rPr sz="900" b="1" spc="25" dirty="0">
                <a:solidFill>
                  <a:srgbClr val="333E48"/>
                </a:solidFill>
                <a:latin typeface="Arial"/>
                <a:cs typeface="Arial"/>
              </a:rPr>
              <a:t>m</a:t>
            </a:r>
            <a:r>
              <a:rPr sz="900" b="1" spc="0" dirty="0">
                <a:solidFill>
                  <a:srgbClr val="333E48"/>
                </a:solidFill>
                <a:latin typeface="Arial"/>
                <a:cs typeface="Arial"/>
              </a:rPr>
              <a:t>e</a:t>
            </a:r>
            <a:r>
              <a:rPr sz="900" b="1" spc="-15" dirty="0">
                <a:solidFill>
                  <a:srgbClr val="333E48"/>
                </a:solidFill>
                <a:latin typeface="Arial"/>
                <a:cs typeface="Arial"/>
              </a:rPr>
              <a:t>ly</a:t>
            </a:r>
            <a:r>
              <a:rPr sz="900" b="1" spc="-10" dirty="0">
                <a:solidFill>
                  <a:srgbClr val="333E48"/>
                </a:solidFill>
                <a:latin typeface="Arial"/>
                <a:cs typeface="Arial"/>
              </a:rPr>
              <a:t> </a:t>
            </a:r>
            <a:r>
              <a:rPr sz="900" b="1" spc="-50" dirty="0">
                <a:solidFill>
                  <a:srgbClr val="333E48"/>
                </a:solidFill>
                <a:latin typeface="Arial"/>
                <a:cs typeface="Arial"/>
              </a:rPr>
              <a:t>P</a:t>
            </a:r>
            <a:r>
              <a:rPr sz="900" b="1" spc="5" dirty="0">
                <a:solidFill>
                  <a:srgbClr val="333E48"/>
                </a:solidFill>
                <a:latin typeface="Arial"/>
                <a:cs typeface="Arial"/>
              </a:rPr>
              <a:t>r</a:t>
            </a:r>
            <a:r>
              <a:rPr sz="900" b="1" spc="15" dirty="0">
                <a:solidFill>
                  <a:srgbClr val="333E48"/>
                </a:solidFill>
                <a:latin typeface="Arial"/>
                <a:cs typeface="Arial"/>
              </a:rPr>
              <a:t>o</a:t>
            </a:r>
            <a:r>
              <a:rPr sz="900" b="1" spc="-5" dirty="0">
                <a:solidFill>
                  <a:srgbClr val="333E48"/>
                </a:solidFill>
                <a:latin typeface="Arial"/>
                <a:cs typeface="Arial"/>
              </a:rPr>
              <a:t>g</a:t>
            </a:r>
            <a:r>
              <a:rPr sz="900" b="1" dirty="0">
                <a:solidFill>
                  <a:srgbClr val="333E48"/>
                </a:solidFill>
                <a:latin typeface="Arial"/>
                <a:cs typeface="Arial"/>
              </a:rPr>
              <a:t>r</a:t>
            </a:r>
            <a:r>
              <a:rPr sz="900" b="1" spc="0" dirty="0">
                <a:solidFill>
                  <a:srgbClr val="333E48"/>
                </a:solidFill>
                <a:latin typeface="Arial"/>
                <a:cs typeface="Arial"/>
              </a:rPr>
              <a:t>e</a:t>
            </a:r>
            <a:r>
              <a:rPr sz="900" b="1" spc="-90" dirty="0">
                <a:solidFill>
                  <a:srgbClr val="333E48"/>
                </a:solidFill>
                <a:latin typeface="Arial"/>
                <a:cs typeface="Arial"/>
              </a:rPr>
              <a:t>ss</a:t>
            </a:r>
            <a:r>
              <a:rPr sz="900" b="1" spc="-5" dirty="0">
                <a:solidFill>
                  <a:srgbClr val="333E48"/>
                </a:solidFill>
                <a:latin typeface="Arial"/>
                <a:cs typeface="Arial"/>
              </a:rPr>
              <a:t>i</a:t>
            </a:r>
            <a:r>
              <a:rPr sz="900" b="1" spc="15" dirty="0">
                <a:solidFill>
                  <a:srgbClr val="333E48"/>
                </a:solidFill>
                <a:latin typeface="Arial"/>
                <a:cs typeface="Arial"/>
              </a:rPr>
              <a:t>o</a:t>
            </a:r>
            <a:r>
              <a:rPr sz="900" b="1" dirty="0">
                <a:solidFill>
                  <a:srgbClr val="333E48"/>
                </a:solidFill>
                <a:latin typeface="Arial"/>
                <a:cs typeface="Arial"/>
              </a:rPr>
              <a:t>n</a:t>
            </a:r>
            <a:endParaRPr sz="900">
              <a:latin typeface="Arial"/>
              <a:cs typeface="Arial"/>
            </a:endParaRPr>
          </a:p>
          <a:p>
            <a:pPr marL="12700" marR="219710">
              <a:lnSpc>
                <a:spcPct val="108300"/>
              </a:lnSpc>
              <a:spcBef>
                <a:spcPts val="195"/>
              </a:spcBef>
            </a:pPr>
            <a:r>
              <a:rPr sz="800" spc="-10" dirty="0">
                <a:solidFill>
                  <a:srgbClr val="333E48"/>
                </a:solidFill>
                <a:latin typeface="Lucida Sans"/>
                <a:cs typeface="Lucida Sans"/>
              </a:rPr>
              <a:t>S</a:t>
            </a:r>
            <a:r>
              <a:rPr sz="800" spc="-35" dirty="0">
                <a:solidFill>
                  <a:srgbClr val="333E48"/>
                </a:solidFill>
                <a:latin typeface="Lucida Sans"/>
                <a:cs typeface="Lucida Sans"/>
              </a:rPr>
              <a:t>t</a:t>
            </a:r>
            <a:r>
              <a:rPr sz="800" spc="-20" dirty="0">
                <a:solidFill>
                  <a:srgbClr val="333E48"/>
                </a:solidFill>
                <a:latin typeface="Lucida Sans"/>
                <a:cs typeface="Lucida Sans"/>
              </a:rPr>
              <a:t>u</a:t>
            </a:r>
            <a:r>
              <a:rPr sz="800" spc="-25" dirty="0">
                <a:solidFill>
                  <a:srgbClr val="333E48"/>
                </a:solidFill>
                <a:latin typeface="Lucida Sans"/>
                <a:cs typeface="Lucida Sans"/>
              </a:rPr>
              <a:t>d</a:t>
            </a:r>
            <a:r>
              <a:rPr sz="800" spc="0" dirty="0">
                <a:solidFill>
                  <a:srgbClr val="333E48"/>
                </a:solidFill>
                <a:latin typeface="Lucida Sans"/>
                <a:cs typeface="Lucida Sans"/>
              </a:rPr>
              <a:t>e</a:t>
            </a:r>
            <a:r>
              <a:rPr sz="800" spc="-25" dirty="0">
                <a:solidFill>
                  <a:srgbClr val="333E48"/>
                </a:solidFill>
                <a:latin typeface="Lucida Sans"/>
                <a:cs typeface="Lucida Sans"/>
              </a:rPr>
              <a:t>n</a:t>
            </a:r>
            <a:r>
              <a:rPr sz="800" spc="-15" dirty="0">
                <a:solidFill>
                  <a:srgbClr val="333E48"/>
                </a:solidFill>
                <a:latin typeface="Lucida Sans"/>
                <a:cs typeface="Lucida Sans"/>
              </a:rPr>
              <a:t>t</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25" dirty="0">
                <a:solidFill>
                  <a:srgbClr val="333E48"/>
                </a:solidFill>
                <a:latin typeface="Lucida Sans"/>
                <a:cs typeface="Lucida Sans"/>
              </a:rPr>
              <a:t>are</a:t>
            </a:r>
            <a:r>
              <a:rPr sz="800" spc="-40" dirty="0">
                <a:solidFill>
                  <a:srgbClr val="333E48"/>
                </a:solidFill>
                <a:latin typeface="Lucida Sans"/>
                <a:cs typeface="Lucida Sans"/>
              </a:rPr>
              <a:t> </a:t>
            </a:r>
            <a:r>
              <a:rPr sz="800" spc="-5" dirty="0">
                <a:solidFill>
                  <a:srgbClr val="333E48"/>
                </a:solidFill>
                <a:latin typeface="Lucida Sans"/>
                <a:cs typeface="Lucida Sans"/>
              </a:rPr>
              <a:t>m</a:t>
            </a:r>
            <a:r>
              <a:rPr sz="800" spc="15" dirty="0">
                <a:solidFill>
                  <a:srgbClr val="333E48"/>
                </a:solidFill>
                <a:latin typeface="Lucida Sans"/>
                <a:cs typeface="Lucida Sans"/>
              </a:rPr>
              <a:t>o</a:t>
            </a:r>
            <a:r>
              <a:rPr sz="800" spc="-25" dirty="0">
                <a:solidFill>
                  <a:srgbClr val="333E48"/>
                </a:solidFill>
                <a:latin typeface="Lucida Sans"/>
                <a:cs typeface="Lucida Sans"/>
              </a:rPr>
              <a:t>re</a:t>
            </a:r>
            <a:r>
              <a:rPr sz="800" spc="-40" dirty="0">
                <a:solidFill>
                  <a:srgbClr val="333E48"/>
                </a:solidFill>
                <a:latin typeface="Lucida Sans"/>
                <a:cs typeface="Lucida Sans"/>
              </a:rPr>
              <a:t> </a:t>
            </a:r>
            <a:r>
              <a:rPr sz="800" spc="-30" dirty="0">
                <a:solidFill>
                  <a:srgbClr val="333E48"/>
                </a:solidFill>
                <a:latin typeface="Lucida Sans"/>
                <a:cs typeface="Lucida Sans"/>
              </a:rPr>
              <a:t>l</a:t>
            </a:r>
            <a:r>
              <a:rPr sz="800" spc="-45" dirty="0">
                <a:solidFill>
                  <a:srgbClr val="333E48"/>
                </a:solidFill>
                <a:latin typeface="Lucida Sans"/>
                <a:cs typeface="Lucida Sans"/>
              </a:rPr>
              <a:t>i</a:t>
            </a:r>
            <a:r>
              <a:rPr sz="800" spc="-80" dirty="0">
                <a:solidFill>
                  <a:srgbClr val="333E48"/>
                </a:solidFill>
                <a:latin typeface="Lucida Sans"/>
                <a:cs typeface="Lucida Sans"/>
              </a:rPr>
              <a:t>k</a:t>
            </a:r>
            <a:r>
              <a:rPr sz="800" spc="0" dirty="0">
                <a:solidFill>
                  <a:srgbClr val="333E48"/>
                </a:solidFill>
                <a:latin typeface="Lucida Sans"/>
                <a:cs typeface="Lucida Sans"/>
              </a:rPr>
              <a:t>e</a:t>
            </a:r>
            <a:r>
              <a:rPr sz="800" spc="-30" dirty="0">
                <a:solidFill>
                  <a:srgbClr val="333E48"/>
                </a:solidFill>
                <a:latin typeface="Lucida Sans"/>
                <a:cs typeface="Lucida Sans"/>
              </a:rPr>
              <a:t>l</a:t>
            </a:r>
            <a:r>
              <a:rPr sz="800" spc="-20" dirty="0">
                <a:solidFill>
                  <a:srgbClr val="333E48"/>
                </a:solidFill>
                <a:latin typeface="Lucida Sans"/>
                <a:cs typeface="Lucida Sans"/>
              </a:rPr>
              <a:t>y</a:t>
            </a:r>
            <a:r>
              <a:rPr sz="800" spc="-15" dirty="0">
                <a:solidFill>
                  <a:srgbClr val="333E48"/>
                </a:solidFill>
                <a:latin typeface="Lucida Sans"/>
                <a:cs typeface="Lucida Sans"/>
              </a:rPr>
              <a:t> </a:t>
            </a:r>
            <a:r>
              <a:rPr sz="800" spc="-45" dirty="0">
                <a:solidFill>
                  <a:srgbClr val="333E48"/>
                </a:solidFill>
                <a:latin typeface="Lucida Sans"/>
                <a:cs typeface="Lucida Sans"/>
              </a:rPr>
              <a:t>t</a:t>
            </a:r>
            <a:r>
              <a:rPr sz="800" spc="5" dirty="0">
                <a:solidFill>
                  <a:srgbClr val="333E48"/>
                </a:solidFill>
                <a:latin typeface="Lucida Sans"/>
                <a:cs typeface="Lucida Sans"/>
              </a:rPr>
              <a:t>o</a:t>
            </a:r>
            <a:r>
              <a:rPr sz="800" spc="-40" dirty="0">
                <a:solidFill>
                  <a:srgbClr val="333E48"/>
                </a:solidFill>
                <a:latin typeface="Lucida Sans"/>
                <a:cs typeface="Lucida Sans"/>
              </a:rPr>
              <a:t> </a:t>
            </a:r>
            <a:r>
              <a:rPr sz="800" spc="-30" dirty="0">
                <a:solidFill>
                  <a:srgbClr val="333E48"/>
                </a:solidFill>
                <a:latin typeface="Lucida Sans"/>
                <a:cs typeface="Lucida Sans"/>
              </a:rPr>
              <a:t>g</a:t>
            </a:r>
            <a:r>
              <a:rPr sz="800" spc="-35" dirty="0">
                <a:solidFill>
                  <a:srgbClr val="333E48"/>
                </a:solidFill>
                <a:latin typeface="Lucida Sans"/>
                <a:cs typeface="Lucida Sans"/>
              </a:rPr>
              <a:t>r</a:t>
            </a:r>
            <a:r>
              <a:rPr sz="800" spc="-20" dirty="0">
                <a:solidFill>
                  <a:srgbClr val="333E48"/>
                </a:solidFill>
                <a:latin typeface="Lucida Sans"/>
                <a:cs typeface="Lucida Sans"/>
              </a:rPr>
              <a:t>a</a:t>
            </a:r>
            <a:r>
              <a:rPr sz="800" spc="-30" dirty="0">
                <a:solidFill>
                  <a:srgbClr val="333E48"/>
                </a:solidFill>
                <a:latin typeface="Lucida Sans"/>
                <a:cs typeface="Lucida Sans"/>
              </a:rPr>
              <a:t>d</a:t>
            </a:r>
            <a:r>
              <a:rPr sz="800" spc="-25" dirty="0">
                <a:solidFill>
                  <a:srgbClr val="333E48"/>
                </a:solidFill>
                <a:latin typeface="Lucida Sans"/>
                <a:cs typeface="Lucida Sans"/>
              </a:rPr>
              <a:t>u</a:t>
            </a:r>
            <a:r>
              <a:rPr sz="800" spc="-30" dirty="0">
                <a:solidFill>
                  <a:srgbClr val="333E48"/>
                </a:solidFill>
                <a:latin typeface="Lucida Sans"/>
                <a:cs typeface="Lucida Sans"/>
              </a:rPr>
              <a:t>a</a:t>
            </a:r>
            <a:r>
              <a:rPr sz="800" spc="-45" dirty="0">
                <a:solidFill>
                  <a:srgbClr val="333E48"/>
                </a:solidFill>
                <a:latin typeface="Lucida Sans"/>
                <a:cs typeface="Lucida Sans"/>
              </a:rPr>
              <a:t>t</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15" dirty="0">
                <a:solidFill>
                  <a:srgbClr val="333E48"/>
                </a:solidFill>
                <a:latin typeface="Lucida Sans"/>
                <a:cs typeface="Lucida Sans"/>
              </a:rPr>
              <a:t>o</a:t>
            </a:r>
            <a:r>
              <a:rPr sz="800" spc="-25" dirty="0">
                <a:solidFill>
                  <a:srgbClr val="333E48"/>
                </a:solidFill>
                <a:latin typeface="Lucida Sans"/>
                <a:cs typeface="Lucida Sans"/>
              </a:rPr>
              <a:t>n</a:t>
            </a:r>
            <a:r>
              <a:rPr sz="800" spc="-40" dirty="0">
                <a:solidFill>
                  <a:srgbClr val="333E48"/>
                </a:solidFill>
                <a:latin typeface="Lucida Sans"/>
                <a:cs typeface="Lucida Sans"/>
              </a:rPr>
              <a:t> </a:t>
            </a:r>
            <a:r>
              <a:rPr sz="800" spc="-30" dirty="0">
                <a:solidFill>
                  <a:srgbClr val="333E48"/>
                </a:solidFill>
                <a:latin typeface="Lucida Sans"/>
                <a:cs typeface="Lucida Sans"/>
              </a:rPr>
              <a:t>t</a:t>
            </a:r>
            <a:r>
              <a:rPr sz="800" spc="-45" dirty="0">
                <a:solidFill>
                  <a:srgbClr val="333E48"/>
                </a:solidFill>
                <a:latin typeface="Lucida Sans"/>
                <a:cs typeface="Lucida Sans"/>
              </a:rPr>
              <a:t>i</a:t>
            </a:r>
            <a:r>
              <a:rPr sz="800" spc="-5" dirty="0">
                <a:solidFill>
                  <a:srgbClr val="333E48"/>
                </a:solidFill>
                <a:latin typeface="Lucida Sans"/>
                <a:cs typeface="Lucida Sans"/>
              </a:rPr>
              <a:t>me</a:t>
            </a:r>
            <a:r>
              <a:rPr sz="800" spc="-40" dirty="0">
                <a:solidFill>
                  <a:srgbClr val="333E48"/>
                </a:solidFill>
                <a:latin typeface="Lucida Sans"/>
                <a:cs typeface="Lucida Sans"/>
              </a:rPr>
              <a:t> </a:t>
            </a:r>
            <a:r>
              <a:rPr sz="800" spc="-50" dirty="0">
                <a:solidFill>
                  <a:srgbClr val="333E48"/>
                </a:solidFill>
                <a:latin typeface="Lucida Sans"/>
                <a:cs typeface="Lucida Sans"/>
              </a:rPr>
              <a:t>i</a:t>
            </a:r>
            <a:r>
              <a:rPr sz="800" spc="-40" dirty="0">
                <a:solidFill>
                  <a:srgbClr val="333E48"/>
                </a:solidFill>
                <a:latin typeface="Lucida Sans"/>
                <a:cs typeface="Lucida Sans"/>
              </a:rPr>
              <a:t>f</a:t>
            </a:r>
            <a:endParaRPr sz="800">
              <a:latin typeface="Lucida Sans"/>
              <a:cs typeface="Lucida Sans"/>
            </a:endParaRPr>
          </a:p>
          <a:p>
            <a:pPr marL="12700" marR="5080" algn="just">
              <a:lnSpc>
                <a:spcPct val="108300"/>
              </a:lnSpc>
            </a:pPr>
            <a:r>
              <a:rPr sz="800" spc="-30" dirty="0">
                <a:solidFill>
                  <a:srgbClr val="333E48"/>
                </a:solidFill>
                <a:latin typeface="Lucida Sans"/>
                <a:cs typeface="Lucida Sans"/>
              </a:rPr>
              <a:t>a</a:t>
            </a:r>
            <a:r>
              <a:rPr sz="800" spc="-20" dirty="0">
                <a:solidFill>
                  <a:srgbClr val="333E48"/>
                </a:solidFill>
                <a:latin typeface="Lucida Sans"/>
                <a:cs typeface="Lucida Sans"/>
              </a:rPr>
              <a:t>t</a:t>
            </a:r>
            <a:r>
              <a:rPr sz="800" spc="-45" dirty="0">
                <a:solidFill>
                  <a:srgbClr val="333E48"/>
                </a:solidFill>
                <a:latin typeface="Lucida Sans"/>
                <a:cs typeface="Lucida Sans"/>
              </a:rPr>
              <a:t>t</a:t>
            </a:r>
            <a:r>
              <a:rPr sz="800" spc="0" dirty="0">
                <a:solidFill>
                  <a:srgbClr val="333E48"/>
                </a:solidFill>
                <a:latin typeface="Lucida Sans"/>
                <a:cs typeface="Lucida Sans"/>
              </a:rPr>
              <a:t>e</a:t>
            </a:r>
            <a:r>
              <a:rPr sz="800" spc="-5" dirty="0">
                <a:solidFill>
                  <a:srgbClr val="333E48"/>
                </a:solidFill>
                <a:latin typeface="Lucida Sans"/>
                <a:cs typeface="Lucida Sans"/>
              </a:rPr>
              <a:t>m</a:t>
            </a:r>
            <a:r>
              <a:rPr sz="800" spc="-35" dirty="0">
                <a:solidFill>
                  <a:srgbClr val="333E48"/>
                </a:solidFill>
                <a:latin typeface="Lucida Sans"/>
                <a:cs typeface="Lucida Sans"/>
              </a:rPr>
              <a:t>p</a:t>
            </a:r>
            <a:r>
              <a:rPr sz="800" spc="-30" dirty="0">
                <a:solidFill>
                  <a:srgbClr val="333E48"/>
                </a:solidFill>
                <a:latin typeface="Lucida Sans"/>
                <a:cs typeface="Lucida Sans"/>
              </a:rPr>
              <a:t>t</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35" dirty="0">
                <a:solidFill>
                  <a:srgbClr val="333E48"/>
                </a:solidFill>
                <a:latin typeface="Lucida Sans"/>
                <a:cs typeface="Lucida Sans"/>
              </a:rPr>
              <a:t>g</a:t>
            </a:r>
            <a:r>
              <a:rPr sz="800" spc="-40" dirty="0">
                <a:solidFill>
                  <a:srgbClr val="333E48"/>
                </a:solidFill>
                <a:latin typeface="Lucida Sans"/>
                <a:cs typeface="Lucida Sans"/>
              </a:rPr>
              <a:t> (</a:t>
            </a:r>
            <a:r>
              <a:rPr sz="800" spc="-25" dirty="0">
                <a:solidFill>
                  <a:srgbClr val="333E48"/>
                </a:solidFill>
                <a:latin typeface="Lucida Sans"/>
                <a:cs typeface="Lucida Sans"/>
              </a:rPr>
              <a:t>a</a:t>
            </a:r>
            <a:r>
              <a:rPr sz="800" spc="-15" dirty="0">
                <a:solidFill>
                  <a:srgbClr val="333E48"/>
                </a:solidFill>
                <a:latin typeface="Lucida Sans"/>
                <a:cs typeface="Lucida Sans"/>
              </a:rPr>
              <a:t>n</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15" dirty="0">
                <a:solidFill>
                  <a:srgbClr val="333E48"/>
                </a:solidFill>
                <a:latin typeface="Lucida Sans"/>
                <a:cs typeface="Lucida Sans"/>
              </a:rPr>
              <a:t>co</a:t>
            </a:r>
            <a:r>
              <a:rPr sz="800" spc="-5" dirty="0">
                <a:solidFill>
                  <a:srgbClr val="333E48"/>
                </a:solidFill>
                <a:latin typeface="Lucida Sans"/>
                <a:cs typeface="Lucida Sans"/>
              </a:rPr>
              <a:t>m</a:t>
            </a:r>
            <a:r>
              <a:rPr sz="800" spc="-25" dirty="0">
                <a:solidFill>
                  <a:srgbClr val="333E48"/>
                </a:solidFill>
                <a:latin typeface="Lucida Sans"/>
                <a:cs typeface="Lucida Sans"/>
              </a:rPr>
              <a:t>p</a:t>
            </a:r>
            <a:r>
              <a:rPr sz="800" spc="-35" dirty="0">
                <a:solidFill>
                  <a:srgbClr val="333E48"/>
                </a:solidFill>
                <a:latin typeface="Lucida Sans"/>
                <a:cs typeface="Lucida Sans"/>
              </a:rPr>
              <a:t>l</a:t>
            </a:r>
            <a:r>
              <a:rPr sz="800" spc="-5" dirty="0">
                <a:solidFill>
                  <a:srgbClr val="333E48"/>
                </a:solidFill>
                <a:latin typeface="Lucida Sans"/>
                <a:cs typeface="Lucida Sans"/>
              </a:rPr>
              <a:t>e</a:t>
            </a:r>
            <a:r>
              <a:rPr sz="800" spc="-30" dirty="0">
                <a:solidFill>
                  <a:srgbClr val="333E48"/>
                </a:solidFill>
                <a:latin typeface="Lucida Sans"/>
                <a:cs typeface="Lucida Sans"/>
              </a:rPr>
              <a:t>t</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35" dirty="0">
                <a:solidFill>
                  <a:srgbClr val="333E48"/>
                </a:solidFill>
                <a:latin typeface="Lucida Sans"/>
                <a:cs typeface="Lucida Sans"/>
              </a:rPr>
              <a:t>g</a:t>
            </a:r>
            <a:r>
              <a:rPr sz="800" spc="-30" dirty="0">
                <a:solidFill>
                  <a:srgbClr val="333E48"/>
                </a:solidFill>
                <a:latin typeface="Lucida Sans"/>
                <a:cs typeface="Lucida Sans"/>
              </a:rPr>
              <a:t>) </a:t>
            </a:r>
            <a:r>
              <a:rPr sz="800" spc="-55" dirty="0">
                <a:solidFill>
                  <a:srgbClr val="333E48"/>
                </a:solidFill>
                <a:latin typeface="Lucida Sans"/>
                <a:cs typeface="Lucida Sans"/>
              </a:rPr>
              <a:t>3</a:t>
            </a:r>
            <a:r>
              <a:rPr sz="800" spc="-10" dirty="0">
                <a:solidFill>
                  <a:srgbClr val="333E48"/>
                </a:solidFill>
                <a:latin typeface="Lucida Sans"/>
                <a:cs typeface="Lucida Sans"/>
              </a:rPr>
              <a:t>0</a:t>
            </a:r>
            <a:r>
              <a:rPr sz="800" spc="-40" dirty="0">
                <a:solidFill>
                  <a:srgbClr val="333E48"/>
                </a:solidFill>
                <a:latin typeface="Lucida Sans"/>
                <a:cs typeface="Lucida Sans"/>
              </a:rPr>
              <a:t> </a:t>
            </a:r>
            <a:r>
              <a:rPr sz="800" spc="25" dirty="0">
                <a:solidFill>
                  <a:srgbClr val="333E48"/>
                </a:solidFill>
                <a:latin typeface="Lucida Sans"/>
                <a:cs typeface="Lucida Sans"/>
              </a:rPr>
              <a:t>c</a:t>
            </a:r>
            <a:r>
              <a:rPr sz="800" spc="-20" dirty="0">
                <a:solidFill>
                  <a:srgbClr val="333E48"/>
                </a:solidFill>
                <a:latin typeface="Lucida Sans"/>
                <a:cs typeface="Lucida Sans"/>
              </a:rPr>
              <a:t>re</a:t>
            </a:r>
            <a:r>
              <a:rPr sz="800" spc="-30" dirty="0">
                <a:solidFill>
                  <a:srgbClr val="333E48"/>
                </a:solidFill>
                <a:latin typeface="Lucida Sans"/>
                <a:cs typeface="Lucida Sans"/>
              </a:rPr>
              <a:t>d</a:t>
            </a:r>
            <a:r>
              <a:rPr sz="800" spc="-50" dirty="0">
                <a:solidFill>
                  <a:srgbClr val="333E48"/>
                </a:solidFill>
                <a:latin typeface="Lucida Sans"/>
                <a:cs typeface="Lucida Sans"/>
              </a:rPr>
              <a:t>i</a:t>
            </a:r>
            <a:r>
              <a:rPr sz="800" spc="-15" dirty="0">
                <a:solidFill>
                  <a:srgbClr val="333E48"/>
                </a:solidFill>
                <a:latin typeface="Lucida Sans"/>
                <a:cs typeface="Lucida Sans"/>
              </a:rPr>
              <a:t>t</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20" dirty="0">
                <a:solidFill>
                  <a:srgbClr val="333E48"/>
                </a:solidFill>
                <a:latin typeface="Lucida Sans"/>
                <a:cs typeface="Lucida Sans"/>
              </a:rPr>
              <a:t>p</a:t>
            </a:r>
            <a:r>
              <a:rPr sz="800" spc="0" dirty="0">
                <a:solidFill>
                  <a:srgbClr val="333E48"/>
                </a:solidFill>
                <a:latin typeface="Lucida Sans"/>
                <a:cs typeface="Lucida Sans"/>
              </a:rPr>
              <a:t>e</a:t>
            </a:r>
            <a:r>
              <a:rPr sz="800" spc="-45" dirty="0">
                <a:solidFill>
                  <a:srgbClr val="333E48"/>
                </a:solidFill>
                <a:latin typeface="Lucida Sans"/>
                <a:cs typeface="Lucida Sans"/>
              </a:rPr>
              <a:t>r</a:t>
            </a:r>
            <a:r>
              <a:rPr sz="800" spc="-40" dirty="0">
                <a:solidFill>
                  <a:srgbClr val="333E48"/>
                </a:solidFill>
                <a:latin typeface="Lucida Sans"/>
                <a:cs typeface="Lucida Sans"/>
              </a:rPr>
              <a:t> </a:t>
            </a:r>
            <a:r>
              <a:rPr sz="800" spc="-25" dirty="0">
                <a:solidFill>
                  <a:srgbClr val="333E48"/>
                </a:solidFill>
                <a:latin typeface="Lucida Sans"/>
                <a:cs typeface="Lucida Sans"/>
              </a:rPr>
              <a:t>y</a:t>
            </a:r>
            <a:r>
              <a:rPr sz="800" dirty="0">
                <a:solidFill>
                  <a:srgbClr val="333E48"/>
                </a:solidFill>
                <a:latin typeface="Lucida Sans"/>
                <a:cs typeface="Lucida Sans"/>
              </a:rPr>
              <a:t>e</a:t>
            </a:r>
            <a:r>
              <a:rPr sz="800" spc="-25" dirty="0">
                <a:solidFill>
                  <a:srgbClr val="333E48"/>
                </a:solidFill>
                <a:latin typeface="Lucida Sans"/>
                <a:cs typeface="Lucida Sans"/>
              </a:rPr>
              <a:t>a</a:t>
            </a:r>
            <a:r>
              <a:rPr sz="800" spc="-45" dirty="0">
                <a:solidFill>
                  <a:srgbClr val="333E48"/>
                </a:solidFill>
                <a:latin typeface="Lucida Sans"/>
                <a:cs typeface="Lucida Sans"/>
              </a:rPr>
              <a:t>r</a:t>
            </a:r>
            <a:r>
              <a:rPr sz="800" spc="-40" dirty="0">
                <a:solidFill>
                  <a:srgbClr val="333E48"/>
                </a:solidFill>
                <a:latin typeface="Lucida Sans"/>
                <a:cs typeface="Lucida Sans"/>
              </a:rPr>
              <a:t> </a:t>
            </a:r>
            <a:r>
              <a:rPr sz="800" spc="-45" dirty="0">
                <a:solidFill>
                  <a:srgbClr val="333E48"/>
                </a:solidFill>
                <a:latin typeface="Lucida Sans"/>
                <a:cs typeface="Lucida Sans"/>
              </a:rPr>
              <a:t>i</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30" dirty="0">
                <a:solidFill>
                  <a:srgbClr val="333E48"/>
                </a:solidFill>
                <a:latin typeface="Lucida Sans"/>
                <a:cs typeface="Lucida Sans"/>
              </a:rPr>
              <a:t>t</a:t>
            </a:r>
            <a:r>
              <a:rPr sz="800" spc="-20" dirty="0">
                <a:solidFill>
                  <a:srgbClr val="333E48"/>
                </a:solidFill>
                <a:latin typeface="Lucida Sans"/>
                <a:cs typeface="Lucida Sans"/>
              </a:rPr>
              <a:t>r</a:t>
            </a:r>
            <a:r>
              <a:rPr sz="800" spc="-25" dirty="0">
                <a:solidFill>
                  <a:srgbClr val="333E48"/>
                </a:solidFill>
                <a:latin typeface="Lucida Sans"/>
                <a:cs typeface="Lucida Sans"/>
              </a:rPr>
              <a:t>e</a:t>
            </a:r>
            <a:r>
              <a:rPr sz="800" spc="-30" dirty="0">
                <a:solidFill>
                  <a:srgbClr val="333E48"/>
                </a:solidFill>
                <a:latin typeface="Lucida Sans"/>
                <a:cs typeface="Lucida Sans"/>
              </a:rPr>
              <a:t>a</a:t>
            </a:r>
            <a:r>
              <a:rPr sz="800" spc="-45" dirty="0">
                <a:solidFill>
                  <a:srgbClr val="333E48"/>
                </a:solidFill>
                <a:latin typeface="Lucida Sans"/>
                <a:cs typeface="Lucida Sans"/>
              </a:rPr>
              <a:t>t</a:t>
            </a:r>
            <a:r>
              <a:rPr sz="800" spc="0" dirty="0">
                <a:solidFill>
                  <a:srgbClr val="333E48"/>
                </a:solidFill>
                <a:latin typeface="Lucida Sans"/>
                <a:cs typeface="Lucida Sans"/>
              </a:rPr>
              <a:t>e</a:t>
            </a:r>
            <a:r>
              <a:rPr sz="800" spc="-35" dirty="0">
                <a:solidFill>
                  <a:srgbClr val="333E48"/>
                </a:solidFill>
                <a:latin typeface="Lucida Sans"/>
                <a:cs typeface="Lucida Sans"/>
              </a:rPr>
              <a:t>d</a:t>
            </a:r>
            <a:r>
              <a:rPr sz="800" spc="-20" dirty="0">
                <a:solidFill>
                  <a:srgbClr val="333E48"/>
                </a:solidFill>
                <a:latin typeface="Lucida Sans"/>
                <a:cs typeface="Lucida Sans"/>
              </a:rPr>
              <a:t> </a:t>
            </a:r>
            <a:r>
              <a:rPr sz="800" spc="-25" dirty="0">
                <a:solidFill>
                  <a:srgbClr val="333E48"/>
                </a:solidFill>
                <a:latin typeface="Lucida Sans"/>
                <a:cs typeface="Lucida Sans"/>
              </a:rPr>
              <a:t>a</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10" dirty="0">
                <a:solidFill>
                  <a:srgbClr val="333E48"/>
                </a:solidFill>
                <a:latin typeface="Lucida Sans"/>
                <a:cs typeface="Lucida Sans"/>
              </a:rPr>
              <a:t>d</a:t>
            </a:r>
            <a:r>
              <a:rPr sz="800" spc="-20" dirty="0">
                <a:solidFill>
                  <a:srgbClr val="333E48"/>
                </a:solidFill>
                <a:latin typeface="Lucida Sans"/>
                <a:cs typeface="Lucida Sans"/>
              </a:rPr>
              <a:t>e</a:t>
            </a:r>
            <a:r>
              <a:rPr sz="800" spc="-25" dirty="0">
                <a:solidFill>
                  <a:srgbClr val="333E48"/>
                </a:solidFill>
                <a:latin typeface="Lucida Sans"/>
                <a:cs typeface="Lucida Sans"/>
              </a:rPr>
              <a:t>fau</a:t>
            </a:r>
            <a:r>
              <a:rPr sz="800" spc="-40" dirty="0">
                <a:solidFill>
                  <a:srgbClr val="333E48"/>
                </a:solidFill>
                <a:latin typeface="Lucida Sans"/>
                <a:cs typeface="Lucida Sans"/>
              </a:rPr>
              <a:t>l</a:t>
            </a:r>
            <a:r>
              <a:rPr sz="800" spc="-20" dirty="0">
                <a:solidFill>
                  <a:srgbClr val="333E48"/>
                </a:solidFill>
                <a:latin typeface="Lucida Sans"/>
                <a:cs typeface="Lucida Sans"/>
              </a:rPr>
              <a:t>t</a:t>
            </a:r>
            <a:r>
              <a:rPr sz="800" spc="-60" dirty="0">
                <a:solidFill>
                  <a:srgbClr val="333E48"/>
                </a:solidFill>
                <a:latin typeface="Lucida Sans"/>
                <a:cs typeface="Lucida Sans"/>
              </a:rPr>
              <a:t>.</a:t>
            </a:r>
            <a:endParaRPr sz="800">
              <a:latin typeface="Lucida Sans"/>
              <a:cs typeface="Lucida Sans"/>
            </a:endParaRPr>
          </a:p>
        </p:txBody>
      </p:sp>
      <p:sp>
        <p:nvSpPr>
          <p:cNvPr id="126" name="object 126"/>
          <p:cNvSpPr/>
          <p:nvPr/>
        </p:nvSpPr>
        <p:spPr>
          <a:xfrm>
            <a:off x="15481" y="116429"/>
            <a:ext cx="0" cy="3175000"/>
          </a:xfrm>
          <a:custGeom>
            <a:avLst/>
            <a:gdLst/>
            <a:ahLst/>
            <a:cxnLst/>
            <a:rect l="l" t="t" r="r" b="b"/>
            <a:pathLst>
              <a:path h="3175000">
                <a:moveTo>
                  <a:pt x="0" y="0"/>
                </a:moveTo>
                <a:lnTo>
                  <a:pt x="0" y="3174457"/>
                </a:lnTo>
              </a:path>
            </a:pathLst>
          </a:custGeom>
          <a:ln w="12382">
            <a:solidFill>
              <a:srgbClr val="98989E"/>
            </a:solidFill>
            <a:prstDash val="dash"/>
          </a:ln>
        </p:spPr>
        <p:txBody>
          <a:bodyPr wrap="square" lIns="0" tIns="0" rIns="0" bIns="0" rtlCol="0"/>
          <a:lstStyle/>
          <a:p>
            <a:endParaRPr/>
          </a:p>
        </p:txBody>
      </p:sp>
      <p:sp>
        <p:nvSpPr>
          <p:cNvPr id="127" name="object 127"/>
          <p:cNvSpPr/>
          <p:nvPr/>
        </p:nvSpPr>
        <p:spPr>
          <a:xfrm>
            <a:off x="1566756" y="1743773"/>
            <a:ext cx="3142615" cy="0"/>
          </a:xfrm>
          <a:custGeom>
            <a:avLst/>
            <a:gdLst/>
            <a:ahLst/>
            <a:cxnLst/>
            <a:rect l="l" t="t" r="r" b="b"/>
            <a:pathLst>
              <a:path w="3142615">
                <a:moveTo>
                  <a:pt x="0" y="0"/>
                </a:moveTo>
                <a:lnTo>
                  <a:pt x="3142361" y="0"/>
                </a:lnTo>
              </a:path>
            </a:pathLst>
          </a:custGeom>
          <a:ln w="12382">
            <a:solidFill>
              <a:srgbClr val="98989E"/>
            </a:solidFill>
            <a:prstDash val="dash"/>
          </a:ln>
        </p:spPr>
        <p:txBody>
          <a:bodyPr wrap="square" lIns="0" tIns="0" rIns="0" bIns="0" rtlCol="0"/>
          <a:lstStyle/>
          <a:p>
            <a:endParaRPr/>
          </a:p>
        </p:txBody>
      </p:sp>
      <p:sp>
        <p:nvSpPr>
          <p:cNvPr id="128" name="object 128"/>
          <p:cNvSpPr txBox="1"/>
          <p:nvPr/>
        </p:nvSpPr>
        <p:spPr>
          <a:xfrm>
            <a:off x="209510" y="1666791"/>
            <a:ext cx="4512310" cy="159385"/>
          </a:xfrm>
          <a:prstGeom prst="rect">
            <a:avLst/>
          </a:prstGeom>
        </p:spPr>
        <p:txBody>
          <a:bodyPr vert="horz" wrap="square" lIns="0" tIns="0" rIns="0" bIns="0" rtlCol="0">
            <a:spAutoFit/>
          </a:bodyPr>
          <a:lstStyle/>
          <a:p>
            <a:pPr marL="12700">
              <a:lnSpc>
                <a:spcPct val="100000"/>
              </a:lnSpc>
              <a:tabLst>
                <a:tab pos="4498975" algn="l"/>
              </a:tabLst>
            </a:pPr>
            <a:r>
              <a:rPr sz="1050" spc="55" dirty="0">
                <a:solidFill>
                  <a:srgbClr val="00B1B0"/>
                </a:solidFill>
                <a:latin typeface="Lucida Sans"/>
                <a:cs typeface="Lucida Sans"/>
              </a:rPr>
              <a:t>R</a:t>
            </a:r>
            <a:r>
              <a:rPr sz="1050" dirty="0">
                <a:solidFill>
                  <a:srgbClr val="00B1B0"/>
                </a:solidFill>
                <a:latin typeface="Lucida Sans"/>
                <a:cs typeface="Lucida Sans"/>
              </a:rPr>
              <a:t>e</a:t>
            </a:r>
            <a:r>
              <a:rPr sz="1050" spc="35" dirty="0">
                <a:solidFill>
                  <a:srgbClr val="00B1B0"/>
                </a:solidFill>
                <a:latin typeface="Lucida Sans"/>
                <a:cs typeface="Lucida Sans"/>
              </a:rPr>
              <a:t>c</a:t>
            </a:r>
            <a:r>
              <a:rPr sz="1050" spc="15" dirty="0">
                <a:solidFill>
                  <a:srgbClr val="00B1B0"/>
                </a:solidFill>
                <a:latin typeface="Lucida Sans"/>
                <a:cs typeface="Lucida Sans"/>
              </a:rPr>
              <a:t>o</a:t>
            </a:r>
            <a:r>
              <a:rPr sz="1050" spc="50" dirty="0">
                <a:solidFill>
                  <a:srgbClr val="00B1B0"/>
                </a:solidFill>
                <a:latin typeface="Lucida Sans"/>
                <a:cs typeface="Lucida Sans"/>
              </a:rPr>
              <a:t>m</a:t>
            </a:r>
            <a:r>
              <a:rPr sz="1050" spc="55" dirty="0">
                <a:solidFill>
                  <a:srgbClr val="00B1B0"/>
                </a:solidFill>
                <a:latin typeface="Lucida Sans"/>
                <a:cs typeface="Lucida Sans"/>
              </a:rPr>
              <a:t>m</a:t>
            </a:r>
            <a:r>
              <a:rPr sz="1050" spc="-10" dirty="0">
                <a:solidFill>
                  <a:srgbClr val="00B1B0"/>
                </a:solidFill>
                <a:latin typeface="Lucida Sans"/>
                <a:cs typeface="Lucida Sans"/>
              </a:rPr>
              <a:t>e</a:t>
            </a:r>
            <a:r>
              <a:rPr sz="1050" spc="60" dirty="0">
                <a:solidFill>
                  <a:srgbClr val="00B1B0"/>
                </a:solidFill>
                <a:latin typeface="Lucida Sans"/>
                <a:cs typeface="Lucida Sans"/>
              </a:rPr>
              <a:t>n</a:t>
            </a:r>
            <a:r>
              <a:rPr sz="1050" spc="10" dirty="0">
                <a:solidFill>
                  <a:srgbClr val="00B1B0"/>
                </a:solidFill>
                <a:latin typeface="Lucida Sans"/>
                <a:cs typeface="Lucida Sans"/>
              </a:rPr>
              <a:t>d</a:t>
            </a:r>
            <a:r>
              <a:rPr sz="1050" spc="-20" dirty="0">
                <a:solidFill>
                  <a:srgbClr val="00B1B0"/>
                </a:solidFill>
                <a:latin typeface="Lucida Sans"/>
                <a:cs typeface="Lucida Sans"/>
              </a:rPr>
              <a:t>a</a:t>
            </a:r>
            <a:r>
              <a:rPr sz="1050" spc="-10" dirty="0">
                <a:solidFill>
                  <a:srgbClr val="00B1B0"/>
                </a:solidFill>
                <a:latin typeface="Lucida Sans"/>
                <a:cs typeface="Lucida Sans"/>
              </a:rPr>
              <a:t>t</a:t>
            </a:r>
            <a:r>
              <a:rPr sz="1050" spc="30" dirty="0">
                <a:solidFill>
                  <a:srgbClr val="00B1B0"/>
                </a:solidFill>
                <a:latin typeface="Lucida Sans"/>
                <a:cs typeface="Lucida Sans"/>
              </a:rPr>
              <a:t>i</a:t>
            </a:r>
            <a:r>
              <a:rPr sz="1050" spc="25" dirty="0">
                <a:solidFill>
                  <a:srgbClr val="00B1B0"/>
                </a:solidFill>
                <a:latin typeface="Lucida Sans"/>
                <a:cs typeface="Lucida Sans"/>
              </a:rPr>
              <a:t>o</a:t>
            </a:r>
            <a:r>
              <a:rPr sz="1050" spc="50" dirty="0">
                <a:solidFill>
                  <a:srgbClr val="00B1B0"/>
                </a:solidFill>
                <a:latin typeface="Lucida Sans"/>
                <a:cs typeface="Lucida Sans"/>
              </a:rPr>
              <a:t>n</a:t>
            </a:r>
            <a:r>
              <a:rPr sz="1050" spc="-35" dirty="0">
                <a:solidFill>
                  <a:srgbClr val="00B1B0"/>
                </a:solidFill>
                <a:latin typeface="Lucida Sans"/>
                <a:cs typeface="Lucida Sans"/>
              </a:rPr>
              <a:t>s</a:t>
            </a:r>
            <a:r>
              <a:rPr sz="1050" dirty="0">
                <a:solidFill>
                  <a:srgbClr val="00B1B0"/>
                </a:solidFill>
                <a:latin typeface="Lucida Sans"/>
                <a:cs typeface="Lucida Sans"/>
              </a:rPr>
              <a:t> </a:t>
            </a:r>
            <a:r>
              <a:rPr sz="1050" spc="135" dirty="0">
                <a:solidFill>
                  <a:srgbClr val="00B1B0"/>
                </a:solidFill>
                <a:latin typeface="Lucida Sans"/>
                <a:cs typeface="Lucida Sans"/>
              </a:rPr>
              <a:t> </a:t>
            </a:r>
            <a:r>
              <a:rPr sz="1050" dirty="0">
                <a:solidFill>
                  <a:srgbClr val="00B1B0"/>
                </a:solidFill>
                <a:latin typeface="Times New Roman"/>
                <a:cs typeface="Times New Roman"/>
              </a:rPr>
              <a:t> 	</a:t>
            </a:r>
            <a:endParaRPr sz="1050">
              <a:latin typeface="Times New Roman"/>
              <a:cs typeface="Times New Roman"/>
            </a:endParaRPr>
          </a:p>
        </p:txBody>
      </p:sp>
      <p:sp>
        <p:nvSpPr>
          <p:cNvPr id="129" name="object 129"/>
          <p:cNvSpPr/>
          <p:nvPr/>
        </p:nvSpPr>
        <p:spPr>
          <a:xfrm>
            <a:off x="1529568" y="1743773"/>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
        <p:nvSpPr>
          <p:cNvPr id="130" name="object 130"/>
          <p:cNvSpPr/>
          <p:nvPr/>
        </p:nvSpPr>
        <p:spPr>
          <a:xfrm>
            <a:off x="4727708" y="1743773"/>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34245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3" name="object 3"/>
          <p:cNvSpPr/>
          <p:nvPr/>
        </p:nvSpPr>
        <p:spPr>
          <a:xfrm>
            <a:off x="2600451" y="0"/>
            <a:ext cx="56515" cy="90805"/>
          </a:xfrm>
          <a:custGeom>
            <a:avLst/>
            <a:gdLst/>
            <a:ahLst/>
            <a:cxnLst/>
            <a:rect l="l" t="t" r="r" b="b"/>
            <a:pathLst>
              <a:path w="56514" h="90805">
                <a:moveTo>
                  <a:pt x="56400" y="0"/>
                </a:moveTo>
                <a:lnTo>
                  <a:pt x="0" y="90258"/>
                </a:lnTo>
              </a:path>
            </a:pathLst>
          </a:custGeom>
          <a:ln w="12699">
            <a:solidFill>
              <a:srgbClr val="B8B7BB"/>
            </a:solidFill>
          </a:ln>
        </p:spPr>
        <p:txBody>
          <a:bodyPr wrap="square" lIns="0" tIns="0" rIns="0" bIns="0" rtlCol="0"/>
          <a:lstStyle/>
          <a:p>
            <a:endParaRPr/>
          </a:p>
        </p:txBody>
      </p:sp>
      <p:sp>
        <p:nvSpPr>
          <p:cNvPr id="4" name="object 4"/>
          <p:cNvSpPr/>
          <p:nvPr/>
        </p:nvSpPr>
        <p:spPr>
          <a:xfrm>
            <a:off x="2548854"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 name="object 5"/>
          <p:cNvSpPr/>
          <p:nvPr/>
        </p:nvSpPr>
        <p:spPr>
          <a:xfrm>
            <a:off x="2806847"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 name="object 6"/>
          <p:cNvSpPr/>
          <p:nvPr/>
        </p:nvSpPr>
        <p:spPr>
          <a:xfrm>
            <a:off x="275524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 name="object 7"/>
          <p:cNvSpPr/>
          <p:nvPr/>
        </p:nvSpPr>
        <p:spPr>
          <a:xfrm>
            <a:off x="3013242"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8" name="object 8"/>
          <p:cNvSpPr/>
          <p:nvPr/>
        </p:nvSpPr>
        <p:spPr>
          <a:xfrm>
            <a:off x="2961642"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 name="object 9"/>
          <p:cNvSpPr/>
          <p:nvPr/>
        </p:nvSpPr>
        <p:spPr>
          <a:xfrm>
            <a:off x="321963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0" name="object 10"/>
          <p:cNvSpPr/>
          <p:nvPr/>
        </p:nvSpPr>
        <p:spPr>
          <a:xfrm>
            <a:off x="3168038" y="0"/>
            <a:ext cx="56515" cy="90805"/>
          </a:xfrm>
          <a:custGeom>
            <a:avLst/>
            <a:gdLst/>
            <a:ahLst/>
            <a:cxnLst/>
            <a:rect l="l" t="t" r="r" b="b"/>
            <a:pathLst>
              <a:path w="56514" h="90805">
                <a:moveTo>
                  <a:pt x="56400" y="0"/>
                </a:moveTo>
                <a:lnTo>
                  <a:pt x="0" y="90258"/>
                </a:lnTo>
              </a:path>
            </a:pathLst>
          </a:custGeom>
          <a:ln w="12699">
            <a:solidFill>
              <a:srgbClr val="B8B7BB"/>
            </a:solidFill>
          </a:ln>
        </p:spPr>
        <p:txBody>
          <a:bodyPr wrap="square" lIns="0" tIns="0" rIns="0" bIns="0" rtlCol="0"/>
          <a:lstStyle/>
          <a:p>
            <a:endParaRPr/>
          </a:p>
        </p:txBody>
      </p:sp>
      <p:sp>
        <p:nvSpPr>
          <p:cNvPr id="11" name="object 11"/>
          <p:cNvSpPr/>
          <p:nvPr/>
        </p:nvSpPr>
        <p:spPr>
          <a:xfrm>
            <a:off x="3426033"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2" name="object 12"/>
          <p:cNvSpPr/>
          <p:nvPr/>
        </p:nvSpPr>
        <p:spPr>
          <a:xfrm>
            <a:off x="3374433"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3" name="object 13"/>
          <p:cNvSpPr/>
          <p:nvPr/>
        </p:nvSpPr>
        <p:spPr>
          <a:xfrm>
            <a:off x="363242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4" name="object 14"/>
          <p:cNvSpPr/>
          <p:nvPr/>
        </p:nvSpPr>
        <p:spPr>
          <a:xfrm>
            <a:off x="3580828"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5" name="object 15"/>
          <p:cNvSpPr/>
          <p:nvPr/>
        </p:nvSpPr>
        <p:spPr>
          <a:xfrm>
            <a:off x="3838823"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16" name="object 16"/>
          <p:cNvSpPr/>
          <p:nvPr/>
        </p:nvSpPr>
        <p:spPr>
          <a:xfrm>
            <a:off x="3787225"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7" name="object 17"/>
          <p:cNvSpPr/>
          <p:nvPr/>
        </p:nvSpPr>
        <p:spPr>
          <a:xfrm>
            <a:off x="4045218"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18" name="object 18"/>
          <p:cNvSpPr/>
          <p:nvPr/>
        </p:nvSpPr>
        <p:spPr>
          <a:xfrm>
            <a:off x="399361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9" name="object 19"/>
          <p:cNvSpPr/>
          <p:nvPr/>
        </p:nvSpPr>
        <p:spPr>
          <a:xfrm>
            <a:off x="4251612"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20" name="object 20"/>
          <p:cNvSpPr/>
          <p:nvPr/>
        </p:nvSpPr>
        <p:spPr>
          <a:xfrm>
            <a:off x="4200014"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1" name="object 21"/>
          <p:cNvSpPr/>
          <p:nvPr/>
        </p:nvSpPr>
        <p:spPr>
          <a:xfrm>
            <a:off x="4458008"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2" name="object 22"/>
          <p:cNvSpPr/>
          <p:nvPr/>
        </p:nvSpPr>
        <p:spPr>
          <a:xfrm>
            <a:off x="440640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3" name="object 23"/>
          <p:cNvSpPr/>
          <p:nvPr/>
        </p:nvSpPr>
        <p:spPr>
          <a:xfrm>
            <a:off x="4664403"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4" name="object 24"/>
          <p:cNvSpPr/>
          <p:nvPr/>
        </p:nvSpPr>
        <p:spPr>
          <a:xfrm>
            <a:off x="4612804"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5" name="object 25"/>
          <p:cNvSpPr/>
          <p:nvPr/>
        </p:nvSpPr>
        <p:spPr>
          <a:xfrm>
            <a:off x="4870798"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26" name="object 26"/>
          <p:cNvSpPr/>
          <p:nvPr/>
        </p:nvSpPr>
        <p:spPr>
          <a:xfrm>
            <a:off x="123711"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7" name="object 27"/>
          <p:cNvSpPr/>
          <p:nvPr/>
        </p:nvSpPr>
        <p:spPr>
          <a:xfrm>
            <a:off x="4819199"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28" name="object 28"/>
          <p:cNvSpPr/>
          <p:nvPr/>
        </p:nvSpPr>
        <p:spPr>
          <a:xfrm>
            <a:off x="72109"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29" name="object 29"/>
          <p:cNvSpPr/>
          <p:nvPr/>
        </p:nvSpPr>
        <p:spPr>
          <a:xfrm>
            <a:off x="330104"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30" name="object 30"/>
          <p:cNvSpPr/>
          <p:nvPr/>
        </p:nvSpPr>
        <p:spPr>
          <a:xfrm>
            <a:off x="278505"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31" name="object 31"/>
          <p:cNvSpPr/>
          <p:nvPr/>
        </p:nvSpPr>
        <p:spPr>
          <a:xfrm>
            <a:off x="536500"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2" name="object 32"/>
          <p:cNvSpPr/>
          <p:nvPr/>
        </p:nvSpPr>
        <p:spPr>
          <a:xfrm>
            <a:off x="484902"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3" name="object 33"/>
          <p:cNvSpPr/>
          <p:nvPr/>
        </p:nvSpPr>
        <p:spPr>
          <a:xfrm>
            <a:off x="742895"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4" name="object 34"/>
          <p:cNvSpPr/>
          <p:nvPr/>
        </p:nvSpPr>
        <p:spPr>
          <a:xfrm>
            <a:off x="691297"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5" name="object 35"/>
          <p:cNvSpPr/>
          <p:nvPr/>
        </p:nvSpPr>
        <p:spPr>
          <a:xfrm>
            <a:off x="949290"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6" name="object 36"/>
          <p:cNvSpPr/>
          <p:nvPr/>
        </p:nvSpPr>
        <p:spPr>
          <a:xfrm>
            <a:off x="897691"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7" name="object 37"/>
          <p:cNvSpPr/>
          <p:nvPr/>
        </p:nvSpPr>
        <p:spPr>
          <a:xfrm>
            <a:off x="1155685" y="0"/>
            <a:ext cx="56515" cy="90805"/>
          </a:xfrm>
          <a:custGeom>
            <a:avLst/>
            <a:gdLst/>
            <a:ahLst/>
            <a:cxnLst/>
            <a:rect l="l" t="t" r="r" b="b"/>
            <a:pathLst>
              <a:path w="56515" h="90805">
                <a:moveTo>
                  <a:pt x="56400" y="0"/>
                </a:moveTo>
                <a:lnTo>
                  <a:pt x="0" y="90258"/>
                </a:lnTo>
              </a:path>
            </a:pathLst>
          </a:custGeom>
          <a:ln w="12699">
            <a:solidFill>
              <a:srgbClr val="B8B7BB"/>
            </a:solidFill>
          </a:ln>
        </p:spPr>
        <p:txBody>
          <a:bodyPr wrap="square" lIns="0" tIns="0" rIns="0" bIns="0" rtlCol="0"/>
          <a:lstStyle/>
          <a:p>
            <a:endParaRPr/>
          </a:p>
        </p:txBody>
      </p:sp>
      <p:sp>
        <p:nvSpPr>
          <p:cNvPr id="38" name="object 38"/>
          <p:cNvSpPr/>
          <p:nvPr/>
        </p:nvSpPr>
        <p:spPr>
          <a:xfrm>
            <a:off x="1104087"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9" name="object 39"/>
          <p:cNvSpPr/>
          <p:nvPr/>
        </p:nvSpPr>
        <p:spPr>
          <a:xfrm>
            <a:off x="1362080"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40" name="object 40"/>
          <p:cNvSpPr/>
          <p:nvPr/>
        </p:nvSpPr>
        <p:spPr>
          <a:xfrm>
            <a:off x="1310482"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41" name="object 41"/>
          <p:cNvSpPr/>
          <p:nvPr/>
        </p:nvSpPr>
        <p:spPr>
          <a:xfrm>
            <a:off x="1568475"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42" name="object 42"/>
          <p:cNvSpPr/>
          <p:nvPr/>
        </p:nvSpPr>
        <p:spPr>
          <a:xfrm>
            <a:off x="1516877"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43" name="object 43"/>
          <p:cNvSpPr/>
          <p:nvPr/>
        </p:nvSpPr>
        <p:spPr>
          <a:xfrm>
            <a:off x="177487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44" name="object 44"/>
          <p:cNvSpPr/>
          <p:nvPr/>
        </p:nvSpPr>
        <p:spPr>
          <a:xfrm>
            <a:off x="1723272"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45" name="object 45"/>
          <p:cNvSpPr/>
          <p:nvPr/>
        </p:nvSpPr>
        <p:spPr>
          <a:xfrm>
            <a:off x="198126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46" name="object 46"/>
          <p:cNvSpPr/>
          <p:nvPr/>
        </p:nvSpPr>
        <p:spPr>
          <a:xfrm>
            <a:off x="192966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47" name="object 47"/>
          <p:cNvSpPr/>
          <p:nvPr/>
        </p:nvSpPr>
        <p:spPr>
          <a:xfrm>
            <a:off x="2187662"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48" name="object 48"/>
          <p:cNvSpPr/>
          <p:nvPr/>
        </p:nvSpPr>
        <p:spPr>
          <a:xfrm>
            <a:off x="2136062"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49" name="object 49"/>
          <p:cNvSpPr/>
          <p:nvPr/>
        </p:nvSpPr>
        <p:spPr>
          <a:xfrm>
            <a:off x="239405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0" name="object 50"/>
          <p:cNvSpPr/>
          <p:nvPr/>
        </p:nvSpPr>
        <p:spPr>
          <a:xfrm>
            <a:off x="2445654"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51" name="object 51"/>
          <p:cNvSpPr/>
          <p:nvPr/>
        </p:nvSpPr>
        <p:spPr>
          <a:xfrm>
            <a:off x="2703648" y="0"/>
            <a:ext cx="56515" cy="90805"/>
          </a:xfrm>
          <a:custGeom>
            <a:avLst/>
            <a:gdLst/>
            <a:ahLst/>
            <a:cxnLst/>
            <a:rect l="l" t="t" r="r" b="b"/>
            <a:pathLst>
              <a:path w="56514" h="90805">
                <a:moveTo>
                  <a:pt x="56400" y="0"/>
                </a:moveTo>
                <a:lnTo>
                  <a:pt x="0" y="90258"/>
                </a:lnTo>
              </a:path>
            </a:pathLst>
          </a:custGeom>
          <a:ln w="12699">
            <a:solidFill>
              <a:srgbClr val="B8B7BB"/>
            </a:solidFill>
          </a:ln>
        </p:spPr>
        <p:txBody>
          <a:bodyPr wrap="square" lIns="0" tIns="0" rIns="0" bIns="0" rtlCol="0"/>
          <a:lstStyle/>
          <a:p>
            <a:endParaRPr/>
          </a:p>
        </p:txBody>
      </p:sp>
      <p:sp>
        <p:nvSpPr>
          <p:cNvPr id="52" name="object 52"/>
          <p:cNvSpPr/>
          <p:nvPr/>
        </p:nvSpPr>
        <p:spPr>
          <a:xfrm>
            <a:off x="2652050"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53" name="object 53"/>
          <p:cNvSpPr/>
          <p:nvPr/>
        </p:nvSpPr>
        <p:spPr>
          <a:xfrm>
            <a:off x="2910045"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54" name="object 54"/>
          <p:cNvSpPr/>
          <p:nvPr/>
        </p:nvSpPr>
        <p:spPr>
          <a:xfrm>
            <a:off x="2858444"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55" name="object 55"/>
          <p:cNvSpPr/>
          <p:nvPr/>
        </p:nvSpPr>
        <p:spPr>
          <a:xfrm>
            <a:off x="311644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6" name="object 56"/>
          <p:cNvSpPr/>
          <p:nvPr/>
        </p:nvSpPr>
        <p:spPr>
          <a:xfrm>
            <a:off x="306484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7" name="object 57"/>
          <p:cNvSpPr/>
          <p:nvPr/>
        </p:nvSpPr>
        <p:spPr>
          <a:xfrm>
            <a:off x="3322834"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8" name="object 58"/>
          <p:cNvSpPr/>
          <p:nvPr/>
        </p:nvSpPr>
        <p:spPr>
          <a:xfrm>
            <a:off x="327123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9" name="object 59"/>
          <p:cNvSpPr/>
          <p:nvPr/>
        </p:nvSpPr>
        <p:spPr>
          <a:xfrm>
            <a:off x="352922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60" name="object 60"/>
          <p:cNvSpPr/>
          <p:nvPr/>
        </p:nvSpPr>
        <p:spPr>
          <a:xfrm>
            <a:off x="3477631"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61" name="object 61"/>
          <p:cNvSpPr/>
          <p:nvPr/>
        </p:nvSpPr>
        <p:spPr>
          <a:xfrm>
            <a:off x="3735624"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2" name="object 62"/>
          <p:cNvSpPr/>
          <p:nvPr/>
        </p:nvSpPr>
        <p:spPr>
          <a:xfrm>
            <a:off x="3684025"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63" name="object 63"/>
          <p:cNvSpPr/>
          <p:nvPr/>
        </p:nvSpPr>
        <p:spPr>
          <a:xfrm>
            <a:off x="3942019"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4" name="object 64"/>
          <p:cNvSpPr/>
          <p:nvPr/>
        </p:nvSpPr>
        <p:spPr>
          <a:xfrm>
            <a:off x="3890420" y="0"/>
            <a:ext cx="56515" cy="90805"/>
          </a:xfrm>
          <a:custGeom>
            <a:avLst/>
            <a:gdLst/>
            <a:ahLst/>
            <a:cxnLst/>
            <a:rect l="l" t="t" r="r" b="b"/>
            <a:pathLst>
              <a:path w="56514" h="90805">
                <a:moveTo>
                  <a:pt x="56400" y="0"/>
                </a:moveTo>
                <a:lnTo>
                  <a:pt x="0" y="90258"/>
                </a:lnTo>
              </a:path>
            </a:pathLst>
          </a:custGeom>
          <a:ln w="12699">
            <a:solidFill>
              <a:srgbClr val="B8B7BB"/>
            </a:solidFill>
          </a:ln>
        </p:spPr>
        <p:txBody>
          <a:bodyPr wrap="square" lIns="0" tIns="0" rIns="0" bIns="0" rtlCol="0"/>
          <a:lstStyle/>
          <a:p>
            <a:endParaRPr/>
          </a:p>
        </p:txBody>
      </p:sp>
      <p:sp>
        <p:nvSpPr>
          <p:cNvPr id="65" name="object 65"/>
          <p:cNvSpPr/>
          <p:nvPr/>
        </p:nvSpPr>
        <p:spPr>
          <a:xfrm>
            <a:off x="4148415"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6" name="object 66"/>
          <p:cNvSpPr/>
          <p:nvPr/>
        </p:nvSpPr>
        <p:spPr>
          <a:xfrm>
            <a:off x="4096815"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7" name="object 67"/>
          <p:cNvSpPr/>
          <p:nvPr/>
        </p:nvSpPr>
        <p:spPr>
          <a:xfrm>
            <a:off x="435481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68" name="object 68"/>
          <p:cNvSpPr/>
          <p:nvPr/>
        </p:nvSpPr>
        <p:spPr>
          <a:xfrm>
            <a:off x="430321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69" name="object 69"/>
          <p:cNvSpPr/>
          <p:nvPr/>
        </p:nvSpPr>
        <p:spPr>
          <a:xfrm>
            <a:off x="4561205"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0" name="object 70"/>
          <p:cNvSpPr/>
          <p:nvPr/>
        </p:nvSpPr>
        <p:spPr>
          <a:xfrm>
            <a:off x="450960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1" name="object 71"/>
          <p:cNvSpPr/>
          <p:nvPr/>
        </p:nvSpPr>
        <p:spPr>
          <a:xfrm>
            <a:off x="476760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2" name="object 72"/>
          <p:cNvSpPr/>
          <p:nvPr/>
        </p:nvSpPr>
        <p:spPr>
          <a:xfrm>
            <a:off x="20513" y="0"/>
            <a:ext cx="56515" cy="90805"/>
          </a:xfrm>
          <a:custGeom>
            <a:avLst/>
            <a:gdLst/>
            <a:ahLst/>
            <a:cxnLst/>
            <a:rect l="l" t="t" r="r" b="b"/>
            <a:pathLst>
              <a:path w="56515" h="90805">
                <a:moveTo>
                  <a:pt x="56400" y="0"/>
                </a:moveTo>
                <a:lnTo>
                  <a:pt x="0" y="90259"/>
                </a:lnTo>
              </a:path>
            </a:pathLst>
          </a:custGeom>
          <a:ln w="12699">
            <a:solidFill>
              <a:srgbClr val="B8B7BB"/>
            </a:solidFill>
          </a:ln>
        </p:spPr>
        <p:txBody>
          <a:bodyPr wrap="square" lIns="0" tIns="0" rIns="0" bIns="0" rtlCol="0"/>
          <a:lstStyle/>
          <a:p>
            <a:endParaRPr/>
          </a:p>
        </p:txBody>
      </p:sp>
      <p:sp>
        <p:nvSpPr>
          <p:cNvPr id="73" name="object 73"/>
          <p:cNvSpPr/>
          <p:nvPr/>
        </p:nvSpPr>
        <p:spPr>
          <a:xfrm>
            <a:off x="4716003"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4" name="object 74"/>
          <p:cNvSpPr/>
          <p:nvPr/>
        </p:nvSpPr>
        <p:spPr>
          <a:xfrm>
            <a:off x="0" y="0"/>
            <a:ext cx="25400" cy="40640"/>
          </a:xfrm>
          <a:custGeom>
            <a:avLst/>
            <a:gdLst/>
            <a:ahLst/>
            <a:cxnLst/>
            <a:rect l="l" t="t" r="r" b="b"/>
            <a:pathLst>
              <a:path w="25400" h="40640">
                <a:moveTo>
                  <a:pt x="25314" y="0"/>
                </a:moveTo>
                <a:lnTo>
                  <a:pt x="0" y="40511"/>
                </a:lnTo>
              </a:path>
            </a:pathLst>
          </a:custGeom>
          <a:ln w="12700">
            <a:solidFill>
              <a:srgbClr val="B8B7BB"/>
            </a:solidFill>
          </a:ln>
        </p:spPr>
        <p:txBody>
          <a:bodyPr wrap="square" lIns="0" tIns="0" rIns="0" bIns="0" rtlCol="0"/>
          <a:lstStyle/>
          <a:p>
            <a:endParaRPr/>
          </a:p>
        </p:txBody>
      </p:sp>
      <p:sp>
        <p:nvSpPr>
          <p:cNvPr id="75" name="object 75"/>
          <p:cNvSpPr/>
          <p:nvPr/>
        </p:nvSpPr>
        <p:spPr>
          <a:xfrm>
            <a:off x="226907"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76" name="object 76"/>
          <p:cNvSpPr/>
          <p:nvPr/>
        </p:nvSpPr>
        <p:spPr>
          <a:xfrm>
            <a:off x="4922397" y="20959"/>
            <a:ext cx="43815" cy="69850"/>
          </a:xfrm>
          <a:custGeom>
            <a:avLst/>
            <a:gdLst/>
            <a:ahLst/>
            <a:cxnLst/>
            <a:rect l="l" t="t" r="r" b="b"/>
            <a:pathLst>
              <a:path w="43814" h="69850">
                <a:moveTo>
                  <a:pt x="43302" y="0"/>
                </a:moveTo>
                <a:lnTo>
                  <a:pt x="0" y="69299"/>
                </a:lnTo>
              </a:path>
            </a:pathLst>
          </a:custGeom>
          <a:ln w="12700">
            <a:solidFill>
              <a:srgbClr val="B8B7BB"/>
            </a:solidFill>
          </a:ln>
        </p:spPr>
        <p:txBody>
          <a:bodyPr wrap="square" lIns="0" tIns="0" rIns="0" bIns="0" rtlCol="0"/>
          <a:lstStyle/>
          <a:p>
            <a:endParaRPr/>
          </a:p>
        </p:txBody>
      </p:sp>
      <p:sp>
        <p:nvSpPr>
          <p:cNvPr id="77" name="object 77"/>
          <p:cNvSpPr/>
          <p:nvPr/>
        </p:nvSpPr>
        <p:spPr>
          <a:xfrm>
            <a:off x="17531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8" name="object 78"/>
          <p:cNvSpPr/>
          <p:nvPr/>
        </p:nvSpPr>
        <p:spPr>
          <a:xfrm>
            <a:off x="433303"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79" name="object 79"/>
          <p:cNvSpPr/>
          <p:nvPr/>
        </p:nvSpPr>
        <p:spPr>
          <a:xfrm>
            <a:off x="381704"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0" name="object 80"/>
          <p:cNvSpPr/>
          <p:nvPr/>
        </p:nvSpPr>
        <p:spPr>
          <a:xfrm>
            <a:off x="639700"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1" name="object 81"/>
          <p:cNvSpPr/>
          <p:nvPr/>
        </p:nvSpPr>
        <p:spPr>
          <a:xfrm>
            <a:off x="588098"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2" name="object 82"/>
          <p:cNvSpPr/>
          <p:nvPr/>
        </p:nvSpPr>
        <p:spPr>
          <a:xfrm>
            <a:off x="846094" y="0"/>
            <a:ext cx="56515" cy="90805"/>
          </a:xfrm>
          <a:custGeom>
            <a:avLst/>
            <a:gdLst/>
            <a:ahLst/>
            <a:cxnLst/>
            <a:rect l="l" t="t" r="r" b="b"/>
            <a:pathLst>
              <a:path w="56515" h="90805">
                <a:moveTo>
                  <a:pt x="56400" y="0"/>
                </a:moveTo>
                <a:lnTo>
                  <a:pt x="0" y="90259"/>
                </a:lnTo>
              </a:path>
            </a:pathLst>
          </a:custGeom>
          <a:ln w="12699">
            <a:solidFill>
              <a:srgbClr val="B8B7BB"/>
            </a:solidFill>
          </a:ln>
        </p:spPr>
        <p:txBody>
          <a:bodyPr wrap="square" lIns="0" tIns="0" rIns="0" bIns="0" rtlCol="0"/>
          <a:lstStyle/>
          <a:p>
            <a:endParaRPr/>
          </a:p>
        </p:txBody>
      </p:sp>
      <p:sp>
        <p:nvSpPr>
          <p:cNvPr id="83" name="object 83"/>
          <p:cNvSpPr/>
          <p:nvPr/>
        </p:nvSpPr>
        <p:spPr>
          <a:xfrm>
            <a:off x="794494"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4" name="object 84"/>
          <p:cNvSpPr/>
          <p:nvPr/>
        </p:nvSpPr>
        <p:spPr>
          <a:xfrm>
            <a:off x="1052487"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5" name="object 85"/>
          <p:cNvSpPr/>
          <p:nvPr/>
        </p:nvSpPr>
        <p:spPr>
          <a:xfrm>
            <a:off x="1000890"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6" name="object 86"/>
          <p:cNvSpPr/>
          <p:nvPr/>
        </p:nvSpPr>
        <p:spPr>
          <a:xfrm>
            <a:off x="1258882" y="0"/>
            <a:ext cx="56515" cy="90805"/>
          </a:xfrm>
          <a:custGeom>
            <a:avLst/>
            <a:gdLst/>
            <a:ahLst/>
            <a:cxnLst/>
            <a:rect l="l" t="t" r="r" b="b"/>
            <a:pathLst>
              <a:path w="56515" h="90805">
                <a:moveTo>
                  <a:pt x="56400" y="0"/>
                </a:moveTo>
                <a:lnTo>
                  <a:pt x="0" y="90259"/>
                </a:lnTo>
              </a:path>
            </a:pathLst>
          </a:custGeom>
          <a:ln w="12699">
            <a:solidFill>
              <a:srgbClr val="B8B7BB"/>
            </a:solidFill>
          </a:ln>
        </p:spPr>
        <p:txBody>
          <a:bodyPr wrap="square" lIns="0" tIns="0" rIns="0" bIns="0" rtlCol="0"/>
          <a:lstStyle/>
          <a:p>
            <a:endParaRPr/>
          </a:p>
        </p:txBody>
      </p:sp>
      <p:sp>
        <p:nvSpPr>
          <p:cNvPr id="87" name="object 87"/>
          <p:cNvSpPr/>
          <p:nvPr/>
        </p:nvSpPr>
        <p:spPr>
          <a:xfrm>
            <a:off x="1207284"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88" name="object 88"/>
          <p:cNvSpPr/>
          <p:nvPr/>
        </p:nvSpPr>
        <p:spPr>
          <a:xfrm>
            <a:off x="1465278"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89" name="object 89"/>
          <p:cNvSpPr/>
          <p:nvPr/>
        </p:nvSpPr>
        <p:spPr>
          <a:xfrm>
            <a:off x="1413679" y="0"/>
            <a:ext cx="56515" cy="90805"/>
          </a:xfrm>
          <a:custGeom>
            <a:avLst/>
            <a:gdLst/>
            <a:ahLst/>
            <a:cxnLst/>
            <a:rect l="l" t="t" r="r" b="b"/>
            <a:pathLst>
              <a:path w="56515" h="90805">
                <a:moveTo>
                  <a:pt x="56400" y="0"/>
                </a:moveTo>
                <a:lnTo>
                  <a:pt x="0" y="90258"/>
                </a:lnTo>
              </a:path>
            </a:pathLst>
          </a:custGeom>
          <a:ln w="12699">
            <a:solidFill>
              <a:srgbClr val="B8B7BB"/>
            </a:solidFill>
          </a:ln>
        </p:spPr>
        <p:txBody>
          <a:bodyPr wrap="square" lIns="0" tIns="0" rIns="0" bIns="0" rtlCol="0"/>
          <a:lstStyle/>
          <a:p>
            <a:endParaRPr/>
          </a:p>
        </p:txBody>
      </p:sp>
      <p:sp>
        <p:nvSpPr>
          <p:cNvPr id="90" name="object 90"/>
          <p:cNvSpPr/>
          <p:nvPr/>
        </p:nvSpPr>
        <p:spPr>
          <a:xfrm>
            <a:off x="1671673"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91" name="object 91"/>
          <p:cNvSpPr/>
          <p:nvPr/>
        </p:nvSpPr>
        <p:spPr>
          <a:xfrm>
            <a:off x="1620074"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2" name="object 92"/>
          <p:cNvSpPr/>
          <p:nvPr/>
        </p:nvSpPr>
        <p:spPr>
          <a:xfrm>
            <a:off x="187806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3" name="object 93"/>
          <p:cNvSpPr/>
          <p:nvPr/>
        </p:nvSpPr>
        <p:spPr>
          <a:xfrm>
            <a:off x="1826469"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94" name="object 94"/>
          <p:cNvSpPr/>
          <p:nvPr/>
        </p:nvSpPr>
        <p:spPr>
          <a:xfrm>
            <a:off x="2084465"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5" name="object 95"/>
          <p:cNvSpPr/>
          <p:nvPr/>
        </p:nvSpPr>
        <p:spPr>
          <a:xfrm>
            <a:off x="2032864"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6" name="object 96"/>
          <p:cNvSpPr/>
          <p:nvPr/>
        </p:nvSpPr>
        <p:spPr>
          <a:xfrm>
            <a:off x="229086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7" name="object 97"/>
          <p:cNvSpPr/>
          <p:nvPr/>
        </p:nvSpPr>
        <p:spPr>
          <a:xfrm>
            <a:off x="223926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8" name="object 98"/>
          <p:cNvSpPr/>
          <p:nvPr/>
        </p:nvSpPr>
        <p:spPr>
          <a:xfrm>
            <a:off x="2497253"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9" name="object 99"/>
          <p:cNvSpPr/>
          <p:nvPr/>
        </p:nvSpPr>
        <p:spPr>
          <a:xfrm>
            <a:off x="239619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00" name="object 100"/>
          <p:cNvSpPr/>
          <p:nvPr/>
        </p:nvSpPr>
        <p:spPr>
          <a:xfrm>
            <a:off x="2654187"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01" name="object 101"/>
          <p:cNvSpPr/>
          <p:nvPr/>
        </p:nvSpPr>
        <p:spPr>
          <a:xfrm>
            <a:off x="2602590"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02" name="object 102"/>
          <p:cNvSpPr/>
          <p:nvPr/>
        </p:nvSpPr>
        <p:spPr>
          <a:xfrm>
            <a:off x="286058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03" name="object 103"/>
          <p:cNvSpPr/>
          <p:nvPr/>
        </p:nvSpPr>
        <p:spPr>
          <a:xfrm>
            <a:off x="280898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04" name="object 104"/>
          <p:cNvSpPr/>
          <p:nvPr/>
        </p:nvSpPr>
        <p:spPr>
          <a:xfrm>
            <a:off x="3066979"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05" name="object 105"/>
          <p:cNvSpPr/>
          <p:nvPr/>
        </p:nvSpPr>
        <p:spPr>
          <a:xfrm>
            <a:off x="3015378"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06" name="object 106"/>
          <p:cNvSpPr/>
          <p:nvPr/>
        </p:nvSpPr>
        <p:spPr>
          <a:xfrm>
            <a:off x="327337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07" name="object 107"/>
          <p:cNvSpPr/>
          <p:nvPr/>
        </p:nvSpPr>
        <p:spPr>
          <a:xfrm>
            <a:off x="3221774"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08" name="object 108"/>
          <p:cNvSpPr/>
          <p:nvPr/>
        </p:nvSpPr>
        <p:spPr>
          <a:xfrm>
            <a:off x="3479769" y="3260357"/>
            <a:ext cx="32384" cy="51435"/>
          </a:xfrm>
          <a:custGeom>
            <a:avLst/>
            <a:gdLst/>
            <a:ahLst/>
            <a:cxnLst/>
            <a:rect l="l" t="t" r="r" b="b"/>
            <a:pathLst>
              <a:path w="32385" h="51435">
                <a:moveTo>
                  <a:pt x="31973" y="0"/>
                </a:moveTo>
                <a:lnTo>
                  <a:pt x="0" y="51168"/>
                </a:lnTo>
              </a:path>
            </a:pathLst>
          </a:custGeom>
          <a:ln w="12699">
            <a:solidFill>
              <a:srgbClr val="B8B7BB"/>
            </a:solidFill>
          </a:ln>
        </p:spPr>
        <p:txBody>
          <a:bodyPr wrap="square" lIns="0" tIns="0" rIns="0" bIns="0" rtlCol="0"/>
          <a:lstStyle/>
          <a:p>
            <a:endParaRPr/>
          </a:p>
        </p:txBody>
      </p:sp>
      <p:sp>
        <p:nvSpPr>
          <p:cNvPr id="109" name="object 109"/>
          <p:cNvSpPr/>
          <p:nvPr/>
        </p:nvSpPr>
        <p:spPr>
          <a:xfrm>
            <a:off x="3428169"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10" name="object 110"/>
          <p:cNvSpPr/>
          <p:nvPr/>
        </p:nvSpPr>
        <p:spPr>
          <a:xfrm>
            <a:off x="368616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11" name="object 111"/>
          <p:cNvSpPr/>
          <p:nvPr/>
        </p:nvSpPr>
        <p:spPr>
          <a:xfrm>
            <a:off x="3634564"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12" name="object 112"/>
          <p:cNvSpPr/>
          <p:nvPr/>
        </p:nvSpPr>
        <p:spPr>
          <a:xfrm>
            <a:off x="3892559"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13" name="object 113"/>
          <p:cNvSpPr/>
          <p:nvPr/>
        </p:nvSpPr>
        <p:spPr>
          <a:xfrm>
            <a:off x="3840961"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14" name="object 114"/>
          <p:cNvSpPr/>
          <p:nvPr/>
        </p:nvSpPr>
        <p:spPr>
          <a:xfrm>
            <a:off x="4098954"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15" name="object 115"/>
          <p:cNvSpPr/>
          <p:nvPr/>
        </p:nvSpPr>
        <p:spPr>
          <a:xfrm>
            <a:off x="4047354" y="3260357"/>
            <a:ext cx="32384" cy="51435"/>
          </a:xfrm>
          <a:custGeom>
            <a:avLst/>
            <a:gdLst/>
            <a:ahLst/>
            <a:cxnLst/>
            <a:rect l="l" t="t" r="r" b="b"/>
            <a:pathLst>
              <a:path w="32385" h="51435">
                <a:moveTo>
                  <a:pt x="31973" y="0"/>
                </a:moveTo>
                <a:lnTo>
                  <a:pt x="0" y="51168"/>
                </a:lnTo>
              </a:path>
            </a:pathLst>
          </a:custGeom>
          <a:ln w="12699">
            <a:solidFill>
              <a:srgbClr val="B8B7BB"/>
            </a:solidFill>
          </a:ln>
        </p:spPr>
        <p:txBody>
          <a:bodyPr wrap="square" lIns="0" tIns="0" rIns="0" bIns="0" rtlCol="0"/>
          <a:lstStyle/>
          <a:p>
            <a:endParaRPr/>
          </a:p>
        </p:txBody>
      </p:sp>
      <p:sp>
        <p:nvSpPr>
          <p:cNvPr id="116" name="object 116"/>
          <p:cNvSpPr/>
          <p:nvPr/>
        </p:nvSpPr>
        <p:spPr>
          <a:xfrm>
            <a:off x="4305348"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17" name="object 117"/>
          <p:cNvSpPr/>
          <p:nvPr/>
        </p:nvSpPr>
        <p:spPr>
          <a:xfrm>
            <a:off x="4253750"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18" name="object 118"/>
          <p:cNvSpPr/>
          <p:nvPr/>
        </p:nvSpPr>
        <p:spPr>
          <a:xfrm>
            <a:off x="451174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19" name="object 119"/>
          <p:cNvSpPr/>
          <p:nvPr/>
        </p:nvSpPr>
        <p:spPr>
          <a:xfrm>
            <a:off x="4460145"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20" name="object 120"/>
          <p:cNvSpPr/>
          <p:nvPr/>
        </p:nvSpPr>
        <p:spPr>
          <a:xfrm>
            <a:off x="4718139"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21" name="object 121"/>
          <p:cNvSpPr/>
          <p:nvPr/>
        </p:nvSpPr>
        <p:spPr>
          <a:xfrm>
            <a:off x="0" y="3260357"/>
            <a:ext cx="3175" cy="5080"/>
          </a:xfrm>
          <a:custGeom>
            <a:avLst/>
            <a:gdLst/>
            <a:ahLst/>
            <a:cxnLst/>
            <a:rect l="l" t="t" r="r" b="b"/>
            <a:pathLst>
              <a:path w="3175" h="5079">
                <a:moveTo>
                  <a:pt x="3025" y="0"/>
                </a:moveTo>
                <a:lnTo>
                  <a:pt x="0" y="4841"/>
                </a:lnTo>
              </a:path>
            </a:pathLst>
          </a:custGeom>
          <a:ln w="12700">
            <a:solidFill>
              <a:srgbClr val="B8B7BB"/>
            </a:solidFill>
          </a:ln>
        </p:spPr>
        <p:txBody>
          <a:bodyPr wrap="square" lIns="0" tIns="0" rIns="0" bIns="0" rtlCol="0"/>
          <a:lstStyle/>
          <a:p>
            <a:endParaRPr/>
          </a:p>
        </p:txBody>
      </p:sp>
      <p:sp>
        <p:nvSpPr>
          <p:cNvPr id="122" name="object 122"/>
          <p:cNvSpPr/>
          <p:nvPr/>
        </p:nvSpPr>
        <p:spPr>
          <a:xfrm>
            <a:off x="4666540"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23" name="object 123"/>
          <p:cNvSpPr/>
          <p:nvPr/>
        </p:nvSpPr>
        <p:spPr>
          <a:xfrm>
            <a:off x="4924534"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24" name="object 124"/>
          <p:cNvSpPr/>
          <p:nvPr/>
        </p:nvSpPr>
        <p:spPr>
          <a:xfrm>
            <a:off x="177447"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25" name="object 125"/>
          <p:cNvSpPr/>
          <p:nvPr/>
        </p:nvSpPr>
        <p:spPr>
          <a:xfrm>
            <a:off x="4872935"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26" name="object 126"/>
          <p:cNvSpPr/>
          <p:nvPr/>
        </p:nvSpPr>
        <p:spPr>
          <a:xfrm>
            <a:off x="125845" y="3260357"/>
            <a:ext cx="32384" cy="51435"/>
          </a:xfrm>
          <a:custGeom>
            <a:avLst/>
            <a:gdLst/>
            <a:ahLst/>
            <a:cxnLst/>
            <a:rect l="l" t="t" r="r" b="b"/>
            <a:pathLst>
              <a:path w="32385" h="51435">
                <a:moveTo>
                  <a:pt x="31973" y="0"/>
                </a:moveTo>
                <a:lnTo>
                  <a:pt x="0" y="51168"/>
                </a:lnTo>
              </a:path>
            </a:pathLst>
          </a:custGeom>
          <a:ln w="12699">
            <a:solidFill>
              <a:srgbClr val="B8B7BB"/>
            </a:solidFill>
          </a:ln>
        </p:spPr>
        <p:txBody>
          <a:bodyPr wrap="square" lIns="0" tIns="0" rIns="0" bIns="0" rtlCol="0"/>
          <a:lstStyle/>
          <a:p>
            <a:endParaRPr/>
          </a:p>
        </p:txBody>
      </p:sp>
      <p:sp>
        <p:nvSpPr>
          <p:cNvPr id="127" name="object 127"/>
          <p:cNvSpPr/>
          <p:nvPr/>
        </p:nvSpPr>
        <p:spPr>
          <a:xfrm>
            <a:off x="383841"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28" name="object 128"/>
          <p:cNvSpPr/>
          <p:nvPr/>
        </p:nvSpPr>
        <p:spPr>
          <a:xfrm>
            <a:off x="332242"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29" name="object 129"/>
          <p:cNvSpPr/>
          <p:nvPr/>
        </p:nvSpPr>
        <p:spPr>
          <a:xfrm>
            <a:off x="590236"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30" name="object 130"/>
          <p:cNvSpPr/>
          <p:nvPr/>
        </p:nvSpPr>
        <p:spPr>
          <a:xfrm>
            <a:off x="538639"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31" name="object 131"/>
          <p:cNvSpPr/>
          <p:nvPr/>
        </p:nvSpPr>
        <p:spPr>
          <a:xfrm>
            <a:off x="796631"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32" name="object 132"/>
          <p:cNvSpPr/>
          <p:nvPr/>
        </p:nvSpPr>
        <p:spPr>
          <a:xfrm>
            <a:off x="745033"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33" name="object 133"/>
          <p:cNvSpPr/>
          <p:nvPr/>
        </p:nvSpPr>
        <p:spPr>
          <a:xfrm>
            <a:off x="1003026"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34" name="object 134"/>
          <p:cNvSpPr/>
          <p:nvPr/>
        </p:nvSpPr>
        <p:spPr>
          <a:xfrm>
            <a:off x="951427"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35" name="object 135"/>
          <p:cNvSpPr/>
          <p:nvPr/>
        </p:nvSpPr>
        <p:spPr>
          <a:xfrm>
            <a:off x="1209421"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36" name="object 136"/>
          <p:cNvSpPr/>
          <p:nvPr/>
        </p:nvSpPr>
        <p:spPr>
          <a:xfrm>
            <a:off x="1157822"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37" name="object 137"/>
          <p:cNvSpPr/>
          <p:nvPr/>
        </p:nvSpPr>
        <p:spPr>
          <a:xfrm>
            <a:off x="1415816" y="3260357"/>
            <a:ext cx="32384" cy="51435"/>
          </a:xfrm>
          <a:custGeom>
            <a:avLst/>
            <a:gdLst/>
            <a:ahLst/>
            <a:cxnLst/>
            <a:rect l="l" t="t" r="r" b="b"/>
            <a:pathLst>
              <a:path w="32384" h="51435">
                <a:moveTo>
                  <a:pt x="31973" y="0"/>
                </a:moveTo>
                <a:lnTo>
                  <a:pt x="0" y="51168"/>
                </a:lnTo>
              </a:path>
            </a:pathLst>
          </a:custGeom>
          <a:ln w="12699">
            <a:solidFill>
              <a:srgbClr val="B8B7BB"/>
            </a:solidFill>
          </a:ln>
        </p:spPr>
        <p:txBody>
          <a:bodyPr wrap="square" lIns="0" tIns="0" rIns="0" bIns="0" rtlCol="0"/>
          <a:lstStyle/>
          <a:p>
            <a:endParaRPr/>
          </a:p>
        </p:txBody>
      </p:sp>
      <p:sp>
        <p:nvSpPr>
          <p:cNvPr id="138" name="object 138"/>
          <p:cNvSpPr/>
          <p:nvPr/>
        </p:nvSpPr>
        <p:spPr>
          <a:xfrm>
            <a:off x="1364218"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39" name="object 139"/>
          <p:cNvSpPr/>
          <p:nvPr/>
        </p:nvSpPr>
        <p:spPr>
          <a:xfrm>
            <a:off x="1622211"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40" name="object 140"/>
          <p:cNvSpPr/>
          <p:nvPr/>
        </p:nvSpPr>
        <p:spPr>
          <a:xfrm>
            <a:off x="1570613"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41" name="object 141"/>
          <p:cNvSpPr/>
          <p:nvPr/>
        </p:nvSpPr>
        <p:spPr>
          <a:xfrm>
            <a:off x="1828607"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42" name="object 142"/>
          <p:cNvSpPr/>
          <p:nvPr/>
        </p:nvSpPr>
        <p:spPr>
          <a:xfrm>
            <a:off x="1777008"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43" name="object 143"/>
          <p:cNvSpPr/>
          <p:nvPr/>
        </p:nvSpPr>
        <p:spPr>
          <a:xfrm>
            <a:off x="203500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44" name="object 144"/>
          <p:cNvSpPr/>
          <p:nvPr/>
        </p:nvSpPr>
        <p:spPr>
          <a:xfrm>
            <a:off x="198340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45" name="object 145"/>
          <p:cNvSpPr/>
          <p:nvPr/>
        </p:nvSpPr>
        <p:spPr>
          <a:xfrm>
            <a:off x="2241398"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46" name="object 146"/>
          <p:cNvSpPr/>
          <p:nvPr/>
        </p:nvSpPr>
        <p:spPr>
          <a:xfrm>
            <a:off x="2189798"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47" name="object 147"/>
          <p:cNvSpPr/>
          <p:nvPr/>
        </p:nvSpPr>
        <p:spPr>
          <a:xfrm>
            <a:off x="2447792"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48" name="object 148"/>
          <p:cNvSpPr/>
          <p:nvPr/>
        </p:nvSpPr>
        <p:spPr>
          <a:xfrm>
            <a:off x="2499390"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49" name="object 149"/>
          <p:cNvSpPr/>
          <p:nvPr/>
        </p:nvSpPr>
        <p:spPr>
          <a:xfrm>
            <a:off x="2757385"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50" name="object 150"/>
          <p:cNvSpPr/>
          <p:nvPr/>
        </p:nvSpPr>
        <p:spPr>
          <a:xfrm>
            <a:off x="2705786"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51" name="object 151"/>
          <p:cNvSpPr/>
          <p:nvPr/>
        </p:nvSpPr>
        <p:spPr>
          <a:xfrm>
            <a:off x="2963781"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52" name="object 152"/>
          <p:cNvSpPr/>
          <p:nvPr/>
        </p:nvSpPr>
        <p:spPr>
          <a:xfrm>
            <a:off x="2912181"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53" name="object 153"/>
          <p:cNvSpPr/>
          <p:nvPr/>
        </p:nvSpPr>
        <p:spPr>
          <a:xfrm>
            <a:off x="3170176" y="3260357"/>
            <a:ext cx="32384" cy="51435"/>
          </a:xfrm>
          <a:custGeom>
            <a:avLst/>
            <a:gdLst/>
            <a:ahLst/>
            <a:cxnLst/>
            <a:rect l="l" t="t" r="r" b="b"/>
            <a:pathLst>
              <a:path w="32385" h="51435">
                <a:moveTo>
                  <a:pt x="31973" y="0"/>
                </a:moveTo>
                <a:lnTo>
                  <a:pt x="0" y="51168"/>
                </a:lnTo>
              </a:path>
            </a:pathLst>
          </a:custGeom>
          <a:ln w="12699">
            <a:solidFill>
              <a:srgbClr val="B8B7BB"/>
            </a:solidFill>
          </a:ln>
        </p:spPr>
        <p:txBody>
          <a:bodyPr wrap="square" lIns="0" tIns="0" rIns="0" bIns="0" rtlCol="0"/>
          <a:lstStyle/>
          <a:p>
            <a:endParaRPr/>
          </a:p>
        </p:txBody>
      </p:sp>
      <p:sp>
        <p:nvSpPr>
          <p:cNvPr id="154" name="object 154"/>
          <p:cNvSpPr/>
          <p:nvPr/>
        </p:nvSpPr>
        <p:spPr>
          <a:xfrm>
            <a:off x="3118577"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55" name="object 155"/>
          <p:cNvSpPr/>
          <p:nvPr/>
        </p:nvSpPr>
        <p:spPr>
          <a:xfrm>
            <a:off x="3376570"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56" name="object 156"/>
          <p:cNvSpPr/>
          <p:nvPr/>
        </p:nvSpPr>
        <p:spPr>
          <a:xfrm>
            <a:off x="332497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57" name="object 157"/>
          <p:cNvSpPr/>
          <p:nvPr/>
        </p:nvSpPr>
        <p:spPr>
          <a:xfrm>
            <a:off x="3582965"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58" name="object 158"/>
          <p:cNvSpPr/>
          <p:nvPr/>
        </p:nvSpPr>
        <p:spPr>
          <a:xfrm>
            <a:off x="3531368"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59" name="object 159"/>
          <p:cNvSpPr/>
          <p:nvPr/>
        </p:nvSpPr>
        <p:spPr>
          <a:xfrm>
            <a:off x="3789360" y="3260357"/>
            <a:ext cx="32384" cy="51435"/>
          </a:xfrm>
          <a:custGeom>
            <a:avLst/>
            <a:gdLst/>
            <a:ahLst/>
            <a:cxnLst/>
            <a:rect l="l" t="t" r="r" b="b"/>
            <a:pathLst>
              <a:path w="32385" h="51435">
                <a:moveTo>
                  <a:pt x="31973" y="0"/>
                </a:moveTo>
                <a:lnTo>
                  <a:pt x="0" y="51168"/>
                </a:lnTo>
              </a:path>
            </a:pathLst>
          </a:custGeom>
          <a:ln w="12699">
            <a:solidFill>
              <a:srgbClr val="B8B7BB"/>
            </a:solidFill>
          </a:ln>
        </p:spPr>
        <p:txBody>
          <a:bodyPr wrap="square" lIns="0" tIns="0" rIns="0" bIns="0" rtlCol="0"/>
          <a:lstStyle/>
          <a:p>
            <a:endParaRPr/>
          </a:p>
        </p:txBody>
      </p:sp>
      <p:sp>
        <p:nvSpPr>
          <p:cNvPr id="160" name="object 160"/>
          <p:cNvSpPr/>
          <p:nvPr/>
        </p:nvSpPr>
        <p:spPr>
          <a:xfrm>
            <a:off x="3737761"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61" name="object 161"/>
          <p:cNvSpPr/>
          <p:nvPr/>
        </p:nvSpPr>
        <p:spPr>
          <a:xfrm>
            <a:off x="3995755"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62" name="object 162"/>
          <p:cNvSpPr/>
          <p:nvPr/>
        </p:nvSpPr>
        <p:spPr>
          <a:xfrm>
            <a:off x="3944156"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63" name="object 163"/>
          <p:cNvSpPr/>
          <p:nvPr/>
        </p:nvSpPr>
        <p:spPr>
          <a:xfrm>
            <a:off x="4202152"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64" name="object 164"/>
          <p:cNvSpPr/>
          <p:nvPr/>
        </p:nvSpPr>
        <p:spPr>
          <a:xfrm>
            <a:off x="4150551"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65" name="object 165"/>
          <p:cNvSpPr/>
          <p:nvPr/>
        </p:nvSpPr>
        <p:spPr>
          <a:xfrm>
            <a:off x="4408546"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66" name="object 166"/>
          <p:cNvSpPr/>
          <p:nvPr/>
        </p:nvSpPr>
        <p:spPr>
          <a:xfrm>
            <a:off x="4356946"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67" name="object 167"/>
          <p:cNvSpPr/>
          <p:nvPr/>
        </p:nvSpPr>
        <p:spPr>
          <a:xfrm>
            <a:off x="4614941"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68" name="object 168"/>
          <p:cNvSpPr/>
          <p:nvPr/>
        </p:nvSpPr>
        <p:spPr>
          <a:xfrm>
            <a:off x="456334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69" name="object 169"/>
          <p:cNvSpPr/>
          <p:nvPr/>
        </p:nvSpPr>
        <p:spPr>
          <a:xfrm>
            <a:off x="4821336"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70" name="object 170"/>
          <p:cNvSpPr/>
          <p:nvPr/>
        </p:nvSpPr>
        <p:spPr>
          <a:xfrm>
            <a:off x="74249"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71" name="object 171"/>
          <p:cNvSpPr/>
          <p:nvPr/>
        </p:nvSpPr>
        <p:spPr>
          <a:xfrm>
            <a:off x="4769739"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72" name="object 172"/>
          <p:cNvSpPr/>
          <p:nvPr/>
        </p:nvSpPr>
        <p:spPr>
          <a:xfrm>
            <a:off x="22650"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73" name="object 173"/>
          <p:cNvSpPr/>
          <p:nvPr/>
        </p:nvSpPr>
        <p:spPr>
          <a:xfrm>
            <a:off x="280643"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74" name="object 174"/>
          <p:cNvSpPr/>
          <p:nvPr/>
        </p:nvSpPr>
        <p:spPr>
          <a:xfrm>
            <a:off x="229045"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75" name="object 175"/>
          <p:cNvSpPr/>
          <p:nvPr/>
        </p:nvSpPr>
        <p:spPr>
          <a:xfrm>
            <a:off x="487039"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76" name="object 176"/>
          <p:cNvSpPr/>
          <p:nvPr/>
        </p:nvSpPr>
        <p:spPr>
          <a:xfrm>
            <a:off x="435440"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77" name="object 177"/>
          <p:cNvSpPr/>
          <p:nvPr/>
        </p:nvSpPr>
        <p:spPr>
          <a:xfrm>
            <a:off x="693437"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78" name="object 178"/>
          <p:cNvSpPr/>
          <p:nvPr/>
        </p:nvSpPr>
        <p:spPr>
          <a:xfrm>
            <a:off x="641834"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79" name="object 179"/>
          <p:cNvSpPr/>
          <p:nvPr/>
        </p:nvSpPr>
        <p:spPr>
          <a:xfrm>
            <a:off x="899830"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80" name="object 180"/>
          <p:cNvSpPr/>
          <p:nvPr/>
        </p:nvSpPr>
        <p:spPr>
          <a:xfrm>
            <a:off x="848230"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81" name="object 181"/>
          <p:cNvSpPr/>
          <p:nvPr/>
        </p:nvSpPr>
        <p:spPr>
          <a:xfrm>
            <a:off x="1106223"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82" name="object 182"/>
          <p:cNvSpPr/>
          <p:nvPr/>
        </p:nvSpPr>
        <p:spPr>
          <a:xfrm>
            <a:off x="1054626"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83" name="object 183"/>
          <p:cNvSpPr/>
          <p:nvPr/>
        </p:nvSpPr>
        <p:spPr>
          <a:xfrm>
            <a:off x="1312618"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84" name="object 184"/>
          <p:cNvSpPr/>
          <p:nvPr/>
        </p:nvSpPr>
        <p:spPr>
          <a:xfrm>
            <a:off x="1261020"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85" name="object 185"/>
          <p:cNvSpPr/>
          <p:nvPr/>
        </p:nvSpPr>
        <p:spPr>
          <a:xfrm>
            <a:off x="1519014" y="3260357"/>
            <a:ext cx="32384" cy="51435"/>
          </a:xfrm>
          <a:custGeom>
            <a:avLst/>
            <a:gdLst/>
            <a:ahLst/>
            <a:cxnLst/>
            <a:rect l="l" t="t" r="r" b="b"/>
            <a:pathLst>
              <a:path w="32384" h="51435">
                <a:moveTo>
                  <a:pt x="31973" y="0"/>
                </a:moveTo>
                <a:lnTo>
                  <a:pt x="0" y="51168"/>
                </a:lnTo>
              </a:path>
            </a:pathLst>
          </a:custGeom>
          <a:ln w="12700">
            <a:solidFill>
              <a:srgbClr val="B8B7BB"/>
            </a:solidFill>
          </a:ln>
        </p:spPr>
        <p:txBody>
          <a:bodyPr wrap="square" lIns="0" tIns="0" rIns="0" bIns="0" rtlCol="0"/>
          <a:lstStyle/>
          <a:p>
            <a:endParaRPr/>
          </a:p>
        </p:txBody>
      </p:sp>
      <p:sp>
        <p:nvSpPr>
          <p:cNvPr id="186" name="object 186"/>
          <p:cNvSpPr/>
          <p:nvPr/>
        </p:nvSpPr>
        <p:spPr>
          <a:xfrm>
            <a:off x="1467415" y="3260357"/>
            <a:ext cx="32384" cy="51435"/>
          </a:xfrm>
          <a:custGeom>
            <a:avLst/>
            <a:gdLst/>
            <a:ahLst/>
            <a:cxnLst/>
            <a:rect l="l" t="t" r="r" b="b"/>
            <a:pathLst>
              <a:path w="32384" h="51435">
                <a:moveTo>
                  <a:pt x="31973" y="0"/>
                </a:moveTo>
                <a:lnTo>
                  <a:pt x="0" y="51168"/>
                </a:lnTo>
              </a:path>
            </a:pathLst>
          </a:custGeom>
          <a:ln w="12699">
            <a:solidFill>
              <a:srgbClr val="B8B7BB"/>
            </a:solidFill>
          </a:ln>
        </p:spPr>
        <p:txBody>
          <a:bodyPr wrap="square" lIns="0" tIns="0" rIns="0" bIns="0" rtlCol="0"/>
          <a:lstStyle/>
          <a:p>
            <a:endParaRPr/>
          </a:p>
        </p:txBody>
      </p:sp>
      <p:sp>
        <p:nvSpPr>
          <p:cNvPr id="187" name="object 187"/>
          <p:cNvSpPr/>
          <p:nvPr/>
        </p:nvSpPr>
        <p:spPr>
          <a:xfrm>
            <a:off x="1725409"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88" name="object 188"/>
          <p:cNvSpPr/>
          <p:nvPr/>
        </p:nvSpPr>
        <p:spPr>
          <a:xfrm>
            <a:off x="1673810"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89" name="object 189"/>
          <p:cNvSpPr/>
          <p:nvPr/>
        </p:nvSpPr>
        <p:spPr>
          <a:xfrm>
            <a:off x="1931805"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90" name="object 190"/>
          <p:cNvSpPr/>
          <p:nvPr/>
        </p:nvSpPr>
        <p:spPr>
          <a:xfrm>
            <a:off x="1880205" y="3260357"/>
            <a:ext cx="32384" cy="51435"/>
          </a:xfrm>
          <a:custGeom>
            <a:avLst/>
            <a:gdLst/>
            <a:ahLst/>
            <a:cxnLst/>
            <a:rect l="l" t="t" r="r" b="b"/>
            <a:pathLst>
              <a:path w="32385" h="51435">
                <a:moveTo>
                  <a:pt x="31973" y="0"/>
                </a:moveTo>
                <a:lnTo>
                  <a:pt x="0" y="51168"/>
                </a:lnTo>
              </a:path>
            </a:pathLst>
          </a:custGeom>
          <a:ln w="12699">
            <a:solidFill>
              <a:srgbClr val="B8B7BB"/>
            </a:solidFill>
          </a:ln>
        </p:spPr>
        <p:txBody>
          <a:bodyPr wrap="square" lIns="0" tIns="0" rIns="0" bIns="0" rtlCol="0"/>
          <a:lstStyle/>
          <a:p>
            <a:endParaRPr/>
          </a:p>
        </p:txBody>
      </p:sp>
      <p:sp>
        <p:nvSpPr>
          <p:cNvPr id="191" name="object 191"/>
          <p:cNvSpPr/>
          <p:nvPr/>
        </p:nvSpPr>
        <p:spPr>
          <a:xfrm>
            <a:off x="2138201"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92" name="object 192"/>
          <p:cNvSpPr/>
          <p:nvPr/>
        </p:nvSpPr>
        <p:spPr>
          <a:xfrm>
            <a:off x="2086600"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93" name="object 193"/>
          <p:cNvSpPr/>
          <p:nvPr/>
        </p:nvSpPr>
        <p:spPr>
          <a:xfrm>
            <a:off x="2344596"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94" name="object 194"/>
          <p:cNvSpPr/>
          <p:nvPr/>
        </p:nvSpPr>
        <p:spPr>
          <a:xfrm>
            <a:off x="2292996"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95" name="object 195"/>
          <p:cNvSpPr/>
          <p:nvPr/>
        </p:nvSpPr>
        <p:spPr>
          <a:xfrm>
            <a:off x="2550990" y="3260357"/>
            <a:ext cx="32384" cy="51435"/>
          </a:xfrm>
          <a:custGeom>
            <a:avLst/>
            <a:gdLst/>
            <a:ahLst/>
            <a:cxnLst/>
            <a:rect l="l" t="t" r="r" b="b"/>
            <a:pathLst>
              <a:path w="32385" h="51435">
                <a:moveTo>
                  <a:pt x="31973" y="0"/>
                </a:moveTo>
                <a:lnTo>
                  <a:pt x="0" y="51168"/>
                </a:lnTo>
              </a:path>
            </a:pathLst>
          </a:custGeom>
          <a:ln w="12700">
            <a:solidFill>
              <a:srgbClr val="B8B7BB"/>
            </a:solidFill>
          </a:ln>
        </p:spPr>
        <p:txBody>
          <a:bodyPr wrap="square" lIns="0" tIns="0" rIns="0" bIns="0" rtlCol="0"/>
          <a:lstStyle/>
          <a:p>
            <a:endParaRPr/>
          </a:p>
        </p:txBody>
      </p:sp>
      <p:sp>
        <p:nvSpPr>
          <p:cNvPr id="196" name="object 196"/>
          <p:cNvSpPr/>
          <p:nvPr/>
        </p:nvSpPr>
        <p:spPr>
          <a:xfrm>
            <a:off x="0" y="90259"/>
            <a:ext cx="4965700" cy="1390650"/>
          </a:xfrm>
          <a:custGeom>
            <a:avLst/>
            <a:gdLst/>
            <a:ahLst/>
            <a:cxnLst/>
            <a:rect l="l" t="t" r="r" b="b"/>
            <a:pathLst>
              <a:path w="4965700" h="1390650">
                <a:moveTo>
                  <a:pt x="0" y="1390446"/>
                </a:moveTo>
                <a:lnTo>
                  <a:pt x="4965700" y="1390446"/>
                </a:lnTo>
                <a:lnTo>
                  <a:pt x="4965700" y="0"/>
                </a:lnTo>
                <a:lnTo>
                  <a:pt x="0" y="0"/>
                </a:lnTo>
                <a:lnTo>
                  <a:pt x="0" y="1390446"/>
                </a:lnTo>
                <a:close/>
              </a:path>
            </a:pathLst>
          </a:custGeom>
          <a:solidFill>
            <a:srgbClr val="EF4136"/>
          </a:solidFill>
        </p:spPr>
        <p:txBody>
          <a:bodyPr wrap="square" lIns="0" tIns="0" rIns="0" bIns="0" rtlCol="0"/>
          <a:lstStyle/>
          <a:p>
            <a:endParaRPr/>
          </a:p>
        </p:txBody>
      </p:sp>
      <p:sp>
        <p:nvSpPr>
          <p:cNvPr id="197" name="object 197"/>
          <p:cNvSpPr txBox="1">
            <a:spLocks noGrp="1"/>
          </p:cNvSpPr>
          <p:nvPr>
            <p:ph type="title"/>
          </p:nvPr>
        </p:nvSpPr>
        <p:spPr>
          <a:xfrm>
            <a:off x="1390351" y="262222"/>
            <a:ext cx="3354070" cy="1061085"/>
          </a:xfrm>
          <a:prstGeom prst="rect">
            <a:avLst/>
          </a:prstGeom>
        </p:spPr>
        <p:txBody>
          <a:bodyPr vert="horz" wrap="square" lIns="0" tIns="0" rIns="0" bIns="0" rtlCol="0">
            <a:spAutoFit/>
          </a:bodyPr>
          <a:lstStyle/>
          <a:p>
            <a:pPr marL="12700">
              <a:lnSpc>
                <a:spcPct val="100000"/>
              </a:lnSpc>
            </a:pPr>
            <a:r>
              <a:rPr b="1" spc="-70" dirty="0">
                <a:latin typeface="Lucida Sans"/>
                <a:cs typeface="Lucida Sans"/>
              </a:rPr>
              <a:t>E</a:t>
            </a:r>
            <a:r>
              <a:rPr b="1" spc="-114" dirty="0">
                <a:latin typeface="Lucida Sans"/>
                <a:cs typeface="Lucida Sans"/>
              </a:rPr>
              <a:t>v</a:t>
            </a:r>
            <a:r>
              <a:rPr b="1" spc="-25" dirty="0">
                <a:latin typeface="Lucida Sans"/>
                <a:cs typeface="Lucida Sans"/>
              </a:rPr>
              <a:t>o</a:t>
            </a:r>
            <a:r>
              <a:rPr b="1" spc="-80" dirty="0">
                <a:latin typeface="Lucida Sans"/>
                <a:cs typeface="Lucida Sans"/>
              </a:rPr>
              <a:t>l</a:t>
            </a:r>
            <a:r>
              <a:rPr b="1" spc="-105" dirty="0">
                <a:latin typeface="Lucida Sans"/>
                <a:cs typeface="Lucida Sans"/>
              </a:rPr>
              <a:t>v</a:t>
            </a:r>
            <a:r>
              <a:rPr b="1" spc="-90" dirty="0">
                <a:latin typeface="Lucida Sans"/>
                <a:cs typeface="Lucida Sans"/>
              </a:rPr>
              <a:t>i</a:t>
            </a:r>
            <a:r>
              <a:rPr b="1" spc="-60" dirty="0">
                <a:latin typeface="Lucida Sans"/>
                <a:cs typeface="Lucida Sans"/>
              </a:rPr>
              <a:t>n</a:t>
            </a:r>
            <a:r>
              <a:rPr b="1" spc="-70" dirty="0">
                <a:latin typeface="Lucida Sans"/>
                <a:cs typeface="Lucida Sans"/>
              </a:rPr>
              <a:t>g</a:t>
            </a:r>
            <a:r>
              <a:rPr b="1" spc="-95" dirty="0">
                <a:latin typeface="Lucida Sans"/>
                <a:cs typeface="Lucida Sans"/>
              </a:rPr>
              <a:t> </a:t>
            </a:r>
            <a:r>
              <a:rPr b="1" spc="-135" dirty="0">
                <a:latin typeface="Lucida Sans"/>
                <a:cs typeface="Lucida Sans"/>
              </a:rPr>
              <a:t>A</a:t>
            </a:r>
            <a:r>
              <a:rPr b="1" spc="-40" dirty="0">
                <a:latin typeface="Lucida Sans"/>
                <a:cs typeface="Lucida Sans"/>
              </a:rPr>
              <a:t>ca</a:t>
            </a:r>
            <a:r>
              <a:rPr b="1" spc="-50" dirty="0">
                <a:latin typeface="Lucida Sans"/>
                <a:cs typeface="Lucida Sans"/>
              </a:rPr>
              <a:t>d</a:t>
            </a:r>
            <a:r>
              <a:rPr b="1" spc="-45" dirty="0">
                <a:latin typeface="Lucida Sans"/>
                <a:cs typeface="Lucida Sans"/>
              </a:rPr>
              <a:t>e</a:t>
            </a:r>
            <a:r>
              <a:rPr b="1" spc="-75" dirty="0">
                <a:latin typeface="Lucida Sans"/>
                <a:cs typeface="Lucida Sans"/>
              </a:rPr>
              <a:t>m</a:t>
            </a:r>
            <a:r>
              <a:rPr b="1" spc="-85" dirty="0">
                <a:latin typeface="Lucida Sans"/>
                <a:cs typeface="Lucida Sans"/>
              </a:rPr>
              <a:t>i</a:t>
            </a:r>
            <a:r>
              <a:rPr b="1" spc="15" dirty="0">
                <a:latin typeface="Lucida Sans"/>
                <a:cs typeface="Lucida Sans"/>
              </a:rPr>
              <a:t>c</a:t>
            </a:r>
            <a:r>
              <a:rPr b="1" spc="-95" dirty="0">
                <a:latin typeface="Lucida Sans"/>
                <a:cs typeface="Lucida Sans"/>
              </a:rPr>
              <a:t> </a:t>
            </a:r>
            <a:r>
              <a:rPr b="1" spc="-100" dirty="0">
                <a:latin typeface="Lucida Sans"/>
                <a:cs typeface="Lucida Sans"/>
              </a:rPr>
              <a:t>A</a:t>
            </a:r>
            <a:r>
              <a:rPr b="1" spc="-95" dirty="0">
                <a:latin typeface="Lucida Sans"/>
                <a:cs typeface="Lucida Sans"/>
              </a:rPr>
              <a:t>d</a:t>
            </a:r>
            <a:r>
              <a:rPr b="1" spc="-105" dirty="0">
                <a:latin typeface="Lucida Sans"/>
                <a:cs typeface="Lucida Sans"/>
              </a:rPr>
              <a:t>v</a:t>
            </a:r>
            <a:r>
              <a:rPr b="1" spc="-85" dirty="0">
                <a:latin typeface="Lucida Sans"/>
                <a:cs typeface="Lucida Sans"/>
              </a:rPr>
              <a:t>i</a:t>
            </a:r>
            <a:r>
              <a:rPr b="1" spc="-150" dirty="0">
                <a:latin typeface="Lucida Sans"/>
                <a:cs typeface="Lucida Sans"/>
              </a:rPr>
              <a:t>s</a:t>
            </a:r>
            <a:r>
              <a:rPr b="1" spc="-90" dirty="0">
                <a:latin typeface="Lucida Sans"/>
                <a:cs typeface="Lucida Sans"/>
              </a:rPr>
              <a:t>i</a:t>
            </a:r>
            <a:r>
              <a:rPr b="1" spc="-60" dirty="0">
                <a:latin typeface="Lucida Sans"/>
                <a:cs typeface="Lucida Sans"/>
              </a:rPr>
              <a:t>n</a:t>
            </a:r>
            <a:r>
              <a:rPr b="1" spc="-70" dirty="0">
                <a:latin typeface="Lucida Sans"/>
                <a:cs typeface="Lucida Sans"/>
              </a:rPr>
              <a:t>g</a:t>
            </a:r>
            <a:r>
              <a:rPr b="1" spc="-95" dirty="0">
                <a:latin typeface="Lucida Sans"/>
                <a:cs typeface="Lucida Sans"/>
              </a:rPr>
              <a:t> </a:t>
            </a:r>
            <a:r>
              <a:rPr b="1" spc="-45" dirty="0">
                <a:latin typeface="Lucida Sans"/>
                <a:cs typeface="Lucida Sans"/>
              </a:rPr>
              <a:t>M</a:t>
            </a:r>
            <a:r>
              <a:rPr b="1" spc="-20" dirty="0">
                <a:latin typeface="Lucida Sans"/>
                <a:cs typeface="Lucida Sans"/>
              </a:rPr>
              <a:t>o</a:t>
            </a:r>
            <a:r>
              <a:rPr b="1" spc="-70" dirty="0">
                <a:latin typeface="Lucida Sans"/>
                <a:cs typeface="Lucida Sans"/>
              </a:rPr>
              <a:t>d</a:t>
            </a:r>
            <a:r>
              <a:rPr b="1" spc="-40" dirty="0">
                <a:latin typeface="Lucida Sans"/>
                <a:cs typeface="Lucida Sans"/>
              </a:rPr>
              <a:t>e</a:t>
            </a:r>
            <a:r>
              <a:rPr b="1" spc="-50" dirty="0">
                <a:latin typeface="Lucida Sans"/>
                <a:cs typeface="Lucida Sans"/>
              </a:rPr>
              <a:t>l</a:t>
            </a:r>
            <a:r>
              <a:rPr b="1" spc="-145" dirty="0">
                <a:latin typeface="Lucida Sans"/>
                <a:cs typeface="Lucida Sans"/>
              </a:rPr>
              <a:t>s</a:t>
            </a:r>
          </a:p>
          <a:p>
            <a:pPr marL="12700" marR="5080">
              <a:lnSpc>
                <a:spcPct val="108300"/>
              </a:lnSpc>
              <a:spcBef>
                <a:spcPts val="400"/>
              </a:spcBef>
            </a:pPr>
            <a:r>
              <a:rPr sz="1000" b="0" spc="35" dirty="0">
                <a:latin typeface="Arial"/>
                <a:cs typeface="Arial"/>
              </a:rPr>
              <a:t>H</a:t>
            </a:r>
            <a:r>
              <a:rPr sz="1000" b="0" dirty="0">
                <a:latin typeface="Arial"/>
                <a:cs typeface="Arial"/>
              </a:rPr>
              <a:t>e</a:t>
            </a:r>
            <a:r>
              <a:rPr sz="1000" b="0" spc="40" dirty="0">
                <a:latin typeface="Arial"/>
                <a:cs typeface="Arial"/>
              </a:rPr>
              <a:t>l</a:t>
            </a:r>
            <a:r>
              <a:rPr sz="1000" b="0" spc="45" dirty="0">
                <a:latin typeface="Arial"/>
                <a:cs typeface="Arial"/>
              </a:rPr>
              <a:t>p</a:t>
            </a:r>
            <a:r>
              <a:rPr sz="1000" b="0" spc="25" dirty="0">
                <a:latin typeface="Arial"/>
                <a:cs typeface="Arial"/>
              </a:rPr>
              <a:t>i</a:t>
            </a:r>
            <a:r>
              <a:rPr sz="1000" b="0" spc="50" dirty="0">
                <a:latin typeface="Arial"/>
                <a:cs typeface="Arial"/>
              </a:rPr>
              <a:t>n</a:t>
            </a:r>
            <a:r>
              <a:rPr sz="1000" b="0" spc="35" dirty="0">
                <a:latin typeface="Arial"/>
                <a:cs typeface="Arial"/>
              </a:rPr>
              <a:t>g</a:t>
            </a:r>
            <a:r>
              <a:rPr sz="1000" b="0" spc="-25" dirty="0">
                <a:latin typeface="Arial"/>
                <a:cs typeface="Arial"/>
              </a:rPr>
              <a:t> </a:t>
            </a:r>
            <a:r>
              <a:rPr sz="1000" b="0" spc="-50" dirty="0">
                <a:latin typeface="Arial"/>
                <a:cs typeface="Arial"/>
              </a:rPr>
              <a:t>s</a:t>
            </a:r>
            <a:r>
              <a:rPr sz="1000" b="0" spc="70" dirty="0">
                <a:latin typeface="Arial"/>
                <a:cs typeface="Arial"/>
              </a:rPr>
              <a:t>t</a:t>
            </a:r>
            <a:r>
              <a:rPr sz="1000" b="0" spc="45" dirty="0">
                <a:latin typeface="Arial"/>
                <a:cs typeface="Arial"/>
              </a:rPr>
              <a:t>u</a:t>
            </a:r>
            <a:r>
              <a:rPr sz="1000" b="0" spc="50" dirty="0">
                <a:latin typeface="Arial"/>
                <a:cs typeface="Arial"/>
              </a:rPr>
              <a:t>d</a:t>
            </a:r>
            <a:r>
              <a:rPr sz="1000" b="0" dirty="0">
                <a:latin typeface="Arial"/>
                <a:cs typeface="Arial"/>
              </a:rPr>
              <a:t>e</a:t>
            </a:r>
            <a:r>
              <a:rPr sz="1000" b="0" spc="35" dirty="0">
                <a:latin typeface="Arial"/>
                <a:cs typeface="Arial"/>
              </a:rPr>
              <a:t>n</a:t>
            </a:r>
            <a:r>
              <a:rPr sz="1000" b="0" spc="90" dirty="0">
                <a:latin typeface="Arial"/>
                <a:cs typeface="Arial"/>
              </a:rPr>
              <a:t>t</a:t>
            </a:r>
            <a:r>
              <a:rPr sz="1000" b="0" spc="-55" dirty="0">
                <a:latin typeface="Arial"/>
                <a:cs typeface="Arial"/>
              </a:rPr>
              <a:t>s</a:t>
            </a:r>
            <a:r>
              <a:rPr sz="1000" b="0" spc="-25" dirty="0">
                <a:latin typeface="Arial"/>
                <a:cs typeface="Arial"/>
              </a:rPr>
              <a:t> </a:t>
            </a:r>
            <a:r>
              <a:rPr sz="1000" b="0" spc="35" dirty="0">
                <a:latin typeface="Arial"/>
                <a:cs typeface="Arial"/>
              </a:rPr>
              <a:t>r</a:t>
            </a:r>
            <a:r>
              <a:rPr sz="1000" b="0" dirty="0">
                <a:latin typeface="Arial"/>
                <a:cs typeface="Arial"/>
              </a:rPr>
              <a:t>e</a:t>
            </a:r>
            <a:r>
              <a:rPr sz="1000" b="0" spc="35" dirty="0">
                <a:latin typeface="Arial"/>
                <a:cs typeface="Arial"/>
              </a:rPr>
              <a:t>g</a:t>
            </a:r>
            <a:r>
              <a:rPr sz="1000" b="0" spc="25" dirty="0">
                <a:latin typeface="Arial"/>
                <a:cs typeface="Arial"/>
              </a:rPr>
              <a:t>i</a:t>
            </a:r>
            <a:r>
              <a:rPr sz="1000" b="0" spc="-50" dirty="0">
                <a:latin typeface="Arial"/>
                <a:cs typeface="Arial"/>
              </a:rPr>
              <a:t>s</a:t>
            </a:r>
            <a:r>
              <a:rPr sz="1000" b="0" spc="65" dirty="0">
                <a:latin typeface="Arial"/>
                <a:cs typeface="Arial"/>
              </a:rPr>
              <a:t>t</a:t>
            </a:r>
            <a:r>
              <a:rPr sz="1000" b="0" dirty="0">
                <a:latin typeface="Arial"/>
                <a:cs typeface="Arial"/>
              </a:rPr>
              <a:t>e</a:t>
            </a:r>
            <a:r>
              <a:rPr sz="1000" b="0" spc="40" dirty="0">
                <a:latin typeface="Arial"/>
                <a:cs typeface="Arial"/>
              </a:rPr>
              <a:t>r</a:t>
            </a:r>
            <a:r>
              <a:rPr sz="1000" b="0" spc="-25" dirty="0">
                <a:latin typeface="Arial"/>
                <a:cs typeface="Arial"/>
              </a:rPr>
              <a:t> </a:t>
            </a:r>
            <a:r>
              <a:rPr sz="1000" b="0" spc="45" dirty="0">
                <a:latin typeface="Arial"/>
                <a:cs typeface="Arial"/>
              </a:rPr>
              <a:t>f</a:t>
            </a:r>
            <a:r>
              <a:rPr sz="1000" b="0" spc="70" dirty="0">
                <a:latin typeface="Arial"/>
                <a:cs typeface="Arial"/>
              </a:rPr>
              <a:t>o</a:t>
            </a:r>
            <a:r>
              <a:rPr sz="1000" b="0" spc="40" dirty="0">
                <a:latin typeface="Arial"/>
                <a:cs typeface="Arial"/>
              </a:rPr>
              <a:t>r</a:t>
            </a:r>
            <a:r>
              <a:rPr sz="1000" b="0" spc="-25" dirty="0">
                <a:latin typeface="Arial"/>
                <a:cs typeface="Arial"/>
              </a:rPr>
              <a:t> </a:t>
            </a:r>
            <a:r>
              <a:rPr sz="1000" b="0" spc="35" dirty="0">
                <a:latin typeface="Arial"/>
                <a:cs typeface="Arial"/>
              </a:rPr>
              <a:t>c</a:t>
            </a:r>
            <a:r>
              <a:rPr sz="1000" b="0" spc="70" dirty="0">
                <a:latin typeface="Arial"/>
                <a:cs typeface="Arial"/>
              </a:rPr>
              <a:t>o</a:t>
            </a:r>
            <a:r>
              <a:rPr sz="1000" b="0" spc="40" dirty="0">
                <a:latin typeface="Arial"/>
                <a:cs typeface="Arial"/>
              </a:rPr>
              <a:t>u</a:t>
            </a:r>
            <a:r>
              <a:rPr sz="1000" b="0" spc="45" dirty="0">
                <a:latin typeface="Arial"/>
                <a:cs typeface="Arial"/>
              </a:rPr>
              <a:t>r</a:t>
            </a:r>
            <a:r>
              <a:rPr sz="1000" b="0" spc="-55" dirty="0">
                <a:latin typeface="Arial"/>
                <a:cs typeface="Arial"/>
              </a:rPr>
              <a:t>s</a:t>
            </a:r>
            <a:r>
              <a:rPr sz="1000" b="0" dirty="0">
                <a:latin typeface="Arial"/>
                <a:cs typeface="Arial"/>
              </a:rPr>
              <a:t>e</a:t>
            </a:r>
            <a:r>
              <a:rPr sz="1000" b="0" spc="-55" dirty="0">
                <a:latin typeface="Arial"/>
                <a:cs typeface="Arial"/>
              </a:rPr>
              <a:t>s</a:t>
            </a:r>
            <a:r>
              <a:rPr sz="1000" b="0" spc="-25" dirty="0">
                <a:latin typeface="Arial"/>
                <a:cs typeface="Arial"/>
              </a:rPr>
              <a:t> </a:t>
            </a:r>
            <a:r>
              <a:rPr sz="1000" b="0" spc="25" dirty="0">
                <a:latin typeface="Arial"/>
                <a:cs typeface="Arial"/>
              </a:rPr>
              <a:t>i</a:t>
            </a:r>
            <a:r>
              <a:rPr sz="1000" b="0" spc="-55" dirty="0">
                <a:latin typeface="Arial"/>
                <a:cs typeface="Arial"/>
              </a:rPr>
              <a:t>s</a:t>
            </a:r>
            <a:r>
              <a:rPr sz="1000" b="0" spc="-25" dirty="0">
                <a:latin typeface="Arial"/>
                <a:cs typeface="Arial"/>
              </a:rPr>
              <a:t> </a:t>
            </a:r>
            <a:r>
              <a:rPr sz="1000" b="0" spc="65" dirty="0">
                <a:latin typeface="Arial"/>
                <a:cs typeface="Arial"/>
              </a:rPr>
              <a:t>o</a:t>
            </a:r>
            <a:r>
              <a:rPr sz="1000" b="0" spc="50" dirty="0">
                <a:latin typeface="Arial"/>
                <a:cs typeface="Arial"/>
              </a:rPr>
              <a:t>n</a:t>
            </a:r>
            <a:r>
              <a:rPr sz="1000" b="0" spc="35" dirty="0">
                <a:latin typeface="Arial"/>
                <a:cs typeface="Arial"/>
              </a:rPr>
              <a:t>l</a:t>
            </a:r>
            <a:r>
              <a:rPr sz="1000" b="0" spc="10" dirty="0">
                <a:latin typeface="Arial"/>
                <a:cs typeface="Arial"/>
              </a:rPr>
              <a:t>y</a:t>
            </a:r>
            <a:r>
              <a:rPr sz="1000" b="0" spc="-25" dirty="0">
                <a:latin typeface="Arial"/>
                <a:cs typeface="Arial"/>
              </a:rPr>
              <a:t> </a:t>
            </a:r>
            <a:r>
              <a:rPr sz="1000" b="0" spc="75" dirty="0">
                <a:latin typeface="Arial"/>
                <a:cs typeface="Arial"/>
              </a:rPr>
              <a:t>t</a:t>
            </a:r>
            <a:r>
              <a:rPr sz="1000" b="0" spc="50" dirty="0">
                <a:latin typeface="Arial"/>
                <a:cs typeface="Arial"/>
              </a:rPr>
              <a:t>h</a:t>
            </a:r>
            <a:r>
              <a:rPr sz="1000" b="0" spc="-5" dirty="0">
                <a:latin typeface="Arial"/>
                <a:cs typeface="Arial"/>
              </a:rPr>
              <a:t>e</a:t>
            </a:r>
            <a:r>
              <a:rPr sz="1000" b="0" spc="-25" dirty="0">
                <a:latin typeface="Arial"/>
                <a:cs typeface="Arial"/>
              </a:rPr>
              <a:t> </a:t>
            </a:r>
            <a:r>
              <a:rPr sz="1000" b="0" spc="75" dirty="0">
                <a:latin typeface="Arial"/>
                <a:cs typeface="Arial"/>
              </a:rPr>
              <a:t>t</a:t>
            </a:r>
            <a:r>
              <a:rPr sz="1000" b="0" spc="25" dirty="0">
                <a:latin typeface="Arial"/>
                <a:cs typeface="Arial"/>
              </a:rPr>
              <a:t>i</a:t>
            </a:r>
            <a:r>
              <a:rPr sz="1000" b="0" spc="40" dirty="0">
                <a:latin typeface="Arial"/>
                <a:cs typeface="Arial"/>
              </a:rPr>
              <a:t>p</a:t>
            </a:r>
            <a:r>
              <a:rPr sz="1000" b="0" spc="-25" dirty="0">
                <a:latin typeface="Arial"/>
                <a:cs typeface="Arial"/>
              </a:rPr>
              <a:t> </a:t>
            </a:r>
            <a:r>
              <a:rPr sz="1000" b="0" spc="55" dirty="0">
                <a:latin typeface="Arial"/>
                <a:cs typeface="Arial"/>
              </a:rPr>
              <a:t>of </a:t>
            </a:r>
            <a:r>
              <a:rPr sz="1000" b="0" spc="75" dirty="0">
                <a:latin typeface="Arial"/>
                <a:cs typeface="Arial"/>
              </a:rPr>
              <a:t>t</a:t>
            </a:r>
            <a:r>
              <a:rPr sz="1000" b="0" spc="50" dirty="0">
                <a:latin typeface="Arial"/>
                <a:cs typeface="Arial"/>
              </a:rPr>
              <a:t>h</a:t>
            </a:r>
            <a:r>
              <a:rPr sz="1000" b="0" spc="-5" dirty="0">
                <a:latin typeface="Arial"/>
                <a:cs typeface="Arial"/>
              </a:rPr>
              <a:t>e</a:t>
            </a:r>
            <a:r>
              <a:rPr sz="1000" b="0" spc="-30" dirty="0">
                <a:latin typeface="Arial"/>
                <a:cs typeface="Arial"/>
              </a:rPr>
              <a:t> </a:t>
            </a:r>
            <a:r>
              <a:rPr sz="1000" b="0" spc="25" dirty="0">
                <a:latin typeface="Arial"/>
                <a:cs typeface="Arial"/>
              </a:rPr>
              <a:t>i</a:t>
            </a:r>
            <a:r>
              <a:rPr sz="1000" b="0" spc="35" dirty="0">
                <a:latin typeface="Arial"/>
                <a:cs typeface="Arial"/>
              </a:rPr>
              <a:t>c</a:t>
            </a:r>
            <a:r>
              <a:rPr sz="1000" b="0" dirty="0">
                <a:latin typeface="Arial"/>
                <a:cs typeface="Arial"/>
              </a:rPr>
              <a:t>e</a:t>
            </a:r>
            <a:r>
              <a:rPr sz="1000" b="0" spc="50" dirty="0">
                <a:latin typeface="Arial"/>
                <a:cs typeface="Arial"/>
              </a:rPr>
              <a:t>b</a:t>
            </a:r>
            <a:r>
              <a:rPr sz="1000" b="0" dirty="0">
                <a:latin typeface="Arial"/>
                <a:cs typeface="Arial"/>
              </a:rPr>
              <a:t>e</a:t>
            </a:r>
            <a:r>
              <a:rPr sz="1000" b="0" spc="40" dirty="0">
                <a:latin typeface="Arial"/>
                <a:cs typeface="Arial"/>
              </a:rPr>
              <a:t>r</a:t>
            </a:r>
            <a:r>
              <a:rPr sz="1000" b="0" spc="30" dirty="0">
                <a:latin typeface="Arial"/>
                <a:cs typeface="Arial"/>
              </a:rPr>
              <a:t>g</a:t>
            </a:r>
            <a:r>
              <a:rPr sz="1000" b="0" spc="-114" dirty="0">
                <a:latin typeface="Arial"/>
                <a:cs typeface="Arial"/>
              </a:rPr>
              <a:t>—</a:t>
            </a:r>
            <a:r>
              <a:rPr sz="1000" b="0" spc="55" dirty="0">
                <a:latin typeface="Arial"/>
                <a:cs typeface="Arial"/>
              </a:rPr>
              <a:t>f</a:t>
            </a:r>
            <a:r>
              <a:rPr sz="1000" b="0" spc="-25" dirty="0">
                <a:latin typeface="Arial"/>
                <a:cs typeface="Arial"/>
              </a:rPr>
              <a:t>a</a:t>
            </a:r>
            <a:r>
              <a:rPr sz="1000" b="0" spc="40" dirty="0">
                <a:latin typeface="Arial"/>
                <a:cs typeface="Arial"/>
              </a:rPr>
              <a:t>cu</a:t>
            </a:r>
            <a:r>
              <a:rPr sz="1000" b="0" spc="30" dirty="0">
                <a:latin typeface="Arial"/>
                <a:cs typeface="Arial"/>
              </a:rPr>
              <a:t>l</a:t>
            </a:r>
            <a:r>
              <a:rPr sz="1000" b="0" spc="100" dirty="0">
                <a:latin typeface="Arial"/>
                <a:cs typeface="Arial"/>
              </a:rPr>
              <a:t>t</a:t>
            </a:r>
            <a:r>
              <a:rPr sz="1000" b="0" spc="10" dirty="0">
                <a:latin typeface="Arial"/>
                <a:cs typeface="Arial"/>
              </a:rPr>
              <a:t>y</a:t>
            </a:r>
            <a:r>
              <a:rPr sz="1000" b="0" spc="-30" dirty="0">
                <a:latin typeface="Arial"/>
                <a:cs typeface="Arial"/>
              </a:rPr>
              <a:t> a</a:t>
            </a:r>
            <a:r>
              <a:rPr sz="1000" b="0" spc="50" dirty="0">
                <a:latin typeface="Arial"/>
                <a:cs typeface="Arial"/>
              </a:rPr>
              <a:t>n</a:t>
            </a:r>
            <a:r>
              <a:rPr sz="1000" b="0" spc="45" dirty="0">
                <a:latin typeface="Arial"/>
                <a:cs typeface="Arial"/>
              </a:rPr>
              <a:t>d</a:t>
            </a:r>
            <a:r>
              <a:rPr sz="1000" b="0" spc="-30" dirty="0">
                <a:latin typeface="Arial"/>
                <a:cs typeface="Arial"/>
              </a:rPr>
              <a:t> </a:t>
            </a:r>
            <a:r>
              <a:rPr sz="1000" b="0" spc="-50" dirty="0">
                <a:latin typeface="Arial"/>
                <a:cs typeface="Arial"/>
              </a:rPr>
              <a:t>s</a:t>
            </a:r>
            <a:r>
              <a:rPr sz="1000" b="0" spc="85" dirty="0">
                <a:latin typeface="Arial"/>
                <a:cs typeface="Arial"/>
              </a:rPr>
              <a:t>t</a:t>
            </a:r>
            <a:r>
              <a:rPr sz="1000" b="0" spc="25" dirty="0">
                <a:latin typeface="Arial"/>
                <a:cs typeface="Arial"/>
              </a:rPr>
              <a:t>aff</a:t>
            </a:r>
            <a:r>
              <a:rPr sz="1000" b="0" spc="-30" dirty="0">
                <a:latin typeface="Arial"/>
                <a:cs typeface="Arial"/>
              </a:rPr>
              <a:t> </a:t>
            </a:r>
            <a:r>
              <a:rPr sz="1000" b="0" spc="-25" dirty="0">
                <a:latin typeface="Arial"/>
                <a:cs typeface="Arial"/>
              </a:rPr>
              <a:t>a</a:t>
            </a:r>
            <a:r>
              <a:rPr sz="1000" b="0" spc="50" dirty="0">
                <a:latin typeface="Arial"/>
                <a:cs typeface="Arial"/>
              </a:rPr>
              <a:t>d</a:t>
            </a:r>
            <a:r>
              <a:rPr sz="1000" b="0" spc="5" dirty="0">
                <a:latin typeface="Arial"/>
                <a:cs typeface="Arial"/>
              </a:rPr>
              <a:t>v</a:t>
            </a:r>
            <a:r>
              <a:rPr sz="1000" b="0" spc="25" dirty="0">
                <a:latin typeface="Arial"/>
                <a:cs typeface="Arial"/>
              </a:rPr>
              <a:t>i</a:t>
            </a:r>
            <a:r>
              <a:rPr sz="1000" b="0" spc="-55" dirty="0">
                <a:latin typeface="Arial"/>
                <a:cs typeface="Arial"/>
              </a:rPr>
              <a:t>s</a:t>
            </a:r>
            <a:r>
              <a:rPr sz="1000" b="0" spc="65" dirty="0">
                <a:latin typeface="Arial"/>
                <a:cs typeface="Arial"/>
              </a:rPr>
              <a:t>o</a:t>
            </a:r>
            <a:r>
              <a:rPr sz="1000" b="0" spc="45" dirty="0">
                <a:latin typeface="Arial"/>
                <a:cs typeface="Arial"/>
              </a:rPr>
              <a:t>r</a:t>
            </a:r>
            <a:r>
              <a:rPr sz="1000" b="0" spc="-55" dirty="0">
                <a:latin typeface="Arial"/>
                <a:cs typeface="Arial"/>
              </a:rPr>
              <a:t>s</a:t>
            </a:r>
            <a:r>
              <a:rPr sz="1000" b="0" spc="-30" dirty="0">
                <a:latin typeface="Arial"/>
                <a:cs typeface="Arial"/>
              </a:rPr>
              <a:t> a</a:t>
            </a:r>
            <a:r>
              <a:rPr sz="1000" b="0" spc="35" dirty="0">
                <a:latin typeface="Arial"/>
                <a:cs typeface="Arial"/>
              </a:rPr>
              <a:t>r</a:t>
            </a:r>
            <a:r>
              <a:rPr sz="1000" b="0" spc="-5" dirty="0">
                <a:latin typeface="Arial"/>
                <a:cs typeface="Arial"/>
              </a:rPr>
              <a:t>e</a:t>
            </a:r>
            <a:r>
              <a:rPr sz="1000" b="0" spc="-30" dirty="0">
                <a:latin typeface="Arial"/>
                <a:cs typeface="Arial"/>
              </a:rPr>
              <a:t> </a:t>
            </a:r>
            <a:r>
              <a:rPr sz="1000" b="0" spc="50" dirty="0">
                <a:latin typeface="Arial"/>
                <a:cs typeface="Arial"/>
              </a:rPr>
              <a:t>n</a:t>
            </a:r>
            <a:r>
              <a:rPr sz="1000" b="0" spc="55" dirty="0">
                <a:latin typeface="Arial"/>
                <a:cs typeface="Arial"/>
              </a:rPr>
              <a:t>o</a:t>
            </a:r>
            <a:r>
              <a:rPr sz="1000" b="0" spc="90" dirty="0">
                <a:latin typeface="Arial"/>
                <a:cs typeface="Arial"/>
              </a:rPr>
              <a:t>w</a:t>
            </a:r>
            <a:r>
              <a:rPr sz="1000" b="0" spc="-30" dirty="0">
                <a:latin typeface="Arial"/>
                <a:cs typeface="Arial"/>
              </a:rPr>
              <a:t> </a:t>
            </a:r>
            <a:r>
              <a:rPr sz="1000" b="0" spc="-10" dirty="0">
                <a:latin typeface="Arial"/>
                <a:cs typeface="Arial"/>
              </a:rPr>
              <a:t>e</a:t>
            </a:r>
            <a:r>
              <a:rPr sz="1000" b="0" dirty="0">
                <a:latin typeface="Arial"/>
                <a:cs typeface="Arial"/>
              </a:rPr>
              <a:t>x</a:t>
            </a:r>
            <a:r>
              <a:rPr sz="1000" b="0" spc="50" dirty="0">
                <a:latin typeface="Arial"/>
                <a:cs typeface="Arial"/>
              </a:rPr>
              <a:t>p</a:t>
            </a:r>
            <a:r>
              <a:rPr sz="1000" b="0" dirty="0">
                <a:latin typeface="Arial"/>
                <a:cs typeface="Arial"/>
              </a:rPr>
              <a:t>e</a:t>
            </a:r>
            <a:r>
              <a:rPr sz="1000" b="0" spc="50" dirty="0">
                <a:latin typeface="Arial"/>
                <a:cs typeface="Arial"/>
              </a:rPr>
              <a:t>c</a:t>
            </a:r>
            <a:r>
              <a:rPr sz="1000" b="0" spc="65" dirty="0">
                <a:latin typeface="Arial"/>
                <a:cs typeface="Arial"/>
              </a:rPr>
              <a:t>t</a:t>
            </a:r>
            <a:r>
              <a:rPr sz="1000" b="0" spc="0" dirty="0">
                <a:latin typeface="Arial"/>
                <a:cs typeface="Arial"/>
              </a:rPr>
              <a:t>e</a:t>
            </a:r>
            <a:r>
              <a:rPr sz="1000" b="0" spc="45" dirty="0">
                <a:latin typeface="Arial"/>
                <a:cs typeface="Arial"/>
              </a:rPr>
              <a:t>d</a:t>
            </a:r>
            <a:r>
              <a:rPr sz="1000" b="0" spc="20" dirty="0">
                <a:latin typeface="Arial"/>
                <a:cs typeface="Arial"/>
              </a:rPr>
              <a:t> </a:t>
            </a:r>
            <a:r>
              <a:rPr sz="1000" b="0" spc="65" dirty="0">
                <a:latin typeface="Arial"/>
                <a:cs typeface="Arial"/>
              </a:rPr>
              <a:t>to</a:t>
            </a:r>
            <a:r>
              <a:rPr sz="1000" b="0" spc="-25" dirty="0">
                <a:latin typeface="Arial"/>
                <a:cs typeface="Arial"/>
              </a:rPr>
              <a:t> </a:t>
            </a:r>
            <a:r>
              <a:rPr sz="1000" b="0" spc="35" dirty="0">
                <a:latin typeface="Arial"/>
                <a:cs typeface="Arial"/>
              </a:rPr>
              <a:t>c</a:t>
            </a:r>
            <a:r>
              <a:rPr sz="1000" b="0" spc="70" dirty="0">
                <a:latin typeface="Arial"/>
                <a:cs typeface="Arial"/>
              </a:rPr>
              <a:t>o</a:t>
            </a:r>
            <a:r>
              <a:rPr sz="1000" b="0" spc="40" dirty="0">
                <a:latin typeface="Arial"/>
                <a:cs typeface="Arial"/>
              </a:rPr>
              <a:t>u</a:t>
            </a:r>
            <a:r>
              <a:rPr sz="1000" b="0" spc="45" dirty="0">
                <a:latin typeface="Arial"/>
                <a:cs typeface="Arial"/>
              </a:rPr>
              <a:t>n</a:t>
            </a:r>
            <a:r>
              <a:rPr sz="1000" b="0" spc="-55" dirty="0">
                <a:latin typeface="Arial"/>
                <a:cs typeface="Arial"/>
              </a:rPr>
              <a:t>s</a:t>
            </a:r>
            <a:r>
              <a:rPr sz="1000" b="0" dirty="0">
                <a:latin typeface="Arial"/>
                <a:cs typeface="Arial"/>
              </a:rPr>
              <a:t>e</a:t>
            </a:r>
            <a:r>
              <a:rPr sz="1000" b="0" spc="50" dirty="0">
                <a:latin typeface="Arial"/>
                <a:cs typeface="Arial"/>
              </a:rPr>
              <a:t>l</a:t>
            </a:r>
            <a:r>
              <a:rPr sz="1000" b="0" spc="-25" dirty="0">
                <a:latin typeface="Arial"/>
                <a:cs typeface="Arial"/>
              </a:rPr>
              <a:t>, </a:t>
            </a:r>
            <a:r>
              <a:rPr sz="1000" b="0" spc="35" dirty="0">
                <a:latin typeface="Arial"/>
                <a:cs typeface="Arial"/>
              </a:rPr>
              <a:t>c</a:t>
            </a:r>
            <a:r>
              <a:rPr sz="1000" b="0" spc="70" dirty="0">
                <a:latin typeface="Arial"/>
                <a:cs typeface="Arial"/>
              </a:rPr>
              <a:t>o</a:t>
            </a:r>
            <a:r>
              <a:rPr sz="1000" b="0" spc="-25" dirty="0">
                <a:latin typeface="Arial"/>
                <a:cs typeface="Arial"/>
              </a:rPr>
              <a:t>a</a:t>
            </a:r>
            <a:r>
              <a:rPr sz="1000" b="0" spc="40" dirty="0">
                <a:latin typeface="Arial"/>
                <a:cs typeface="Arial"/>
              </a:rPr>
              <a:t>c</a:t>
            </a:r>
            <a:r>
              <a:rPr sz="1000" b="0" spc="50" dirty="0">
                <a:latin typeface="Arial"/>
                <a:cs typeface="Arial"/>
              </a:rPr>
              <a:t>h</a:t>
            </a:r>
            <a:r>
              <a:rPr sz="1000" b="0" spc="-25" dirty="0">
                <a:latin typeface="Arial"/>
                <a:cs typeface="Arial"/>
              </a:rPr>
              <a:t>, </a:t>
            </a:r>
            <a:r>
              <a:rPr sz="1000" b="0" spc="-30" dirty="0">
                <a:latin typeface="Arial"/>
                <a:cs typeface="Arial"/>
              </a:rPr>
              <a:t>a</a:t>
            </a:r>
            <a:r>
              <a:rPr sz="1000" b="0" spc="50" dirty="0">
                <a:latin typeface="Arial"/>
                <a:cs typeface="Arial"/>
              </a:rPr>
              <a:t>n</a:t>
            </a:r>
            <a:r>
              <a:rPr sz="1000" b="0" spc="45" dirty="0">
                <a:latin typeface="Arial"/>
                <a:cs typeface="Arial"/>
              </a:rPr>
              <a:t>d</a:t>
            </a:r>
            <a:r>
              <a:rPr sz="1000" b="0" spc="-25" dirty="0">
                <a:latin typeface="Arial"/>
                <a:cs typeface="Arial"/>
              </a:rPr>
              <a:t> </a:t>
            </a:r>
            <a:r>
              <a:rPr sz="1000" b="0" spc="25" dirty="0">
                <a:latin typeface="Arial"/>
                <a:cs typeface="Arial"/>
              </a:rPr>
              <a:t>i</a:t>
            </a:r>
            <a:r>
              <a:rPr sz="1000" b="0" spc="35" dirty="0">
                <a:latin typeface="Arial"/>
                <a:cs typeface="Arial"/>
              </a:rPr>
              <a:t>n</a:t>
            </a:r>
            <a:r>
              <a:rPr sz="1000" b="0" spc="65" dirty="0">
                <a:latin typeface="Arial"/>
                <a:cs typeface="Arial"/>
              </a:rPr>
              <a:t>t</a:t>
            </a:r>
            <a:r>
              <a:rPr sz="1000" b="0" dirty="0">
                <a:latin typeface="Arial"/>
                <a:cs typeface="Arial"/>
              </a:rPr>
              <a:t>e</a:t>
            </a:r>
            <a:r>
              <a:rPr sz="1000" b="0" spc="70" dirty="0">
                <a:latin typeface="Arial"/>
                <a:cs typeface="Arial"/>
              </a:rPr>
              <a:t>r</a:t>
            </a:r>
            <a:r>
              <a:rPr sz="1000" b="0" spc="-10" dirty="0">
                <a:latin typeface="Arial"/>
                <a:cs typeface="Arial"/>
              </a:rPr>
              <a:t>v</a:t>
            </a:r>
            <a:r>
              <a:rPr sz="1000" b="0" dirty="0">
                <a:latin typeface="Arial"/>
                <a:cs typeface="Arial"/>
              </a:rPr>
              <a:t>e</a:t>
            </a:r>
            <a:r>
              <a:rPr sz="1000" b="0" spc="50" dirty="0">
                <a:latin typeface="Arial"/>
                <a:cs typeface="Arial"/>
              </a:rPr>
              <a:t>n</a:t>
            </a:r>
            <a:r>
              <a:rPr sz="1000" b="0" spc="-5" dirty="0">
                <a:latin typeface="Arial"/>
                <a:cs typeface="Arial"/>
              </a:rPr>
              <a:t>e</a:t>
            </a:r>
            <a:r>
              <a:rPr sz="1000" b="0" spc="-25" dirty="0">
                <a:latin typeface="Arial"/>
                <a:cs typeface="Arial"/>
              </a:rPr>
              <a:t> </a:t>
            </a:r>
            <a:r>
              <a:rPr sz="1000" b="0" spc="90" dirty="0">
                <a:latin typeface="Arial"/>
                <a:cs typeface="Arial"/>
              </a:rPr>
              <a:t>w</a:t>
            </a:r>
            <a:r>
              <a:rPr sz="1000" b="0" spc="45" dirty="0">
                <a:latin typeface="Arial"/>
                <a:cs typeface="Arial"/>
              </a:rPr>
              <a:t>i</a:t>
            </a:r>
            <a:r>
              <a:rPr sz="1000" b="0" spc="50" dirty="0">
                <a:latin typeface="Arial"/>
                <a:cs typeface="Arial"/>
              </a:rPr>
              <a:t>t</a:t>
            </a:r>
            <a:r>
              <a:rPr sz="1000" b="0" spc="45" dirty="0">
                <a:latin typeface="Arial"/>
                <a:cs typeface="Arial"/>
              </a:rPr>
              <a:t>h</a:t>
            </a:r>
            <a:r>
              <a:rPr sz="1000" b="0" spc="-25" dirty="0">
                <a:latin typeface="Arial"/>
                <a:cs typeface="Arial"/>
              </a:rPr>
              <a:t> </a:t>
            </a:r>
            <a:r>
              <a:rPr sz="1000" b="0" spc="-50" dirty="0">
                <a:latin typeface="Arial"/>
                <a:cs typeface="Arial"/>
              </a:rPr>
              <a:t>s</a:t>
            </a:r>
            <a:r>
              <a:rPr sz="1000" b="0" spc="75" dirty="0">
                <a:latin typeface="Arial"/>
                <a:cs typeface="Arial"/>
              </a:rPr>
              <a:t>t</a:t>
            </a:r>
            <a:r>
              <a:rPr sz="1000" b="0" spc="40" dirty="0">
                <a:latin typeface="Arial"/>
                <a:cs typeface="Arial"/>
              </a:rPr>
              <a:t>r</a:t>
            </a:r>
            <a:r>
              <a:rPr sz="1000" b="0" spc="45" dirty="0">
                <a:latin typeface="Arial"/>
                <a:cs typeface="Arial"/>
              </a:rPr>
              <a:t>u</a:t>
            </a:r>
            <a:r>
              <a:rPr sz="1000" b="0" spc="40" dirty="0">
                <a:latin typeface="Arial"/>
                <a:cs typeface="Arial"/>
              </a:rPr>
              <a:t>g</a:t>
            </a:r>
            <a:r>
              <a:rPr sz="1000" b="0" spc="35" dirty="0">
                <a:latin typeface="Arial"/>
                <a:cs typeface="Arial"/>
              </a:rPr>
              <a:t>g</a:t>
            </a:r>
            <a:r>
              <a:rPr sz="1000" b="0" spc="40" dirty="0">
                <a:latin typeface="Arial"/>
                <a:cs typeface="Arial"/>
              </a:rPr>
              <a:t>l</a:t>
            </a:r>
            <a:r>
              <a:rPr sz="1000" b="0" spc="25" dirty="0">
                <a:latin typeface="Arial"/>
                <a:cs typeface="Arial"/>
              </a:rPr>
              <a:t>i</a:t>
            </a:r>
            <a:r>
              <a:rPr sz="1000" b="0" spc="50" dirty="0">
                <a:latin typeface="Arial"/>
                <a:cs typeface="Arial"/>
              </a:rPr>
              <a:t>n</a:t>
            </a:r>
            <a:r>
              <a:rPr sz="1000" b="0" spc="35" dirty="0">
                <a:latin typeface="Arial"/>
                <a:cs typeface="Arial"/>
              </a:rPr>
              <a:t>g</a:t>
            </a:r>
            <a:r>
              <a:rPr sz="1000" b="0" spc="15" dirty="0">
                <a:latin typeface="Arial"/>
                <a:cs typeface="Arial"/>
              </a:rPr>
              <a:t> </a:t>
            </a:r>
            <a:r>
              <a:rPr sz="1000" b="0" spc="20" dirty="0">
                <a:latin typeface="Arial"/>
                <a:cs typeface="Arial"/>
              </a:rPr>
              <a:t>s</a:t>
            </a:r>
            <a:r>
              <a:rPr sz="1000" b="0" dirty="0">
                <a:latin typeface="Arial"/>
                <a:cs typeface="Arial"/>
              </a:rPr>
              <a:t>t</a:t>
            </a:r>
            <a:r>
              <a:rPr sz="1000" b="0" spc="45" dirty="0">
                <a:latin typeface="Arial"/>
                <a:cs typeface="Arial"/>
              </a:rPr>
              <a:t>u</a:t>
            </a:r>
            <a:r>
              <a:rPr sz="1000" b="0" spc="50" dirty="0">
                <a:latin typeface="Arial"/>
                <a:cs typeface="Arial"/>
              </a:rPr>
              <a:t>d</a:t>
            </a:r>
            <a:r>
              <a:rPr sz="1000" b="0" dirty="0">
                <a:latin typeface="Arial"/>
                <a:cs typeface="Arial"/>
              </a:rPr>
              <a:t>e</a:t>
            </a:r>
            <a:r>
              <a:rPr sz="1000" b="0" spc="35" dirty="0">
                <a:latin typeface="Arial"/>
                <a:cs typeface="Arial"/>
              </a:rPr>
              <a:t>n</a:t>
            </a:r>
            <a:r>
              <a:rPr sz="1000" b="0" spc="90" dirty="0">
                <a:latin typeface="Arial"/>
                <a:cs typeface="Arial"/>
              </a:rPr>
              <a:t>t</a:t>
            </a:r>
            <a:r>
              <a:rPr sz="1000" b="0" spc="-55" dirty="0">
                <a:latin typeface="Arial"/>
                <a:cs typeface="Arial"/>
              </a:rPr>
              <a:t>s</a:t>
            </a:r>
            <a:r>
              <a:rPr sz="1000" b="0" spc="-25" dirty="0">
                <a:latin typeface="Arial"/>
                <a:cs typeface="Arial"/>
              </a:rPr>
              <a:t> </a:t>
            </a:r>
            <a:r>
              <a:rPr sz="1000" b="0" spc="60" dirty="0">
                <a:latin typeface="Arial"/>
                <a:cs typeface="Arial"/>
              </a:rPr>
              <a:t>o</a:t>
            </a:r>
            <a:r>
              <a:rPr sz="1000" b="0" spc="55" dirty="0">
                <a:latin typeface="Arial"/>
                <a:cs typeface="Arial"/>
              </a:rPr>
              <a:t>n</a:t>
            </a:r>
            <a:r>
              <a:rPr sz="1000" b="0" spc="-25" dirty="0">
                <a:latin typeface="Arial"/>
                <a:cs typeface="Arial"/>
              </a:rPr>
              <a:t> </a:t>
            </a:r>
            <a:r>
              <a:rPr sz="1000" b="0" spc="-30" dirty="0">
                <a:latin typeface="Arial"/>
                <a:cs typeface="Arial"/>
              </a:rPr>
              <a:t>a</a:t>
            </a:r>
            <a:r>
              <a:rPr sz="1000" b="0" spc="-25" dirty="0">
                <a:latin typeface="Arial"/>
                <a:cs typeface="Arial"/>
              </a:rPr>
              <a:t> </a:t>
            </a:r>
            <a:r>
              <a:rPr sz="1000" b="0" spc="35" dirty="0">
                <a:latin typeface="Arial"/>
                <a:cs typeface="Arial"/>
              </a:rPr>
              <a:t>r</a:t>
            </a:r>
            <a:r>
              <a:rPr sz="1000" b="0" dirty="0">
                <a:latin typeface="Arial"/>
                <a:cs typeface="Arial"/>
              </a:rPr>
              <a:t>e</a:t>
            </a:r>
            <a:r>
              <a:rPr sz="1000" b="0" spc="55" dirty="0">
                <a:latin typeface="Arial"/>
                <a:cs typeface="Arial"/>
              </a:rPr>
              <a:t>gu</a:t>
            </a:r>
            <a:r>
              <a:rPr sz="1000" b="0" spc="25" dirty="0">
                <a:latin typeface="Arial"/>
                <a:cs typeface="Arial"/>
              </a:rPr>
              <a:t>l</a:t>
            </a:r>
            <a:r>
              <a:rPr sz="1000" b="0" spc="10" dirty="0">
                <a:latin typeface="Arial"/>
                <a:cs typeface="Arial"/>
              </a:rPr>
              <a:t>a</a:t>
            </a:r>
            <a:r>
              <a:rPr sz="1000" b="0" spc="5" dirty="0">
                <a:latin typeface="Arial"/>
                <a:cs typeface="Arial"/>
              </a:rPr>
              <a:t>r</a:t>
            </a:r>
            <a:r>
              <a:rPr sz="1000" b="0" spc="-25" dirty="0">
                <a:latin typeface="Arial"/>
                <a:cs typeface="Arial"/>
              </a:rPr>
              <a:t> </a:t>
            </a:r>
            <a:r>
              <a:rPr sz="1000" b="0" spc="10" dirty="0">
                <a:latin typeface="Arial"/>
                <a:cs typeface="Arial"/>
              </a:rPr>
              <a:t>b</a:t>
            </a:r>
            <a:r>
              <a:rPr sz="1000" b="0" spc="5" dirty="0">
                <a:latin typeface="Arial"/>
                <a:cs typeface="Arial"/>
              </a:rPr>
              <a:t>a</a:t>
            </a:r>
            <a:r>
              <a:rPr sz="1000" b="0" spc="-15" dirty="0">
                <a:latin typeface="Arial"/>
                <a:cs typeface="Arial"/>
              </a:rPr>
              <a:t>s</a:t>
            </a:r>
            <a:r>
              <a:rPr sz="1000" b="0" spc="-10" dirty="0">
                <a:latin typeface="Arial"/>
                <a:cs typeface="Arial"/>
              </a:rPr>
              <a:t>i</a:t>
            </a:r>
            <a:r>
              <a:rPr sz="1000" b="0" spc="-40" dirty="0">
                <a:latin typeface="Arial"/>
                <a:cs typeface="Arial"/>
              </a:rPr>
              <a:t>s</a:t>
            </a:r>
            <a:r>
              <a:rPr sz="1000" b="0" spc="-25" dirty="0">
                <a:latin typeface="Arial"/>
                <a:cs typeface="Arial"/>
              </a:rPr>
              <a:t>. </a:t>
            </a:r>
            <a:r>
              <a:rPr sz="1000" b="0" i="1" spc="30" dirty="0">
                <a:latin typeface="Arial"/>
                <a:cs typeface="Arial"/>
              </a:rPr>
              <a:t>H</a:t>
            </a:r>
            <a:r>
              <a:rPr sz="1000" b="0" i="1" spc="55" dirty="0">
                <a:latin typeface="Arial"/>
                <a:cs typeface="Arial"/>
              </a:rPr>
              <a:t>o</a:t>
            </a:r>
            <a:r>
              <a:rPr sz="1000" b="0" i="1" spc="85" dirty="0">
                <a:latin typeface="Arial"/>
                <a:cs typeface="Arial"/>
              </a:rPr>
              <a:t>w</a:t>
            </a:r>
            <a:r>
              <a:rPr sz="1000" b="0" i="1" spc="-25" dirty="0">
                <a:latin typeface="Arial"/>
                <a:cs typeface="Arial"/>
              </a:rPr>
              <a:t> </a:t>
            </a:r>
            <a:r>
              <a:rPr sz="1000" b="0" i="1" spc="45" dirty="0">
                <a:latin typeface="Arial"/>
                <a:cs typeface="Arial"/>
              </a:rPr>
              <a:t>c</a:t>
            </a:r>
            <a:r>
              <a:rPr sz="1000" b="0" i="1" spc="-35" dirty="0">
                <a:latin typeface="Arial"/>
                <a:cs typeface="Arial"/>
              </a:rPr>
              <a:t>a</a:t>
            </a:r>
            <a:r>
              <a:rPr sz="1000" b="0" i="1" spc="45" dirty="0">
                <a:latin typeface="Arial"/>
                <a:cs typeface="Arial"/>
              </a:rPr>
              <a:t>n</a:t>
            </a:r>
            <a:r>
              <a:rPr sz="1000" b="0" i="1" spc="-25" dirty="0">
                <a:latin typeface="Arial"/>
                <a:cs typeface="Arial"/>
              </a:rPr>
              <a:t> </a:t>
            </a:r>
            <a:r>
              <a:rPr sz="1000" b="0" i="1" spc="75" dirty="0">
                <a:latin typeface="Arial"/>
                <a:cs typeface="Arial"/>
              </a:rPr>
              <a:t>w</a:t>
            </a:r>
            <a:r>
              <a:rPr sz="1000" b="0" i="1" spc="-5" dirty="0">
                <a:latin typeface="Arial"/>
                <a:cs typeface="Arial"/>
              </a:rPr>
              <a:t>e</a:t>
            </a:r>
            <a:r>
              <a:rPr sz="1000" b="0" i="1" spc="-25" dirty="0">
                <a:latin typeface="Arial"/>
                <a:cs typeface="Arial"/>
              </a:rPr>
              <a:t> </a:t>
            </a:r>
            <a:r>
              <a:rPr sz="1000" b="0" i="1" spc="45" dirty="0">
                <a:latin typeface="Arial"/>
                <a:cs typeface="Arial"/>
              </a:rPr>
              <a:t>p</a:t>
            </a:r>
            <a:r>
              <a:rPr sz="1000" b="0" i="1" spc="35" dirty="0">
                <a:latin typeface="Arial"/>
                <a:cs typeface="Arial"/>
              </a:rPr>
              <a:t>r</a:t>
            </a:r>
            <a:r>
              <a:rPr sz="1000" b="0" i="1" dirty="0">
                <a:latin typeface="Arial"/>
                <a:cs typeface="Arial"/>
              </a:rPr>
              <a:t>e</a:t>
            </a:r>
            <a:r>
              <a:rPr sz="1000" b="0" i="1" spc="45" dirty="0">
                <a:latin typeface="Arial"/>
                <a:cs typeface="Arial"/>
              </a:rPr>
              <a:t>p</a:t>
            </a:r>
            <a:r>
              <a:rPr sz="1000" b="0" i="1" spc="-35" dirty="0">
                <a:latin typeface="Arial"/>
                <a:cs typeface="Arial"/>
              </a:rPr>
              <a:t>a</a:t>
            </a:r>
            <a:r>
              <a:rPr sz="1000" b="0" i="1" spc="35" dirty="0">
                <a:latin typeface="Arial"/>
                <a:cs typeface="Arial"/>
              </a:rPr>
              <a:t>r</a:t>
            </a:r>
            <a:r>
              <a:rPr sz="1000" b="0" i="1" spc="-5" dirty="0">
                <a:latin typeface="Arial"/>
                <a:cs typeface="Arial"/>
              </a:rPr>
              <a:t>e</a:t>
            </a:r>
            <a:r>
              <a:rPr sz="1000" b="0" i="1" spc="-25" dirty="0">
                <a:latin typeface="Arial"/>
                <a:cs typeface="Arial"/>
              </a:rPr>
              <a:t> </a:t>
            </a:r>
            <a:r>
              <a:rPr sz="1000" b="0" i="1" spc="65" dirty="0">
                <a:latin typeface="Arial"/>
                <a:cs typeface="Arial"/>
              </a:rPr>
              <a:t>o</a:t>
            </a:r>
            <a:r>
              <a:rPr sz="1000" b="0" i="1" spc="40" dirty="0">
                <a:latin typeface="Arial"/>
                <a:cs typeface="Arial"/>
              </a:rPr>
              <a:t>ur</a:t>
            </a:r>
            <a:r>
              <a:rPr sz="1000" b="0" i="1" spc="30" dirty="0">
                <a:latin typeface="Arial"/>
                <a:cs typeface="Arial"/>
              </a:rPr>
              <a:t> </a:t>
            </a:r>
            <a:r>
              <a:rPr sz="1000" b="0" i="1" spc="40" dirty="0">
                <a:latin typeface="Arial"/>
                <a:cs typeface="Arial"/>
              </a:rPr>
              <a:t>d</a:t>
            </a:r>
            <a:r>
              <a:rPr sz="1000" b="0" i="1" dirty="0">
                <a:latin typeface="Arial"/>
                <a:cs typeface="Arial"/>
              </a:rPr>
              <a:t>e</a:t>
            </a:r>
            <a:r>
              <a:rPr sz="1000" b="0" i="1" spc="45" dirty="0">
                <a:latin typeface="Arial"/>
                <a:cs typeface="Arial"/>
              </a:rPr>
              <a:t>p</a:t>
            </a:r>
            <a:r>
              <a:rPr sz="1000" b="0" i="1" spc="-35" dirty="0">
                <a:latin typeface="Arial"/>
                <a:cs typeface="Arial"/>
              </a:rPr>
              <a:t>a</a:t>
            </a:r>
            <a:r>
              <a:rPr sz="1000" b="0" i="1" spc="50" dirty="0">
                <a:latin typeface="Arial"/>
                <a:cs typeface="Arial"/>
              </a:rPr>
              <a:t>r</a:t>
            </a:r>
            <a:r>
              <a:rPr sz="1000" b="0" i="1" spc="65" dirty="0">
                <a:latin typeface="Arial"/>
                <a:cs typeface="Arial"/>
              </a:rPr>
              <a:t>t</a:t>
            </a:r>
            <a:r>
              <a:rPr sz="1000" b="0" i="1" spc="75" dirty="0">
                <a:latin typeface="Arial"/>
                <a:cs typeface="Arial"/>
              </a:rPr>
              <a:t>m</a:t>
            </a:r>
            <a:r>
              <a:rPr sz="1000" b="0" i="1" dirty="0">
                <a:latin typeface="Arial"/>
                <a:cs typeface="Arial"/>
              </a:rPr>
              <a:t>e</a:t>
            </a:r>
            <a:r>
              <a:rPr sz="1000" b="0" i="1" spc="35" dirty="0">
                <a:latin typeface="Arial"/>
                <a:cs typeface="Arial"/>
              </a:rPr>
              <a:t>n</a:t>
            </a:r>
            <a:r>
              <a:rPr sz="1000" b="0" i="1" spc="85" dirty="0">
                <a:latin typeface="Arial"/>
                <a:cs typeface="Arial"/>
              </a:rPr>
              <a:t>t</a:t>
            </a:r>
            <a:r>
              <a:rPr sz="1000" b="0" i="1" spc="-60" dirty="0">
                <a:latin typeface="Arial"/>
                <a:cs typeface="Arial"/>
              </a:rPr>
              <a:t>s</a:t>
            </a:r>
            <a:r>
              <a:rPr sz="1000" b="0" i="1" spc="-25" dirty="0">
                <a:latin typeface="Arial"/>
                <a:cs typeface="Arial"/>
              </a:rPr>
              <a:t> </a:t>
            </a:r>
            <a:r>
              <a:rPr sz="1000" b="0" i="1" spc="50" dirty="0">
                <a:latin typeface="Arial"/>
                <a:cs typeface="Arial"/>
              </a:rPr>
              <a:t>f</a:t>
            </a:r>
            <a:r>
              <a:rPr sz="1000" b="0" i="1" spc="65" dirty="0">
                <a:latin typeface="Arial"/>
                <a:cs typeface="Arial"/>
              </a:rPr>
              <a:t>o</a:t>
            </a:r>
            <a:r>
              <a:rPr sz="1000" b="0" i="1" spc="40" dirty="0">
                <a:latin typeface="Arial"/>
                <a:cs typeface="Arial"/>
              </a:rPr>
              <a:t>r</a:t>
            </a:r>
            <a:r>
              <a:rPr sz="1000" b="0" i="1" spc="-25" dirty="0">
                <a:latin typeface="Arial"/>
                <a:cs typeface="Arial"/>
              </a:rPr>
              <a:t> </a:t>
            </a:r>
            <a:r>
              <a:rPr sz="1000" b="0" i="1" spc="65" dirty="0">
                <a:latin typeface="Arial"/>
                <a:cs typeface="Arial"/>
              </a:rPr>
              <a:t>t</a:t>
            </a:r>
            <a:r>
              <a:rPr sz="1000" b="0" i="1" spc="45" dirty="0">
                <a:latin typeface="Arial"/>
                <a:cs typeface="Arial"/>
              </a:rPr>
              <a:t>h</a:t>
            </a:r>
            <a:r>
              <a:rPr sz="1000" b="0" i="1" dirty="0">
                <a:latin typeface="Arial"/>
                <a:cs typeface="Arial"/>
              </a:rPr>
              <a:t>e</a:t>
            </a:r>
            <a:r>
              <a:rPr sz="1000" b="0" i="1" spc="-65" dirty="0">
                <a:latin typeface="Arial"/>
                <a:cs typeface="Arial"/>
              </a:rPr>
              <a:t>s</a:t>
            </a:r>
            <a:r>
              <a:rPr sz="1000" b="0" i="1" spc="-5" dirty="0">
                <a:latin typeface="Arial"/>
                <a:cs typeface="Arial"/>
              </a:rPr>
              <a:t>e</a:t>
            </a:r>
            <a:r>
              <a:rPr sz="1000" b="0" i="1" spc="-25" dirty="0">
                <a:latin typeface="Arial"/>
                <a:cs typeface="Arial"/>
              </a:rPr>
              <a:t> </a:t>
            </a:r>
            <a:r>
              <a:rPr sz="1000" b="0" i="1" spc="45" dirty="0">
                <a:latin typeface="Arial"/>
                <a:cs typeface="Arial"/>
              </a:rPr>
              <a:t>b</a:t>
            </a:r>
            <a:r>
              <a:rPr sz="1000" b="0" i="1" spc="35" dirty="0">
                <a:latin typeface="Arial"/>
                <a:cs typeface="Arial"/>
              </a:rPr>
              <a:t>r</a:t>
            </a:r>
            <a:r>
              <a:rPr sz="1000" b="0" i="1" spc="70" dirty="0">
                <a:latin typeface="Arial"/>
                <a:cs typeface="Arial"/>
              </a:rPr>
              <a:t>o</a:t>
            </a:r>
            <a:r>
              <a:rPr sz="1000" b="0" i="1" spc="-35" dirty="0">
                <a:latin typeface="Arial"/>
                <a:cs typeface="Arial"/>
              </a:rPr>
              <a:t>a</a:t>
            </a:r>
            <a:r>
              <a:rPr sz="1000" b="0" i="1" spc="40" dirty="0">
                <a:latin typeface="Arial"/>
                <a:cs typeface="Arial"/>
              </a:rPr>
              <a:t>d</a:t>
            </a:r>
            <a:r>
              <a:rPr sz="1000" b="0" i="1" dirty="0">
                <a:latin typeface="Arial"/>
                <a:cs typeface="Arial"/>
              </a:rPr>
              <a:t>e</a:t>
            </a:r>
            <a:r>
              <a:rPr sz="1000" b="0" i="1" spc="40" dirty="0">
                <a:latin typeface="Arial"/>
                <a:cs typeface="Arial"/>
              </a:rPr>
              <a:t>r</a:t>
            </a:r>
            <a:r>
              <a:rPr sz="1000" b="0" i="1" spc="-25" dirty="0">
                <a:latin typeface="Arial"/>
                <a:cs typeface="Arial"/>
              </a:rPr>
              <a:t> </a:t>
            </a:r>
            <a:r>
              <a:rPr sz="1000" b="0" i="1" spc="-5" dirty="0">
                <a:latin typeface="Arial"/>
                <a:cs typeface="Arial"/>
              </a:rPr>
              <a:t>ex</a:t>
            </a:r>
            <a:r>
              <a:rPr sz="1000" b="0" i="1" spc="45" dirty="0">
                <a:latin typeface="Arial"/>
                <a:cs typeface="Arial"/>
              </a:rPr>
              <a:t>p</a:t>
            </a:r>
            <a:r>
              <a:rPr sz="1000" b="0" i="1" dirty="0">
                <a:latin typeface="Arial"/>
                <a:cs typeface="Arial"/>
              </a:rPr>
              <a:t>e</a:t>
            </a:r>
            <a:r>
              <a:rPr sz="1000" b="0" i="1" spc="50" dirty="0">
                <a:latin typeface="Arial"/>
                <a:cs typeface="Arial"/>
              </a:rPr>
              <a:t>c</a:t>
            </a:r>
            <a:r>
              <a:rPr sz="1000" b="0" i="1" spc="80" dirty="0">
                <a:latin typeface="Arial"/>
                <a:cs typeface="Arial"/>
              </a:rPr>
              <a:t>t</a:t>
            </a:r>
            <a:r>
              <a:rPr sz="1000" b="0" i="1" spc="-45" dirty="0">
                <a:latin typeface="Arial"/>
                <a:cs typeface="Arial"/>
              </a:rPr>
              <a:t>a</a:t>
            </a:r>
            <a:r>
              <a:rPr sz="1000" b="0" i="1" spc="65" dirty="0">
                <a:latin typeface="Arial"/>
                <a:cs typeface="Arial"/>
              </a:rPr>
              <a:t>t</a:t>
            </a:r>
            <a:r>
              <a:rPr sz="1000" b="0" i="1" spc="45" dirty="0">
                <a:latin typeface="Arial"/>
                <a:cs typeface="Arial"/>
              </a:rPr>
              <a:t>ion</a:t>
            </a:r>
            <a:r>
              <a:rPr sz="1000" b="0" i="1" spc="-100" dirty="0">
                <a:latin typeface="Arial"/>
                <a:cs typeface="Arial"/>
              </a:rPr>
              <a:t>s</a:t>
            </a:r>
            <a:r>
              <a:rPr sz="1000" b="0" i="1" spc="-75" dirty="0">
                <a:latin typeface="Arial"/>
                <a:cs typeface="Arial"/>
              </a:rPr>
              <a:t>?</a:t>
            </a:r>
            <a:endParaRPr sz="1000">
              <a:latin typeface="Arial"/>
              <a:cs typeface="Arial"/>
            </a:endParaRPr>
          </a:p>
        </p:txBody>
      </p:sp>
      <p:sp>
        <p:nvSpPr>
          <p:cNvPr id="198" name="object 198"/>
          <p:cNvSpPr txBox="1"/>
          <p:nvPr/>
        </p:nvSpPr>
        <p:spPr>
          <a:xfrm>
            <a:off x="277411" y="2007778"/>
            <a:ext cx="1463040" cy="842010"/>
          </a:xfrm>
          <a:prstGeom prst="rect">
            <a:avLst/>
          </a:prstGeom>
        </p:spPr>
        <p:txBody>
          <a:bodyPr vert="horz" wrap="square" lIns="0" tIns="0" rIns="0" bIns="0" rtlCol="0">
            <a:spAutoFit/>
          </a:bodyPr>
          <a:lstStyle/>
          <a:p>
            <a:pPr marL="12700" marR="107950">
              <a:lnSpc>
                <a:spcPct val="108300"/>
              </a:lnSpc>
            </a:pPr>
            <a:r>
              <a:rPr sz="900" b="1" spc="0" dirty="0">
                <a:solidFill>
                  <a:srgbClr val="333E48"/>
                </a:solidFill>
                <a:latin typeface="Lucida Sans"/>
                <a:cs typeface="Lucida Sans"/>
              </a:rPr>
              <a:t>O</a:t>
            </a:r>
            <a:r>
              <a:rPr sz="900" b="1" spc="-45" dirty="0">
                <a:solidFill>
                  <a:srgbClr val="333E48"/>
                </a:solidFill>
                <a:latin typeface="Lucida Sans"/>
                <a:cs typeface="Lucida Sans"/>
              </a:rPr>
              <a:t>u</a:t>
            </a:r>
            <a:r>
              <a:rPr sz="900" b="1" spc="-35" dirty="0">
                <a:solidFill>
                  <a:srgbClr val="333E48"/>
                </a:solidFill>
                <a:latin typeface="Lucida Sans"/>
                <a:cs typeface="Lucida Sans"/>
              </a:rPr>
              <a:t>t</a:t>
            </a:r>
            <a:r>
              <a:rPr sz="900" b="1" spc="-25" dirty="0">
                <a:solidFill>
                  <a:srgbClr val="333E48"/>
                </a:solidFill>
                <a:latin typeface="Lucida Sans"/>
                <a:cs typeface="Lucida Sans"/>
              </a:rPr>
              <a:t>l</a:t>
            </a:r>
            <a:r>
              <a:rPr sz="900" b="1" spc="-55" dirty="0">
                <a:solidFill>
                  <a:srgbClr val="333E48"/>
                </a:solidFill>
                <a:latin typeface="Lucida Sans"/>
                <a:cs typeface="Lucida Sans"/>
              </a:rPr>
              <a:t>i</a:t>
            </a:r>
            <a:r>
              <a:rPr sz="900" b="1" spc="-35" dirty="0">
                <a:solidFill>
                  <a:srgbClr val="333E48"/>
                </a:solidFill>
                <a:latin typeface="Lucida Sans"/>
                <a:cs typeface="Lucida Sans"/>
              </a:rPr>
              <a:t>n</a:t>
            </a:r>
            <a:r>
              <a:rPr sz="900" b="1" spc="-30" dirty="0">
                <a:solidFill>
                  <a:srgbClr val="333E48"/>
                </a:solidFill>
                <a:latin typeface="Lucida Sans"/>
                <a:cs typeface="Lucida Sans"/>
              </a:rPr>
              <a:t>e</a:t>
            </a:r>
            <a:r>
              <a:rPr sz="900" b="1" spc="-70" dirty="0">
                <a:solidFill>
                  <a:srgbClr val="333E48"/>
                </a:solidFill>
                <a:latin typeface="Lucida Sans"/>
                <a:cs typeface="Lucida Sans"/>
              </a:rPr>
              <a:t> </a:t>
            </a:r>
            <a:r>
              <a:rPr sz="900" b="1" spc="-45" dirty="0">
                <a:solidFill>
                  <a:srgbClr val="333E48"/>
                </a:solidFill>
                <a:latin typeface="Lucida Sans"/>
                <a:cs typeface="Lucida Sans"/>
              </a:rPr>
              <a:t>a</a:t>
            </a:r>
            <a:r>
              <a:rPr sz="900" b="1" spc="-30" dirty="0">
                <a:solidFill>
                  <a:srgbClr val="333E48"/>
                </a:solidFill>
                <a:latin typeface="Lucida Sans"/>
                <a:cs typeface="Lucida Sans"/>
              </a:rPr>
              <a:t>n</a:t>
            </a:r>
            <a:r>
              <a:rPr sz="900" b="1" spc="-50" dirty="0">
                <a:solidFill>
                  <a:srgbClr val="333E48"/>
                </a:solidFill>
                <a:latin typeface="Lucida Sans"/>
                <a:cs typeface="Lucida Sans"/>
              </a:rPr>
              <a:t>d</a:t>
            </a:r>
            <a:r>
              <a:rPr sz="900" b="1" spc="-25" dirty="0">
                <a:solidFill>
                  <a:srgbClr val="333E48"/>
                </a:solidFill>
                <a:latin typeface="Lucida Sans"/>
                <a:cs typeface="Lucida Sans"/>
              </a:rPr>
              <a:t> </a:t>
            </a:r>
            <a:r>
              <a:rPr sz="900" b="1" spc="-40" dirty="0">
                <a:solidFill>
                  <a:srgbClr val="333E48"/>
                </a:solidFill>
                <a:latin typeface="Lucida Sans"/>
                <a:cs typeface="Lucida Sans"/>
              </a:rPr>
              <a:t>D</a:t>
            </a:r>
            <a:r>
              <a:rPr sz="900" b="1" spc="-50" dirty="0">
                <a:solidFill>
                  <a:srgbClr val="333E48"/>
                </a:solidFill>
                <a:latin typeface="Lucida Sans"/>
                <a:cs typeface="Lucida Sans"/>
              </a:rPr>
              <a:t>i</a:t>
            </a:r>
            <a:r>
              <a:rPr sz="900" b="1" spc="-65" dirty="0">
                <a:solidFill>
                  <a:srgbClr val="333E48"/>
                </a:solidFill>
                <a:latin typeface="Lucida Sans"/>
                <a:cs typeface="Lucida Sans"/>
              </a:rPr>
              <a:t>f</a:t>
            </a:r>
            <a:r>
              <a:rPr sz="900" b="1" spc="-60" dirty="0">
                <a:solidFill>
                  <a:srgbClr val="333E48"/>
                </a:solidFill>
                <a:latin typeface="Lucida Sans"/>
                <a:cs typeface="Lucida Sans"/>
              </a:rPr>
              <a:t>f</a:t>
            </a:r>
            <a:r>
              <a:rPr sz="900" b="1" spc="-20" dirty="0">
                <a:solidFill>
                  <a:srgbClr val="333E48"/>
                </a:solidFill>
                <a:latin typeface="Lucida Sans"/>
                <a:cs typeface="Lucida Sans"/>
              </a:rPr>
              <a:t>e</a:t>
            </a:r>
            <a:r>
              <a:rPr sz="900" b="1" spc="-55" dirty="0">
                <a:solidFill>
                  <a:srgbClr val="333E48"/>
                </a:solidFill>
                <a:latin typeface="Lucida Sans"/>
                <a:cs typeface="Lucida Sans"/>
              </a:rPr>
              <a:t>r</a:t>
            </a:r>
            <a:r>
              <a:rPr sz="900" b="1" spc="-20" dirty="0">
                <a:solidFill>
                  <a:srgbClr val="333E48"/>
                </a:solidFill>
                <a:latin typeface="Lucida Sans"/>
                <a:cs typeface="Lucida Sans"/>
              </a:rPr>
              <a:t>e</a:t>
            </a:r>
            <a:r>
              <a:rPr sz="900" b="1" spc="-45" dirty="0">
                <a:solidFill>
                  <a:srgbClr val="333E48"/>
                </a:solidFill>
                <a:latin typeface="Lucida Sans"/>
                <a:cs typeface="Lucida Sans"/>
              </a:rPr>
              <a:t>n</a:t>
            </a:r>
            <a:r>
              <a:rPr sz="900" b="1" spc="-30" dirty="0">
                <a:solidFill>
                  <a:srgbClr val="333E48"/>
                </a:solidFill>
                <a:latin typeface="Lucida Sans"/>
                <a:cs typeface="Lucida Sans"/>
              </a:rPr>
              <a:t>t</a:t>
            </a:r>
            <a:r>
              <a:rPr sz="900" b="1" spc="-50" dirty="0">
                <a:solidFill>
                  <a:srgbClr val="333E48"/>
                </a:solidFill>
                <a:latin typeface="Lucida Sans"/>
                <a:cs typeface="Lucida Sans"/>
              </a:rPr>
              <a:t>i</a:t>
            </a:r>
            <a:r>
              <a:rPr sz="900" b="1" spc="-55" dirty="0">
                <a:solidFill>
                  <a:srgbClr val="333E48"/>
                </a:solidFill>
                <a:latin typeface="Lucida Sans"/>
                <a:cs typeface="Lucida Sans"/>
              </a:rPr>
              <a:t>a</a:t>
            </a:r>
            <a:r>
              <a:rPr sz="900" b="1" spc="-40" dirty="0">
                <a:solidFill>
                  <a:srgbClr val="333E48"/>
                </a:solidFill>
                <a:latin typeface="Lucida Sans"/>
                <a:cs typeface="Lucida Sans"/>
              </a:rPr>
              <a:t>t</a:t>
            </a:r>
            <a:r>
              <a:rPr sz="900" b="1" spc="-30" dirty="0">
                <a:solidFill>
                  <a:srgbClr val="333E48"/>
                </a:solidFill>
                <a:latin typeface="Lucida Sans"/>
                <a:cs typeface="Lucida Sans"/>
              </a:rPr>
              <a:t>e</a:t>
            </a:r>
            <a:r>
              <a:rPr sz="900" b="1" spc="-70" dirty="0">
                <a:solidFill>
                  <a:srgbClr val="333E48"/>
                </a:solidFill>
                <a:latin typeface="Lucida Sans"/>
                <a:cs typeface="Lucida Sans"/>
              </a:rPr>
              <a:t> </a:t>
            </a:r>
            <a:r>
              <a:rPr sz="900" b="1" spc="-35" dirty="0">
                <a:solidFill>
                  <a:srgbClr val="333E48"/>
                </a:solidFill>
                <a:latin typeface="Lucida Sans"/>
                <a:cs typeface="Lucida Sans"/>
              </a:rPr>
              <a:t>R</a:t>
            </a:r>
            <a:r>
              <a:rPr sz="900" b="1" spc="-5" dirty="0">
                <a:solidFill>
                  <a:srgbClr val="333E48"/>
                </a:solidFill>
                <a:latin typeface="Lucida Sans"/>
                <a:cs typeface="Lucida Sans"/>
              </a:rPr>
              <a:t>o</a:t>
            </a:r>
            <a:r>
              <a:rPr sz="900" b="1" spc="-25" dirty="0">
                <a:solidFill>
                  <a:srgbClr val="333E48"/>
                </a:solidFill>
                <a:latin typeface="Lucida Sans"/>
                <a:cs typeface="Lucida Sans"/>
              </a:rPr>
              <a:t>l</a:t>
            </a:r>
            <a:r>
              <a:rPr sz="900" b="1" spc="-35" dirty="0">
                <a:solidFill>
                  <a:srgbClr val="333E48"/>
                </a:solidFill>
                <a:latin typeface="Lucida Sans"/>
                <a:cs typeface="Lucida Sans"/>
              </a:rPr>
              <a:t>e</a:t>
            </a:r>
            <a:r>
              <a:rPr sz="900" b="1" spc="-105" dirty="0">
                <a:solidFill>
                  <a:srgbClr val="333E48"/>
                </a:solidFill>
                <a:latin typeface="Lucida Sans"/>
                <a:cs typeface="Lucida Sans"/>
              </a:rPr>
              <a:t>s</a:t>
            </a:r>
            <a:endParaRPr sz="900">
              <a:latin typeface="Lucida Sans"/>
              <a:cs typeface="Lucida Sans"/>
            </a:endParaRPr>
          </a:p>
          <a:p>
            <a:pPr marL="12700" marR="5080">
              <a:lnSpc>
                <a:spcPct val="108300"/>
              </a:lnSpc>
              <a:spcBef>
                <a:spcPts val="195"/>
              </a:spcBef>
            </a:pPr>
            <a:r>
              <a:rPr sz="800" spc="-50" dirty="0">
                <a:solidFill>
                  <a:srgbClr val="333E48"/>
                </a:solidFill>
                <a:latin typeface="Lucida Sans"/>
                <a:cs typeface="Lucida Sans"/>
              </a:rPr>
              <a:t>F</a:t>
            </a:r>
            <a:r>
              <a:rPr sz="800" spc="-20" dirty="0">
                <a:solidFill>
                  <a:srgbClr val="333E48"/>
                </a:solidFill>
                <a:latin typeface="Lucida Sans"/>
                <a:cs typeface="Lucida Sans"/>
              </a:rPr>
              <a:t>a</a:t>
            </a:r>
            <a:r>
              <a:rPr sz="800" spc="20" dirty="0">
                <a:solidFill>
                  <a:srgbClr val="333E48"/>
                </a:solidFill>
                <a:latin typeface="Lucida Sans"/>
                <a:cs typeface="Lucida Sans"/>
              </a:rPr>
              <a:t>c</a:t>
            </a:r>
            <a:r>
              <a:rPr sz="800" spc="-25" dirty="0">
                <a:solidFill>
                  <a:srgbClr val="333E48"/>
                </a:solidFill>
                <a:latin typeface="Lucida Sans"/>
                <a:cs typeface="Lucida Sans"/>
              </a:rPr>
              <a:t>u</a:t>
            </a:r>
            <a:r>
              <a:rPr sz="800" spc="-40" dirty="0">
                <a:solidFill>
                  <a:srgbClr val="333E48"/>
                </a:solidFill>
                <a:latin typeface="Lucida Sans"/>
                <a:cs typeface="Lucida Sans"/>
              </a:rPr>
              <a:t>l</a:t>
            </a:r>
            <a:r>
              <a:rPr sz="800" spc="-10" dirty="0">
                <a:solidFill>
                  <a:srgbClr val="333E48"/>
                </a:solidFill>
                <a:latin typeface="Lucida Sans"/>
                <a:cs typeface="Lucida Sans"/>
              </a:rPr>
              <a:t>t</a:t>
            </a:r>
            <a:r>
              <a:rPr sz="800" spc="-20" dirty="0">
                <a:solidFill>
                  <a:srgbClr val="333E48"/>
                </a:solidFill>
                <a:latin typeface="Lucida Sans"/>
                <a:cs typeface="Lucida Sans"/>
              </a:rPr>
              <a:t>y</a:t>
            </a:r>
            <a:r>
              <a:rPr sz="800" spc="-40" dirty="0">
                <a:solidFill>
                  <a:srgbClr val="333E48"/>
                </a:solidFill>
                <a:latin typeface="Lucida Sans"/>
                <a:cs typeface="Lucida Sans"/>
              </a:rPr>
              <a:t> </a:t>
            </a:r>
            <a:r>
              <a:rPr sz="800" spc="-30" dirty="0">
                <a:solidFill>
                  <a:srgbClr val="333E48"/>
                </a:solidFill>
                <a:latin typeface="Lucida Sans"/>
                <a:cs typeface="Lucida Sans"/>
              </a:rPr>
              <a:t>t</a:t>
            </a:r>
            <a:r>
              <a:rPr sz="800" spc="-45" dirty="0">
                <a:solidFill>
                  <a:srgbClr val="333E48"/>
                </a:solidFill>
                <a:latin typeface="Lucida Sans"/>
                <a:cs typeface="Lucida Sans"/>
              </a:rPr>
              <a:t>i</a:t>
            </a:r>
            <a:r>
              <a:rPr sz="800" spc="-5" dirty="0">
                <a:solidFill>
                  <a:srgbClr val="333E48"/>
                </a:solidFill>
                <a:latin typeface="Lucida Sans"/>
                <a:cs typeface="Lucida Sans"/>
              </a:rPr>
              <a:t>me</a:t>
            </a:r>
            <a:r>
              <a:rPr sz="800" spc="-40" dirty="0">
                <a:solidFill>
                  <a:srgbClr val="333E48"/>
                </a:solidFill>
                <a:latin typeface="Lucida Sans"/>
                <a:cs typeface="Lucida Sans"/>
              </a:rPr>
              <a:t> </a:t>
            </a:r>
            <a:r>
              <a:rPr sz="800" spc="-45" dirty="0">
                <a:solidFill>
                  <a:srgbClr val="333E48"/>
                </a:solidFill>
                <a:latin typeface="Lucida Sans"/>
                <a:cs typeface="Lucida Sans"/>
              </a:rPr>
              <a:t>i</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20" dirty="0">
                <a:solidFill>
                  <a:srgbClr val="333E48"/>
                </a:solidFill>
                <a:latin typeface="Lucida Sans"/>
                <a:cs typeface="Lucida Sans"/>
              </a:rPr>
              <a:t>b</a:t>
            </a:r>
            <a:r>
              <a:rPr sz="800" spc="0" dirty="0">
                <a:solidFill>
                  <a:srgbClr val="333E48"/>
                </a:solidFill>
                <a:latin typeface="Lucida Sans"/>
                <a:cs typeface="Lucida Sans"/>
              </a:rPr>
              <a:t>e</a:t>
            </a:r>
            <a:r>
              <a:rPr sz="800" spc="-45" dirty="0">
                <a:solidFill>
                  <a:srgbClr val="333E48"/>
                </a:solidFill>
                <a:latin typeface="Lucida Sans"/>
                <a:cs typeface="Lucida Sans"/>
              </a:rPr>
              <a:t>s</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50" dirty="0">
                <a:solidFill>
                  <a:srgbClr val="333E48"/>
                </a:solidFill>
                <a:latin typeface="Lucida Sans"/>
                <a:cs typeface="Lucida Sans"/>
              </a:rPr>
              <a:t>s</a:t>
            </a:r>
            <a:r>
              <a:rPr sz="800" spc="-25" dirty="0">
                <a:solidFill>
                  <a:srgbClr val="333E48"/>
                </a:solidFill>
                <a:latin typeface="Lucida Sans"/>
                <a:cs typeface="Lucida Sans"/>
              </a:rPr>
              <a:t>p</a:t>
            </a:r>
            <a:r>
              <a:rPr sz="800" spc="0" dirty="0">
                <a:solidFill>
                  <a:srgbClr val="333E48"/>
                </a:solidFill>
                <a:latin typeface="Lucida Sans"/>
                <a:cs typeface="Lucida Sans"/>
              </a:rPr>
              <a:t>e</a:t>
            </a:r>
            <a:r>
              <a:rPr sz="800" spc="-25" dirty="0">
                <a:solidFill>
                  <a:srgbClr val="333E48"/>
                </a:solidFill>
                <a:latin typeface="Lucida Sans"/>
                <a:cs typeface="Lucida Sans"/>
              </a:rPr>
              <a:t>n</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15" dirty="0">
                <a:solidFill>
                  <a:srgbClr val="333E48"/>
                </a:solidFill>
                <a:latin typeface="Lucida Sans"/>
                <a:cs typeface="Lucida Sans"/>
              </a:rPr>
              <a:t>o</a:t>
            </a:r>
            <a:r>
              <a:rPr sz="800" spc="-25" dirty="0">
                <a:solidFill>
                  <a:srgbClr val="333E48"/>
                </a:solidFill>
                <a:latin typeface="Lucida Sans"/>
                <a:cs typeface="Lucida Sans"/>
              </a:rPr>
              <a:t>n</a:t>
            </a:r>
            <a:r>
              <a:rPr sz="800" spc="-15" dirty="0">
                <a:solidFill>
                  <a:srgbClr val="333E48"/>
                </a:solidFill>
                <a:latin typeface="Lucida Sans"/>
                <a:cs typeface="Lucida Sans"/>
              </a:rPr>
              <a:t> </a:t>
            </a:r>
            <a:r>
              <a:rPr sz="800" spc="-5" dirty="0">
                <a:solidFill>
                  <a:srgbClr val="333E48"/>
                </a:solidFill>
                <a:latin typeface="Lucida Sans"/>
                <a:cs typeface="Lucida Sans"/>
              </a:rPr>
              <a:t>m</a:t>
            </a:r>
            <a:r>
              <a:rPr sz="800" spc="0" dirty="0">
                <a:solidFill>
                  <a:srgbClr val="333E48"/>
                </a:solidFill>
                <a:latin typeface="Lucida Sans"/>
                <a:cs typeface="Lucida Sans"/>
              </a:rPr>
              <a:t>e</a:t>
            </a:r>
            <a:r>
              <a:rPr sz="800" spc="-25" dirty="0">
                <a:solidFill>
                  <a:srgbClr val="333E48"/>
                </a:solidFill>
                <a:latin typeface="Lucida Sans"/>
                <a:cs typeface="Lucida Sans"/>
              </a:rPr>
              <a:t>n</a:t>
            </a:r>
            <a:r>
              <a:rPr sz="800" spc="-45" dirty="0">
                <a:solidFill>
                  <a:srgbClr val="333E48"/>
                </a:solidFill>
                <a:latin typeface="Lucida Sans"/>
                <a:cs typeface="Lucida Sans"/>
              </a:rPr>
              <a:t>t</a:t>
            </a:r>
            <a:r>
              <a:rPr sz="800" spc="15" dirty="0">
                <a:solidFill>
                  <a:srgbClr val="333E48"/>
                </a:solidFill>
                <a:latin typeface="Lucida Sans"/>
                <a:cs typeface="Lucida Sans"/>
              </a:rPr>
              <a:t>o</a:t>
            </a:r>
            <a:r>
              <a:rPr sz="800" spc="-40" dirty="0">
                <a:solidFill>
                  <a:srgbClr val="333E48"/>
                </a:solidFill>
                <a:latin typeface="Lucida Sans"/>
                <a:cs typeface="Lucida Sans"/>
              </a:rPr>
              <a:t>r</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35" dirty="0">
                <a:solidFill>
                  <a:srgbClr val="333E48"/>
                </a:solidFill>
                <a:latin typeface="Lucida Sans"/>
                <a:cs typeface="Lucida Sans"/>
              </a:rPr>
              <a:t>g</a:t>
            </a:r>
            <a:r>
              <a:rPr sz="800" spc="-40" dirty="0">
                <a:solidFill>
                  <a:srgbClr val="333E48"/>
                </a:solidFill>
                <a:latin typeface="Lucida Sans"/>
                <a:cs typeface="Lucida Sans"/>
              </a:rPr>
              <a:t> </a:t>
            </a:r>
            <a:r>
              <a:rPr sz="800" spc="-25" dirty="0">
                <a:solidFill>
                  <a:srgbClr val="333E48"/>
                </a:solidFill>
                <a:latin typeface="Lucida Sans"/>
                <a:cs typeface="Lucida Sans"/>
              </a:rPr>
              <a:t>a</a:t>
            </a:r>
            <a:r>
              <a:rPr sz="800" spc="-15" dirty="0">
                <a:solidFill>
                  <a:srgbClr val="333E48"/>
                </a:solidFill>
                <a:latin typeface="Lucida Sans"/>
                <a:cs typeface="Lucida Sans"/>
              </a:rPr>
              <a:t>n</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20" dirty="0">
                <a:solidFill>
                  <a:srgbClr val="333E48"/>
                </a:solidFill>
                <a:latin typeface="Lucida Sans"/>
                <a:cs typeface="Lucida Sans"/>
              </a:rPr>
              <a:t>a</a:t>
            </a:r>
            <a:r>
              <a:rPr sz="800" spc="35" dirty="0">
                <a:solidFill>
                  <a:srgbClr val="333E48"/>
                </a:solidFill>
                <a:latin typeface="Lucida Sans"/>
                <a:cs typeface="Lucida Sans"/>
              </a:rPr>
              <a:t>c</a:t>
            </a:r>
            <a:r>
              <a:rPr sz="800" spc="-20" dirty="0">
                <a:solidFill>
                  <a:srgbClr val="333E48"/>
                </a:solidFill>
                <a:latin typeface="Lucida Sans"/>
                <a:cs typeface="Lucida Sans"/>
              </a:rPr>
              <a:t>a</a:t>
            </a:r>
            <a:r>
              <a:rPr sz="800" spc="-25" dirty="0">
                <a:solidFill>
                  <a:srgbClr val="333E48"/>
                </a:solidFill>
                <a:latin typeface="Lucida Sans"/>
                <a:cs typeface="Lucida Sans"/>
              </a:rPr>
              <a:t>d</a:t>
            </a:r>
            <a:r>
              <a:rPr sz="800" spc="0" dirty="0">
                <a:solidFill>
                  <a:srgbClr val="333E48"/>
                </a:solidFill>
                <a:latin typeface="Lucida Sans"/>
                <a:cs typeface="Lucida Sans"/>
              </a:rPr>
              <a:t>e</a:t>
            </a:r>
            <a:r>
              <a:rPr sz="800" spc="-5" dirty="0">
                <a:solidFill>
                  <a:srgbClr val="333E48"/>
                </a:solidFill>
                <a:latin typeface="Lucida Sans"/>
                <a:cs typeface="Lucida Sans"/>
              </a:rPr>
              <a:t>m</a:t>
            </a:r>
            <a:r>
              <a:rPr sz="800" spc="-45" dirty="0">
                <a:solidFill>
                  <a:srgbClr val="333E48"/>
                </a:solidFill>
                <a:latin typeface="Lucida Sans"/>
                <a:cs typeface="Lucida Sans"/>
              </a:rPr>
              <a:t>i</a:t>
            </a:r>
            <a:r>
              <a:rPr sz="800" spc="25" dirty="0">
                <a:solidFill>
                  <a:srgbClr val="333E48"/>
                </a:solidFill>
                <a:latin typeface="Lucida Sans"/>
                <a:cs typeface="Lucida Sans"/>
              </a:rPr>
              <a:t>c</a:t>
            </a:r>
            <a:r>
              <a:rPr sz="800" spc="15" dirty="0">
                <a:solidFill>
                  <a:srgbClr val="333E48"/>
                </a:solidFill>
                <a:latin typeface="Lucida Sans"/>
                <a:cs typeface="Lucida Sans"/>
              </a:rPr>
              <a:t> co</a:t>
            </a:r>
            <a:r>
              <a:rPr sz="800" spc="-35" dirty="0">
                <a:solidFill>
                  <a:srgbClr val="333E48"/>
                </a:solidFill>
                <a:latin typeface="Lucida Sans"/>
                <a:cs typeface="Lucida Sans"/>
              </a:rPr>
              <a:t>ns</a:t>
            </a:r>
            <a:r>
              <a:rPr sz="800" spc="-25" dirty="0">
                <a:solidFill>
                  <a:srgbClr val="333E48"/>
                </a:solidFill>
                <a:latin typeface="Lucida Sans"/>
                <a:cs typeface="Lucida Sans"/>
              </a:rPr>
              <a:t>u</a:t>
            </a:r>
            <a:r>
              <a:rPr sz="800" spc="-40" dirty="0">
                <a:solidFill>
                  <a:srgbClr val="333E48"/>
                </a:solidFill>
                <a:latin typeface="Lucida Sans"/>
                <a:cs typeface="Lucida Sans"/>
              </a:rPr>
              <a:t>l</a:t>
            </a:r>
            <a:r>
              <a:rPr sz="800" spc="-25" dirty="0">
                <a:solidFill>
                  <a:srgbClr val="333E48"/>
                </a:solidFill>
                <a:latin typeface="Lucida Sans"/>
                <a:cs typeface="Lucida Sans"/>
              </a:rPr>
              <a:t>t</a:t>
            </a:r>
            <a:r>
              <a:rPr sz="800" spc="-30" dirty="0">
                <a:solidFill>
                  <a:srgbClr val="333E48"/>
                </a:solidFill>
                <a:latin typeface="Lucida Sans"/>
                <a:cs typeface="Lucida Sans"/>
              </a:rPr>
              <a:t>at</a:t>
            </a:r>
            <a:r>
              <a:rPr sz="800" spc="-10" dirty="0">
                <a:solidFill>
                  <a:srgbClr val="333E48"/>
                </a:solidFill>
                <a:latin typeface="Lucida Sans"/>
                <a:cs typeface="Lucida Sans"/>
              </a:rPr>
              <a:t>i</a:t>
            </a:r>
            <a:r>
              <a:rPr sz="800" spc="-20" dirty="0">
                <a:solidFill>
                  <a:srgbClr val="333E48"/>
                </a:solidFill>
                <a:latin typeface="Lucida Sans"/>
                <a:cs typeface="Lucida Sans"/>
              </a:rPr>
              <a:t>o</a:t>
            </a:r>
            <a:r>
              <a:rPr sz="800" spc="-15" dirty="0">
                <a:solidFill>
                  <a:srgbClr val="333E48"/>
                </a:solidFill>
                <a:latin typeface="Lucida Sans"/>
                <a:cs typeface="Lucida Sans"/>
              </a:rPr>
              <a:t>n</a:t>
            </a:r>
            <a:r>
              <a:rPr sz="800" spc="-60" dirty="0">
                <a:solidFill>
                  <a:srgbClr val="333E48"/>
                </a:solidFill>
                <a:latin typeface="Lucida Sans"/>
                <a:cs typeface="Lucida Sans"/>
              </a:rPr>
              <a:t>,</a:t>
            </a:r>
            <a:r>
              <a:rPr sz="800" spc="-40" dirty="0">
                <a:solidFill>
                  <a:srgbClr val="333E48"/>
                </a:solidFill>
                <a:latin typeface="Lucida Sans"/>
                <a:cs typeface="Lucida Sans"/>
              </a:rPr>
              <a:t> </a:t>
            </a:r>
            <a:r>
              <a:rPr sz="800" spc="-15" dirty="0">
                <a:solidFill>
                  <a:srgbClr val="333E48"/>
                </a:solidFill>
                <a:latin typeface="Lucida Sans"/>
                <a:cs typeface="Lucida Sans"/>
              </a:rPr>
              <a:t>n</a:t>
            </a:r>
            <a:r>
              <a:rPr sz="800" spc="5" dirty="0">
                <a:solidFill>
                  <a:srgbClr val="333E48"/>
                </a:solidFill>
                <a:latin typeface="Lucida Sans"/>
                <a:cs typeface="Lucida Sans"/>
              </a:rPr>
              <a:t>o</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30" dirty="0">
                <a:solidFill>
                  <a:srgbClr val="333E48"/>
                </a:solidFill>
                <a:latin typeface="Lucida Sans"/>
                <a:cs typeface="Lucida Sans"/>
              </a:rPr>
              <a:t>t</a:t>
            </a:r>
            <a:r>
              <a:rPr sz="800" spc="-35" dirty="0">
                <a:solidFill>
                  <a:srgbClr val="333E48"/>
                </a:solidFill>
                <a:latin typeface="Lucida Sans"/>
                <a:cs typeface="Lucida Sans"/>
              </a:rPr>
              <a:t>r</a:t>
            </a:r>
            <a:r>
              <a:rPr sz="800" spc="-25" dirty="0">
                <a:solidFill>
                  <a:srgbClr val="333E48"/>
                </a:solidFill>
                <a:latin typeface="Lucida Sans"/>
                <a:cs typeface="Lucida Sans"/>
              </a:rPr>
              <a:t>a</a:t>
            </a:r>
            <a:r>
              <a:rPr sz="800" spc="-40" dirty="0">
                <a:solidFill>
                  <a:srgbClr val="333E48"/>
                </a:solidFill>
                <a:latin typeface="Lucida Sans"/>
                <a:cs typeface="Lucida Sans"/>
              </a:rPr>
              <a:t>n</a:t>
            </a:r>
            <a:r>
              <a:rPr sz="800" spc="-20" dirty="0">
                <a:solidFill>
                  <a:srgbClr val="333E48"/>
                </a:solidFill>
                <a:latin typeface="Lucida Sans"/>
                <a:cs typeface="Lucida Sans"/>
              </a:rPr>
              <a:t>sa</a:t>
            </a:r>
            <a:r>
              <a:rPr sz="800" spc="35" dirty="0">
                <a:solidFill>
                  <a:srgbClr val="333E48"/>
                </a:solidFill>
                <a:latin typeface="Lucida Sans"/>
                <a:cs typeface="Lucida Sans"/>
              </a:rPr>
              <a:t>c</a:t>
            </a:r>
            <a:r>
              <a:rPr sz="800" spc="-30" dirty="0">
                <a:solidFill>
                  <a:srgbClr val="333E48"/>
                </a:solidFill>
                <a:latin typeface="Lucida Sans"/>
                <a:cs typeface="Lucida Sans"/>
              </a:rPr>
              <a:t>t</a:t>
            </a:r>
            <a:r>
              <a:rPr sz="800" spc="-10" dirty="0">
                <a:solidFill>
                  <a:srgbClr val="333E48"/>
                </a:solidFill>
                <a:latin typeface="Lucida Sans"/>
                <a:cs typeface="Lucida Sans"/>
              </a:rPr>
              <a:t>i</a:t>
            </a:r>
            <a:r>
              <a:rPr sz="800" spc="-20" dirty="0">
                <a:solidFill>
                  <a:srgbClr val="333E48"/>
                </a:solidFill>
                <a:latin typeface="Lucida Sans"/>
                <a:cs typeface="Lucida Sans"/>
              </a:rPr>
              <a:t>o</a:t>
            </a:r>
            <a:r>
              <a:rPr sz="800" spc="-15" dirty="0">
                <a:solidFill>
                  <a:srgbClr val="333E48"/>
                </a:solidFill>
                <a:latin typeface="Lucida Sans"/>
                <a:cs typeface="Lucida Sans"/>
              </a:rPr>
              <a:t>n</a:t>
            </a:r>
            <a:r>
              <a:rPr sz="800" spc="-20" dirty="0">
                <a:solidFill>
                  <a:srgbClr val="333E48"/>
                </a:solidFill>
                <a:latin typeface="Lucida Sans"/>
                <a:cs typeface="Lucida Sans"/>
              </a:rPr>
              <a:t>a</a:t>
            </a:r>
            <a:r>
              <a:rPr sz="800" spc="-35" dirty="0">
                <a:solidFill>
                  <a:srgbClr val="333E48"/>
                </a:solidFill>
                <a:latin typeface="Lucida Sans"/>
                <a:cs typeface="Lucida Sans"/>
              </a:rPr>
              <a:t>l</a:t>
            </a:r>
            <a:r>
              <a:rPr sz="800" spc="-40" dirty="0">
                <a:solidFill>
                  <a:srgbClr val="333E48"/>
                </a:solidFill>
                <a:latin typeface="Lucida Sans"/>
                <a:cs typeface="Lucida Sans"/>
              </a:rPr>
              <a:t> </a:t>
            </a:r>
            <a:r>
              <a:rPr sz="800" spc="-15" dirty="0">
                <a:solidFill>
                  <a:srgbClr val="333E48"/>
                </a:solidFill>
                <a:latin typeface="Lucida Sans"/>
                <a:cs typeface="Lucida Sans"/>
              </a:rPr>
              <a:t>or</a:t>
            </a:r>
            <a:r>
              <a:rPr sz="800" spc="-40" dirty="0">
                <a:solidFill>
                  <a:srgbClr val="333E48"/>
                </a:solidFill>
                <a:latin typeface="Lucida Sans"/>
                <a:cs typeface="Lucida Sans"/>
              </a:rPr>
              <a:t> </a:t>
            </a:r>
            <a:r>
              <a:rPr sz="800" spc="-20" dirty="0">
                <a:solidFill>
                  <a:srgbClr val="333E48"/>
                </a:solidFill>
                <a:latin typeface="Lucida Sans"/>
                <a:cs typeface="Lucida Sans"/>
              </a:rPr>
              <a:t>a</a:t>
            </a:r>
            <a:r>
              <a:rPr sz="800" spc="-30" dirty="0">
                <a:solidFill>
                  <a:srgbClr val="333E48"/>
                </a:solidFill>
                <a:latin typeface="Lucida Sans"/>
                <a:cs typeface="Lucida Sans"/>
              </a:rPr>
              <a:t>d</a:t>
            </a:r>
            <a:r>
              <a:rPr sz="800" spc="-5" dirty="0">
                <a:solidFill>
                  <a:srgbClr val="333E48"/>
                </a:solidFill>
                <a:latin typeface="Lucida Sans"/>
                <a:cs typeface="Lucida Sans"/>
              </a:rPr>
              <a:t>m</a:t>
            </a:r>
            <a:r>
              <a:rPr sz="800" spc="-45" dirty="0">
                <a:solidFill>
                  <a:srgbClr val="333E48"/>
                </a:solidFill>
                <a:latin typeface="Lucida Sans"/>
                <a:cs typeface="Lucida Sans"/>
              </a:rPr>
              <a:t>i</a:t>
            </a:r>
            <a:r>
              <a:rPr sz="800" spc="-20" dirty="0">
                <a:solidFill>
                  <a:srgbClr val="333E48"/>
                </a:solidFill>
                <a:latin typeface="Lucida Sans"/>
                <a:cs typeface="Lucida Sans"/>
              </a:rPr>
              <a:t>n</a:t>
            </a:r>
            <a:r>
              <a:rPr sz="800" spc="-45" dirty="0">
                <a:solidFill>
                  <a:srgbClr val="333E48"/>
                </a:solidFill>
                <a:latin typeface="Lucida Sans"/>
                <a:cs typeface="Lucida Sans"/>
              </a:rPr>
              <a:t>is</a:t>
            </a:r>
            <a:r>
              <a:rPr sz="800" spc="-30" dirty="0">
                <a:solidFill>
                  <a:srgbClr val="333E48"/>
                </a:solidFill>
                <a:latin typeface="Lucida Sans"/>
                <a:cs typeface="Lucida Sans"/>
              </a:rPr>
              <a:t>t</a:t>
            </a:r>
            <a:r>
              <a:rPr sz="800" spc="-35" dirty="0">
                <a:solidFill>
                  <a:srgbClr val="333E48"/>
                </a:solidFill>
                <a:latin typeface="Lucida Sans"/>
                <a:cs typeface="Lucida Sans"/>
              </a:rPr>
              <a:t>r</a:t>
            </a:r>
            <a:r>
              <a:rPr sz="800" spc="-30" dirty="0">
                <a:solidFill>
                  <a:srgbClr val="333E48"/>
                </a:solidFill>
                <a:latin typeface="Lucida Sans"/>
                <a:cs typeface="Lucida Sans"/>
              </a:rPr>
              <a:t>at</a:t>
            </a:r>
            <a:r>
              <a:rPr sz="800" spc="-20" dirty="0">
                <a:solidFill>
                  <a:srgbClr val="333E48"/>
                </a:solidFill>
                <a:latin typeface="Lucida Sans"/>
                <a:cs typeface="Lucida Sans"/>
              </a:rPr>
              <a:t>i</a:t>
            </a:r>
            <a:r>
              <a:rPr sz="800" spc="-50" dirty="0">
                <a:solidFill>
                  <a:srgbClr val="333E48"/>
                </a:solidFill>
                <a:latin typeface="Lucida Sans"/>
                <a:cs typeface="Lucida Sans"/>
              </a:rPr>
              <a:t>v</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10" dirty="0">
                <a:solidFill>
                  <a:srgbClr val="333E48"/>
                </a:solidFill>
                <a:latin typeface="Lucida Sans"/>
                <a:cs typeface="Lucida Sans"/>
              </a:rPr>
              <a:t>ac</a:t>
            </a:r>
            <a:r>
              <a:rPr sz="800" spc="-30" dirty="0">
                <a:solidFill>
                  <a:srgbClr val="333E48"/>
                </a:solidFill>
                <a:latin typeface="Lucida Sans"/>
                <a:cs typeface="Lucida Sans"/>
              </a:rPr>
              <a:t>tiv</a:t>
            </a:r>
            <a:r>
              <a:rPr sz="800" spc="-50" dirty="0">
                <a:solidFill>
                  <a:srgbClr val="333E48"/>
                </a:solidFill>
                <a:latin typeface="Lucida Sans"/>
                <a:cs typeface="Lucida Sans"/>
              </a:rPr>
              <a:t>i</a:t>
            </a:r>
            <a:r>
              <a:rPr sz="800" spc="-30" dirty="0">
                <a:solidFill>
                  <a:srgbClr val="333E48"/>
                </a:solidFill>
                <a:latin typeface="Lucida Sans"/>
                <a:cs typeface="Lucida Sans"/>
              </a:rPr>
              <a:t>t</a:t>
            </a:r>
            <a:r>
              <a:rPr sz="800" spc="-45" dirty="0">
                <a:solidFill>
                  <a:srgbClr val="333E48"/>
                </a:solidFill>
                <a:latin typeface="Lucida Sans"/>
                <a:cs typeface="Lucida Sans"/>
              </a:rPr>
              <a:t>i</a:t>
            </a:r>
            <a:r>
              <a:rPr sz="800" spc="0" dirty="0">
                <a:solidFill>
                  <a:srgbClr val="333E48"/>
                </a:solidFill>
                <a:latin typeface="Lucida Sans"/>
                <a:cs typeface="Lucida Sans"/>
              </a:rPr>
              <a:t>e</a:t>
            </a:r>
            <a:r>
              <a:rPr sz="800" spc="-40" dirty="0">
                <a:solidFill>
                  <a:srgbClr val="333E48"/>
                </a:solidFill>
                <a:latin typeface="Lucida Sans"/>
                <a:cs typeface="Lucida Sans"/>
              </a:rPr>
              <a:t>s</a:t>
            </a:r>
            <a:r>
              <a:rPr sz="800" spc="-60" dirty="0">
                <a:solidFill>
                  <a:srgbClr val="333E48"/>
                </a:solidFill>
                <a:latin typeface="Lucida Sans"/>
                <a:cs typeface="Lucida Sans"/>
              </a:rPr>
              <a:t>.</a:t>
            </a:r>
            <a:endParaRPr sz="800">
              <a:latin typeface="Lucida Sans"/>
              <a:cs typeface="Lucida Sans"/>
            </a:endParaRPr>
          </a:p>
        </p:txBody>
      </p:sp>
      <p:sp>
        <p:nvSpPr>
          <p:cNvPr id="199" name="object 199"/>
          <p:cNvSpPr txBox="1"/>
          <p:nvPr/>
        </p:nvSpPr>
        <p:spPr>
          <a:xfrm>
            <a:off x="1954347" y="2007778"/>
            <a:ext cx="1320165" cy="709930"/>
          </a:xfrm>
          <a:prstGeom prst="rect">
            <a:avLst/>
          </a:prstGeom>
        </p:spPr>
        <p:txBody>
          <a:bodyPr vert="horz" wrap="square" lIns="0" tIns="0" rIns="0" bIns="0" rtlCol="0">
            <a:spAutoFit/>
          </a:bodyPr>
          <a:lstStyle/>
          <a:p>
            <a:pPr marL="12700" marR="5080">
              <a:lnSpc>
                <a:spcPct val="108300"/>
              </a:lnSpc>
            </a:pPr>
            <a:r>
              <a:rPr sz="900" b="1" spc="-35" dirty="0">
                <a:solidFill>
                  <a:srgbClr val="333E48"/>
                </a:solidFill>
                <a:latin typeface="Lucida Sans"/>
                <a:cs typeface="Lucida Sans"/>
              </a:rPr>
              <a:t>L</a:t>
            </a:r>
            <a:r>
              <a:rPr sz="900" b="1" spc="-50" dirty="0">
                <a:solidFill>
                  <a:srgbClr val="333E48"/>
                </a:solidFill>
                <a:latin typeface="Lucida Sans"/>
                <a:cs typeface="Lucida Sans"/>
              </a:rPr>
              <a:t>e</a:t>
            </a:r>
            <a:r>
              <a:rPr sz="900" b="1" spc="-55" dirty="0">
                <a:solidFill>
                  <a:srgbClr val="333E48"/>
                </a:solidFill>
                <a:latin typeface="Lucida Sans"/>
                <a:cs typeface="Lucida Sans"/>
              </a:rPr>
              <a:t>v</a:t>
            </a:r>
            <a:r>
              <a:rPr sz="900" b="1" spc="-20" dirty="0">
                <a:solidFill>
                  <a:srgbClr val="333E48"/>
                </a:solidFill>
                <a:latin typeface="Lucida Sans"/>
                <a:cs typeface="Lucida Sans"/>
              </a:rPr>
              <a:t>e</a:t>
            </a:r>
            <a:r>
              <a:rPr sz="900" b="1" spc="-60" dirty="0">
                <a:solidFill>
                  <a:srgbClr val="333E48"/>
                </a:solidFill>
                <a:latin typeface="Lucida Sans"/>
                <a:cs typeface="Lucida Sans"/>
              </a:rPr>
              <a:t>r</a:t>
            </a:r>
            <a:r>
              <a:rPr sz="900" b="1" spc="-40" dirty="0">
                <a:solidFill>
                  <a:srgbClr val="333E48"/>
                </a:solidFill>
                <a:latin typeface="Lucida Sans"/>
                <a:cs typeface="Lucida Sans"/>
              </a:rPr>
              <a:t>a</a:t>
            </a:r>
            <a:r>
              <a:rPr sz="900" b="1" spc="-50" dirty="0">
                <a:solidFill>
                  <a:srgbClr val="333E48"/>
                </a:solidFill>
                <a:latin typeface="Lucida Sans"/>
                <a:cs typeface="Lucida Sans"/>
              </a:rPr>
              <a:t>g</a:t>
            </a:r>
            <a:r>
              <a:rPr sz="900" b="1" spc="-30" dirty="0">
                <a:solidFill>
                  <a:srgbClr val="333E48"/>
                </a:solidFill>
                <a:latin typeface="Lucida Sans"/>
                <a:cs typeface="Lucida Sans"/>
              </a:rPr>
              <a:t>e</a:t>
            </a:r>
            <a:r>
              <a:rPr sz="900" b="1" spc="-70" dirty="0">
                <a:solidFill>
                  <a:srgbClr val="333E48"/>
                </a:solidFill>
                <a:latin typeface="Lucida Sans"/>
                <a:cs typeface="Lucida Sans"/>
              </a:rPr>
              <a:t> F</a:t>
            </a:r>
            <a:r>
              <a:rPr sz="900" b="1" spc="-45" dirty="0">
                <a:solidFill>
                  <a:srgbClr val="333E48"/>
                </a:solidFill>
                <a:latin typeface="Lucida Sans"/>
                <a:cs typeface="Lucida Sans"/>
              </a:rPr>
              <a:t>a</a:t>
            </a:r>
            <a:r>
              <a:rPr sz="900" b="1" spc="10" dirty="0">
                <a:solidFill>
                  <a:srgbClr val="333E48"/>
                </a:solidFill>
                <a:latin typeface="Lucida Sans"/>
                <a:cs typeface="Lucida Sans"/>
              </a:rPr>
              <a:t>c</a:t>
            </a:r>
            <a:r>
              <a:rPr sz="900" b="1" spc="-40" dirty="0">
                <a:solidFill>
                  <a:srgbClr val="333E48"/>
                </a:solidFill>
                <a:latin typeface="Lucida Sans"/>
                <a:cs typeface="Lucida Sans"/>
              </a:rPr>
              <a:t>u</a:t>
            </a:r>
            <a:r>
              <a:rPr sz="900" b="1" spc="-45" dirty="0">
                <a:solidFill>
                  <a:srgbClr val="333E48"/>
                </a:solidFill>
                <a:latin typeface="Lucida Sans"/>
                <a:cs typeface="Lucida Sans"/>
              </a:rPr>
              <a:t>l</a:t>
            </a:r>
            <a:r>
              <a:rPr sz="900" b="1" spc="-10" dirty="0">
                <a:solidFill>
                  <a:srgbClr val="333E48"/>
                </a:solidFill>
                <a:latin typeface="Lucida Sans"/>
                <a:cs typeface="Lucida Sans"/>
              </a:rPr>
              <a:t>t</a:t>
            </a:r>
            <a:r>
              <a:rPr sz="900" b="1" spc="-60" dirty="0">
                <a:solidFill>
                  <a:srgbClr val="333E48"/>
                </a:solidFill>
                <a:latin typeface="Lucida Sans"/>
                <a:cs typeface="Lucida Sans"/>
              </a:rPr>
              <a:t>y</a:t>
            </a:r>
            <a:r>
              <a:rPr sz="900" b="1" spc="-70" dirty="0">
                <a:solidFill>
                  <a:srgbClr val="333E48"/>
                </a:solidFill>
                <a:latin typeface="Lucida Sans"/>
                <a:cs typeface="Lucida Sans"/>
              </a:rPr>
              <a:t> </a:t>
            </a:r>
            <a:r>
              <a:rPr sz="900" b="1" spc="-55" dirty="0">
                <a:solidFill>
                  <a:srgbClr val="333E48"/>
                </a:solidFill>
                <a:latin typeface="Lucida Sans"/>
                <a:cs typeface="Lucida Sans"/>
              </a:rPr>
              <a:t>i</a:t>
            </a:r>
            <a:r>
              <a:rPr sz="900" b="1" spc="-40" dirty="0">
                <a:solidFill>
                  <a:srgbClr val="333E48"/>
                </a:solidFill>
                <a:latin typeface="Lucida Sans"/>
                <a:cs typeface="Lucida Sans"/>
              </a:rPr>
              <a:t>n</a:t>
            </a:r>
            <a:r>
              <a:rPr sz="900" b="1" spc="-20" dirty="0">
                <a:solidFill>
                  <a:srgbClr val="333E48"/>
                </a:solidFill>
                <a:latin typeface="Lucida Sans"/>
                <a:cs typeface="Lucida Sans"/>
              </a:rPr>
              <a:t> </a:t>
            </a:r>
            <a:r>
              <a:rPr sz="900" b="1" spc="-80" dirty="0">
                <a:solidFill>
                  <a:srgbClr val="333E48"/>
                </a:solidFill>
                <a:latin typeface="Lucida Sans"/>
                <a:cs typeface="Lucida Sans"/>
              </a:rPr>
              <a:t>A</a:t>
            </a:r>
            <a:r>
              <a:rPr sz="900" b="1" spc="-45" dirty="0">
                <a:solidFill>
                  <a:srgbClr val="333E48"/>
                </a:solidFill>
                <a:latin typeface="Lucida Sans"/>
                <a:cs typeface="Lucida Sans"/>
              </a:rPr>
              <a:t>d</a:t>
            </a:r>
            <a:r>
              <a:rPr sz="900" b="1" spc="-55" dirty="0">
                <a:solidFill>
                  <a:srgbClr val="333E48"/>
                </a:solidFill>
                <a:latin typeface="Lucida Sans"/>
                <a:cs typeface="Lucida Sans"/>
              </a:rPr>
              <a:t>vi</a:t>
            </a:r>
            <a:r>
              <a:rPr sz="900" b="1" spc="-100" dirty="0">
                <a:solidFill>
                  <a:srgbClr val="333E48"/>
                </a:solidFill>
                <a:latin typeface="Lucida Sans"/>
                <a:cs typeface="Lucida Sans"/>
              </a:rPr>
              <a:t>s</a:t>
            </a:r>
            <a:r>
              <a:rPr sz="900" b="1" spc="-10" dirty="0">
                <a:solidFill>
                  <a:srgbClr val="333E48"/>
                </a:solidFill>
                <a:latin typeface="Lucida Sans"/>
                <a:cs typeface="Lucida Sans"/>
              </a:rPr>
              <a:t>o</a:t>
            </a:r>
            <a:r>
              <a:rPr sz="900" b="1" spc="-60" dirty="0">
                <a:solidFill>
                  <a:srgbClr val="333E48"/>
                </a:solidFill>
                <a:latin typeface="Lucida Sans"/>
                <a:cs typeface="Lucida Sans"/>
              </a:rPr>
              <a:t>r</a:t>
            </a:r>
            <a:r>
              <a:rPr sz="900" b="1" spc="-70" dirty="0">
                <a:solidFill>
                  <a:srgbClr val="333E48"/>
                </a:solidFill>
                <a:latin typeface="Lucida Sans"/>
                <a:cs typeface="Lucida Sans"/>
              </a:rPr>
              <a:t> </a:t>
            </a:r>
            <a:r>
              <a:rPr sz="900" b="1" spc="-140" dirty="0">
                <a:solidFill>
                  <a:srgbClr val="333E48"/>
                </a:solidFill>
                <a:latin typeface="Lucida Sans"/>
                <a:cs typeface="Lucida Sans"/>
              </a:rPr>
              <a:t>T</a:t>
            </a:r>
            <a:r>
              <a:rPr sz="900" b="1" spc="-60" dirty="0">
                <a:solidFill>
                  <a:srgbClr val="333E48"/>
                </a:solidFill>
                <a:latin typeface="Lucida Sans"/>
                <a:cs typeface="Lucida Sans"/>
              </a:rPr>
              <a:t>ra</a:t>
            </a:r>
            <a:r>
              <a:rPr sz="900" b="1" spc="-40" dirty="0">
                <a:solidFill>
                  <a:srgbClr val="333E48"/>
                </a:solidFill>
                <a:latin typeface="Lucida Sans"/>
                <a:cs typeface="Lucida Sans"/>
              </a:rPr>
              <a:t>i</a:t>
            </a:r>
            <a:r>
              <a:rPr sz="900" b="1" spc="-60" dirty="0">
                <a:solidFill>
                  <a:srgbClr val="333E48"/>
                </a:solidFill>
                <a:latin typeface="Lucida Sans"/>
                <a:cs typeface="Lucida Sans"/>
              </a:rPr>
              <a:t>n</a:t>
            </a:r>
            <a:r>
              <a:rPr sz="900" b="1" spc="-35" dirty="0">
                <a:solidFill>
                  <a:srgbClr val="333E48"/>
                </a:solidFill>
                <a:latin typeface="Lucida Sans"/>
                <a:cs typeface="Lucida Sans"/>
              </a:rPr>
              <a:t>in</a:t>
            </a:r>
            <a:r>
              <a:rPr sz="900" b="1" spc="-75" dirty="0">
                <a:solidFill>
                  <a:srgbClr val="333E48"/>
                </a:solidFill>
                <a:latin typeface="Lucida Sans"/>
                <a:cs typeface="Lucida Sans"/>
              </a:rPr>
              <a:t>gs</a:t>
            </a:r>
            <a:endParaRPr sz="900">
              <a:latin typeface="Lucida Sans"/>
              <a:cs typeface="Lucida Sans"/>
            </a:endParaRPr>
          </a:p>
          <a:p>
            <a:pPr marL="12700" marR="5080">
              <a:lnSpc>
                <a:spcPct val="108300"/>
              </a:lnSpc>
              <a:spcBef>
                <a:spcPts val="195"/>
              </a:spcBef>
            </a:pPr>
            <a:r>
              <a:rPr sz="800" spc="-10" dirty="0">
                <a:solidFill>
                  <a:srgbClr val="333E48"/>
                </a:solidFill>
                <a:latin typeface="Lucida Sans"/>
                <a:cs typeface="Lucida Sans"/>
              </a:rPr>
              <a:t>I</a:t>
            </a:r>
            <a:r>
              <a:rPr sz="800" spc="-25" dirty="0">
                <a:solidFill>
                  <a:srgbClr val="333E48"/>
                </a:solidFill>
                <a:latin typeface="Lucida Sans"/>
                <a:cs typeface="Lucida Sans"/>
              </a:rPr>
              <a:t>n</a:t>
            </a:r>
            <a:r>
              <a:rPr sz="800" spc="-10" dirty="0">
                <a:solidFill>
                  <a:srgbClr val="333E48"/>
                </a:solidFill>
                <a:latin typeface="Lucida Sans"/>
                <a:cs typeface="Lucida Sans"/>
              </a:rPr>
              <a:t>v</a:t>
            </a:r>
            <a:r>
              <a:rPr sz="800" spc="-5" dirty="0">
                <a:solidFill>
                  <a:srgbClr val="333E48"/>
                </a:solidFill>
                <a:latin typeface="Lucida Sans"/>
                <a:cs typeface="Lucida Sans"/>
              </a:rPr>
              <a:t>o</a:t>
            </a:r>
            <a:r>
              <a:rPr sz="800" spc="-35" dirty="0">
                <a:solidFill>
                  <a:srgbClr val="333E48"/>
                </a:solidFill>
                <a:latin typeface="Lucida Sans"/>
                <a:cs typeface="Lucida Sans"/>
              </a:rPr>
              <a:t>l</a:t>
            </a:r>
            <a:r>
              <a:rPr sz="800" spc="-20" dirty="0">
                <a:solidFill>
                  <a:srgbClr val="333E48"/>
                </a:solidFill>
                <a:latin typeface="Lucida Sans"/>
                <a:cs typeface="Lucida Sans"/>
              </a:rPr>
              <a:t>v</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35" dirty="0">
                <a:solidFill>
                  <a:srgbClr val="333E48"/>
                </a:solidFill>
                <a:latin typeface="Lucida Sans"/>
                <a:cs typeface="Lucida Sans"/>
              </a:rPr>
              <a:t>g</a:t>
            </a:r>
            <a:r>
              <a:rPr sz="800" spc="-40" dirty="0">
                <a:solidFill>
                  <a:srgbClr val="333E48"/>
                </a:solidFill>
                <a:latin typeface="Lucida Sans"/>
                <a:cs typeface="Lucida Sans"/>
              </a:rPr>
              <a:t> </a:t>
            </a:r>
            <a:r>
              <a:rPr sz="800" spc="-30" dirty="0">
                <a:solidFill>
                  <a:srgbClr val="333E48"/>
                </a:solidFill>
                <a:latin typeface="Lucida Sans"/>
                <a:cs typeface="Lucida Sans"/>
              </a:rPr>
              <a:t>f</a:t>
            </a:r>
            <a:r>
              <a:rPr sz="800" spc="-20" dirty="0">
                <a:solidFill>
                  <a:srgbClr val="333E48"/>
                </a:solidFill>
                <a:latin typeface="Lucida Sans"/>
                <a:cs typeface="Lucida Sans"/>
              </a:rPr>
              <a:t>a</a:t>
            </a:r>
            <a:r>
              <a:rPr sz="800" spc="20" dirty="0">
                <a:solidFill>
                  <a:srgbClr val="333E48"/>
                </a:solidFill>
                <a:latin typeface="Lucida Sans"/>
                <a:cs typeface="Lucida Sans"/>
              </a:rPr>
              <a:t>c</a:t>
            </a:r>
            <a:r>
              <a:rPr sz="800" spc="-25" dirty="0">
                <a:solidFill>
                  <a:srgbClr val="333E48"/>
                </a:solidFill>
                <a:latin typeface="Lucida Sans"/>
                <a:cs typeface="Lucida Sans"/>
              </a:rPr>
              <a:t>u</a:t>
            </a:r>
            <a:r>
              <a:rPr sz="800" spc="-40" dirty="0">
                <a:solidFill>
                  <a:srgbClr val="333E48"/>
                </a:solidFill>
                <a:latin typeface="Lucida Sans"/>
                <a:cs typeface="Lucida Sans"/>
              </a:rPr>
              <a:t>l</a:t>
            </a:r>
            <a:r>
              <a:rPr sz="800" spc="-10" dirty="0">
                <a:solidFill>
                  <a:srgbClr val="333E48"/>
                </a:solidFill>
                <a:latin typeface="Lucida Sans"/>
                <a:cs typeface="Lucida Sans"/>
              </a:rPr>
              <a:t>t</a:t>
            </a:r>
            <a:r>
              <a:rPr sz="800" spc="-20" dirty="0">
                <a:solidFill>
                  <a:srgbClr val="333E48"/>
                </a:solidFill>
                <a:latin typeface="Lucida Sans"/>
                <a:cs typeface="Lucida Sans"/>
              </a:rPr>
              <a:t>y</a:t>
            </a:r>
            <a:r>
              <a:rPr sz="800" spc="-40" dirty="0">
                <a:solidFill>
                  <a:srgbClr val="333E48"/>
                </a:solidFill>
                <a:latin typeface="Lucida Sans"/>
                <a:cs typeface="Lucida Sans"/>
              </a:rPr>
              <a:t> </a:t>
            </a:r>
            <a:r>
              <a:rPr sz="800" spc="-45" dirty="0">
                <a:solidFill>
                  <a:srgbClr val="333E48"/>
                </a:solidFill>
                <a:latin typeface="Lucida Sans"/>
                <a:cs typeface="Lucida Sans"/>
              </a:rPr>
              <a:t>i</a:t>
            </a:r>
            <a:r>
              <a:rPr sz="800" spc="-25" dirty="0">
                <a:solidFill>
                  <a:srgbClr val="333E48"/>
                </a:solidFill>
                <a:latin typeface="Lucida Sans"/>
                <a:cs typeface="Lucida Sans"/>
              </a:rPr>
              <a:t>n</a:t>
            </a:r>
            <a:r>
              <a:rPr sz="800" spc="-40" dirty="0">
                <a:solidFill>
                  <a:srgbClr val="333E48"/>
                </a:solidFill>
                <a:latin typeface="Lucida Sans"/>
                <a:cs typeface="Lucida Sans"/>
              </a:rPr>
              <a:t> </a:t>
            </a:r>
            <a:r>
              <a:rPr sz="800" spc="-20" dirty="0">
                <a:solidFill>
                  <a:srgbClr val="333E48"/>
                </a:solidFill>
                <a:latin typeface="Lucida Sans"/>
                <a:cs typeface="Lucida Sans"/>
              </a:rPr>
              <a:t>re</a:t>
            </a:r>
            <a:r>
              <a:rPr sz="800" spc="-30" dirty="0">
                <a:solidFill>
                  <a:srgbClr val="333E48"/>
                </a:solidFill>
                <a:latin typeface="Lucida Sans"/>
                <a:cs typeface="Lucida Sans"/>
              </a:rPr>
              <a:t>g</a:t>
            </a:r>
            <a:r>
              <a:rPr sz="800" spc="-25" dirty="0">
                <a:solidFill>
                  <a:srgbClr val="333E48"/>
                </a:solidFill>
                <a:latin typeface="Lucida Sans"/>
                <a:cs typeface="Lucida Sans"/>
              </a:rPr>
              <a:t>ula</a:t>
            </a:r>
            <a:r>
              <a:rPr sz="800" spc="-45" dirty="0">
                <a:solidFill>
                  <a:srgbClr val="333E48"/>
                </a:solidFill>
                <a:latin typeface="Lucida Sans"/>
                <a:cs typeface="Lucida Sans"/>
              </a:rPr>
              <a:t>r</a:t>
            </a:r>
            <a:r>
              <a:rPr sz="800" spc="-35" dirty="0">
                <a:solidFill>
                  <a:srgbClr val="333E48"/>
                </a:solidFill>
                <a:latin typeface="Lucida Sans"/>
                <a:cs typeface="Lucida Sans"/>
              </a:rPr>
              <a:t> </a:t>
            </a:r>
            <a:r>
              <a:rPr sz="800" spc="-45" dirty="0">
                <a:solidFill>
                  <a:srgbClr val="333E48"/>
                </a:solidFill>
                <a:latin typeface="Lucida Sans"/>
                <a:cs typeface="Lucida Sans"/>
              </a:rPr>
              <a:t>s</a:t>
            </a:r>
            <a:r>
              <a:rPr sz="800" spc="-25" dirty="0">
                <a:solidFill>
                  <a:srgbClr val="333E48"/>
                </a:solidFill>
                <a:latin typeface="Lucida Sans"/>
                <a:cs typeface="Lucida Sans"/>
              </a:rPr>
              <a:t>ta</a:t>
            </a:r>
            <a:r>
              <a:rPr sz="800" spc="-40" dirty="0">
                <a:solidFill>
                  <a:srgbClr val="333E48"/>
                </a:solidFill>
                <a:latin typeface="Lucida Sans"/>
                <a:cs typeface="Lucida Sans"/>
              </a:rPr>
              <a:t>ff </a:t>
            </a:r>
            <a:r>
              <a:rPr sz="800" spc="-30" dirty="0">
                <a:solidFill>
                  <a:srgbClr val="333E48"/>
                </a:solidFill>
                <a:latin typeface="Lucida Sans"/>
                <a:cs typeface="Lucida Sans"/>
              </a:rPr>
              <a:t>t</a:t>
            </a:r>
            <a:r>
              <a:rPr sz="800" spc="-35" dirty="0">
                <a:solidFill>
                  <a:srgbClr val="333E48"/>
                </a:solidFill>
                <a:latin typeface="Lucida Sans"/>
                <a:cs typeface="Lucida Sans"/>
              </a:rPr>
              <a:t>r</a:t>
            </a:r>
            <a:r>
              <a:rPr sz="800" spc="-25" dirty="0">
                <a:solidFill>
                  <a:srgbClr val="333E48"/>
                </a:solidFill>
                <a:latin typeface="Lucida Sans"/>
                <a:cs typeface="Lucida Sans"/>
              </a:rPr>
              <a:t>a</a:t>
            </a:r>
            <a:r>
              <a:rPr sz="800" spc="-45" dirty="0">
                <a:solidFill>
                  <a:srgbClr val="333E48"/>
                </a:solidFill>
                <a:latin typeface="Lucida Sans"/>
                <a:cs typeface="Lucida Sans"/>
              </a:rPr>
              <a:t>i</a:t>
            </a:r>
            <a:r>
              <a:rPr sz="800" spc="-20" dirty="0">
                <a:solidFill>
                  <a:srgbClr val="333E48"/>
                </a:solidFill>
                <a:latin typeface="Lucida Sans"/>
                <a:cs typeface="Lucida Sans"/>
              </a:rPr>
              <a:t>n</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45" dirty="0">
                <a:solidFill>
                  <a:srgbClr val="333E48"/>
                </a:solidFill>
                <a:latin typeface="Lucida Sans"/>
                <a:cs typeface="Lucida Sans"/>
              </a:rPr>
              <a:t>g</a:t>
            </a:r>
            <a:r>
              <a:rPr sz="800" spc="-40" dirty="0">
                <a:solidFill>
                  <a:srgbClr val="333E48"/>
                </a:solidFill>
                <a:latin typeface="Lucida Sans"/>
                <a:cs typeface="Lucida Sans"/>
              </a:rPr>
              <a:t>s </a:t>
            </a:r>
            <a:r>
              <a:rPr sz="800" spc="-25" dirty="0">
                <a:solidFill>
                  <a:srgbClr val="333E48"/>
                </a:solidFill>
                <a:latin typeface="Lucida Sans"/>
                <a:cs typeface="Lucida Sans"/>
              </a:rPr>
              <a:t>b</a:t>
            </a:r>
            <a:r>
              <a:rPr sz="800" spc="-35" dirty="0">
                <a:solidFill>
                  <a:srgbClr val="333E48"/>
                </a:solidFill>
                <a:latin typeface="Lucida Sans"/>
                <a:cs typeface="Lucida Sans"/>
              </a:rPr>
              <a:t>uil</a:t>
            </a:r>
            <a:r>
              <a:rPr sz="800" spc="-45" dirty="0">
                <a:solidFill>
                  <a:srgbClr val="333E48"/>
                </a:solidFill>
                <a:latin typeface="Lucida Sans"/>
                <a:cs typeface="Lucida Sans"/>
              </a:rPr>
              <a:t>d</a:t>
            </a:r>
            <a:r>
              <a:rPr sz="800" spc="-40" dirty="0">
                <a:solidFill>
                  <a:srgbClr val="333E48"/>
                </a:solidFill>
                <a:latin typeface="Lucida Sans"/>
                <a:cs typeface="Lucida Sans"/>
              </a:rPr>
              <a:t>s </a:t>
            </a:r>
            <a:r>
              <a:rPr sz="800" spc="-5" dirty="0">
                <a:solidFill>
                  <a:srgbClr val="333E48"/>
                </a:solidFill>
                <a:latin typeface="Lucida Sans"/>
                <a:cs typeface="Lucida Sans"/>
              </a:rPr>
              <a:t>m</a:t>
            </a:r>
            <a:r>
              <a:rPr sz="800" spc="-30" dirty="0">
                <a:solidFill>
                  <a:srgbClr val="333E48"/>
                </a:solidFill>
                <a:latin typeface="Lucida Sans"/>
                <a:cs typeface="Lucida Sans"/>
              </a:rPr>
              <a:t>u</a:t>
            </a:r>
            <a:r>
              <a:rPr sz="800" spc="-35" dirty="0">
                <a:solidFill>
                  <a:srgbClr val="333E48"/>
                </a:solidFill>
                <a:latin typeface="Lucida Sans"/>
                <a:cs typeface="Lucida Sans"/>
              </a:rPr>
              <a:t>t</a:t>
            </a:r>
            <a:r>
              <a:rPr sz="800" spc="-25" dirty="0">
                <a:solidFill>
                  <a:srgbClr val="333E48"/>
                </a:solidFill>
                <a:latin typeface="Lucida Sans"/>
                <a:cs typeface="Lucida Sans"/>
              </a:rPr>
              <a:t>u</a:t>
            </a:r>
            <a:r>
              <a:rPr sz="800" spc="-20" dirty="0">
                <a:solidFill>
                  <a:srgbClr val="333E48"/>
                </a:solidFill>
                <a:latin typeface="Lucida Sans"/>
                <a:cs typeface="Lucida Sans"/>
              </a:rPr>
              <a:t>a</a:t>
            </a:r>
            <a:r>
              <a:rPr sz="800" spc="-35" dirty="0">
                <a:solidFill>
                  <a:srgbClr val="333E48"/>
                </a:solidFill>
                <a:latin typeface="Lucida Sans"/>
                <a:cs typeface="Lucida Sans"/>
              </a:rPr>
              <a:t>l</a:t>
            </a:r>
            <a:r>
              <a:rPr sz="800" spc="-40" dirty="0">
                <a:solidFill>
                  <a:srgbClr val="333E48"/>
                </a:solidFill>
                <a:latin typeface="Lucida Sans"/>
                <a:cs typeface="Lucida Sans"/>
              </a:rPr>
              <a:t> </a:t>
            </a:r>
            <a:r>
              <a:rPr sz="800" spc="-30" dirty="0">
                <a:solidFill>
                  <a:srgbClr val="333E48"/>
                </a:solidFill>
                <a:latin typeface="Lucida Sans"/>
                <a:cs typeface="Lucida Sans"/>
              </a:rPr>
              <a:t>t</a:t>
            </a:r>
            <a:r>
              <a:rPr sz="800" spc="-35" dirty="0">
                <a:solidFill>
                  <a:srgbClr val="333E48"/>
                </a:solidFill>
                <a:latin typeface="Lucida Sans"/>
                <a:cs typeface="Lucida Sans"/>
              </a:rPr>
              <a:t>r</a:t>
            </a:r>
            <a:r>
              <a:rPr sz="800" spc="-25" dirty="0">
                <a:solidFill>
                  <a:srgbClr val="333E48"/>
                </a:solidFill>
                <a:latin typeface="Lucida Sans"/>
                <a:cs typeface="Lucida Sans"/>
              </a:rPr>
              <a:t>u</a:t>
            </a:r>
            <a:r>
              <a:rPr sz="800" spc="-45" dirty="0">
                <a:solidFill>
                  <a:srgbClr val="333E48"/>
                </a:solidFill>
                <a:latin typeface="Lucida Sans"/>
                <a:cs typeface="Lucida Sans"/>
              </a:rPr>
              <a:t>s</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25" dirty="0">
                <a:solidFill>
                  <a:srgbClr val="333E48"/>
                </a:solidFill>
                <a:latin typeface="Lucida Sans"/>
                <a:cs typeface="Lucida Sans"/>
              </a:rPr>
              <a:t>a</a:t>
            </a:r>
            <a:r>
              <a:rPr sz="800" spc="-15" dirty="0">
                <a:solidFill>
                  <a:srgbClr val="333E48"/>
                </a:solidFill>
                <a:latin typeface="Lucida Sans"/>
                <a:cs typeface="Lucida Sans"/>
              </a:rPr>
              <a:t>n</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15" dirty="0">
                <a:solidFill>
                  <a:srgbClr val="333E48"/>
                </a:solidFill>
                <a:latin typeface="Lucida Sans"/>
                <a:cs typeface="Lucida Sans"/>
              </a:rPr>
              <a:t>co</a:t>
            </a:r>
            <a:r>
              <a:rPr sz="800" spc="-30" dirty="0">
                <a:solidFill>
                  <a:srgbClr val="333E48"/>
                </a:solidFill>
                <a:latin typeface="Lucida Sans"/>
                <a:cs typeface="Lucida Sans"/>
              </a:rPr>
              <a:t>l</a:t>
            </a:r>
            <a:r>
              <a:rPr sz="800" spc="-25" dirty="0">
                <a:solidFill>
                  <a:srgbClr val="333E48"/>
                </a:solidFill>
                <a:latin typeface="Lucida Sans"/>
                <a:cs typeface="Lucida Sans"/>
              </a:rPr>
              <a:t>lab</a:t>
            </a:r>
            <a:r>
              <a:rPr sz="800" spc="15" dirty="0">
                <a:solidFill>
                  <a:srgbClr val="333E48"/>
                </a:solidFill>
                <a:latin typeface="Lucida Sans"/>
                <a:cs typeface="Lucida Sans"/>
              </a:rPr>
              <a:t>o</a:t>
            </a:r>
            <a:r>
              <a:rPr sz="800" spc="-35" dirty="0">
                <a:solidFill>
                  <a:srgbClr val="333E48"/>
                </a:solidFill>
                <a:latin typeface="Lucida Sans"/>
                <a:cs typeface="Lucida Sans"/>
              </a:rPr>
              <a:t>r</a:t>
            </a:r>
            <a:r>
              <a:rPr sz="800" spc="-30" dirty="0">
                <a:solidFill>
                  <a:srgbClr val="333E48"/>
                </a:solidFill>
                <a:latin typeface="Lucida Sans"/>
                <a:cs typeface="Lucida Sans"/>
              </a:rPr>
              <a:t>at</a:t>
            </a:r>
            <a:r>
              <a:rPr sz="800" spc="-45" dirty="0">
                <a:solidFill>
                  <a:srgbClr val="333E48"/>
                </a:solidFill>
                <a:latin typeface="Lucida Sans"/>
                <a:cs typeface="Lucida Sans"/>
              </a:rPr>
              <a:t>i</a:t>
            </a:r>
            <a:r>
              <a:rPr sz="800" spc="15" dirty="0">
                <a:solidFill>
                  <a:srgbClr val="333E48"/>
                </a:solidFill>
                <a:latin typeface="Lucida Sans"/>
                <a:cs typeface="Lucida Sans"/>
              </a:rPr>
              <a:t>o</a:t>
            </a:r>
            <a:r>
              <a:rPr sz="800" spc="-15" dirty="0">
                <a:solidFill>
                  <a:srgbClr val="333E48"/>
                </a:solidFill>
                <a:latin typeface="Lucida Sans"/>
                <a:cs typeface="Lucida Sans"/>
              </a:rPr>
              <a:t>n</a:t>
            </a:r>
            <a:r>
              <a:rPr sz="800" spc="-60" dirty="0">
                <a:solidFill>
                  <a:srgbClr val="333E48"/>
                </a:solidFill>
                <a:latin typeface="Lucida Sans"/>
                <a:cs typeface="Lucida Sans"/>
              </a:rPr>
              <a:t>.</a:t>
            </a:r>
            <a:endParaRPr sz="800">
              <a:latin typeface="Lucida Sans"/>
              <a:cs typeface="Lucida Sans"/>
            </a:endParaRPr>
          </a:p>
        </p:txBody>
      </p:sp>
      <p:sp>
        <p:nvSpPr>
          <p:cNvPr id="200" name="object 200"/>
          <p:cNvSpPr txBox="1"/>
          <p:nvPr/>
        </p:nvSpPr>
        <p:spPr>
          <a:xfrm>
            <a:off x="3500250" y="2007778"/>
            <a:ext cx="1287780" cy="842010"/>
          </a:xfrm>
          <a:prstGeom prst="rect">
            <a:avLst/>
          </a:prstGeom>
        </p:spPr>
        <p:txBody>
          <a:bodyPr vert="horz" wrap="square" lIns="0" tIns="0" rIns="0" bIns="0" rtlCol="0">
            <a:spAutoFit/>
          </a:bodyPr>
          <a:lstStyle/>
          <a:p>
            <a:pPr marL="12700" marR="57785">
              <a:lnSpc>
                <a:spcPct val="116900"/>
              </a:lnSpc>
            </a:pPr>
            <a:r>
              <a:rPr sz="900" b="1" dirty="0">
                <a:solidFill>
                  <a:srgbClr val="333E48"/>
                </a:solidFill>
                <a:latin typeface="Lucida Sans"/>
                <a:cs typeface="Lucida Sans"/>
              </a:rPr>
              <a:t>C</a:t>
            </a:r>
            <a:r>
              <a:rPr sz="900" b="1" spc="-50" dirty="0">
                <a:solidFill>
                  <a:srgbClr val="333E48"/>
                </a:solidFill>
                <a:latin typeface="Lucida Sans"/>
                <a:cs typeface="Lucida Sans"/>
              </a:rPr>
              <a:t>onsid</a:t>
            </a:r>
            <a:r>
              <a:rPr sz="900" b="1" spc="-20" dirty="0">
                <a:solidFill>
                  <a:srgbClr val="333E48"/>
                </a:solidFill>
                <a:latin typeface="Lucida Sans"/>
                <a:cs typeface="Lucida Sans"/>
              </a:rPr>
              <a:t>e</a:t>
            </a:r>
            <a:r>
              <a:rPr sz="900" b="1" spc="-60" dirty="0">
                <a:solidFill>
                  <a:srgbClr val="333E48"/>
                </a:solidFill>
                <a:latin typeface="Lucida Sans"/>
                <a:cs typeface="Lucida Sans"/>
              </a:rPr>
              <a:t>r</a:t>
            </a:r>
            <a:r>
              <a:rPr sz="900" b="1" spc="-70" dirty="0">
                <a:solidFill>
                  <a:srgbClr val="333E48"/>
                </a:solidFill>
                <a:latin typeface="Lucida Sans"/>
                <a:cs typeface="Lucida Sans"/>
              </a:rPr>
              <a:t> </a:t>
            </a:r>
            <a:r>
              <a:rPr sz="900" b="1" dirty="0">
                <a:solidFill>
                  <a:srgbClr val="333E48"/>
                </a:solidFill>
                <a:latin typeface="Lucida Sans"/>
                <a:cs typeface="Lucida Sans"/>
              </a:rPr>
              <a:t>U</a:t>
            </a:r>
            <a:r>
              <a:rPr sz="900" b="1" spc="-35" dirty="0">
                <a:solidFill>
                  <a:srgbClr val="333E48"/>
                </a:solidFill>
                <a:latin typeface="Lucida Sans"/>
                <a:cs typeface="Lucida Sans"/>
              </a:rPr>
              <a:t>n</a:t>
            </a:r>
            <a:r>
              <a:rPr sz="900" b="1" spc="-55" dirty="0">
                <a:solidFill>
                  <a:srgbClr val="333E48"/>
                </a:solidFill>
                <a:latin typeface="Lucida Sans"/>
                <a:cs typeface="Lucida Sans"/>
              </a:rPr>
              <a:t>i</a:t>
            </a:r>
            <a:r>
              <a:rPr sz="900" b="1" spc="-20" dirty="0">
                <a:solidFill>
                  <a:srgbClr val="333E48"/>
                </a:solidFill>
                <a:latin typeface="Lucida Sans"/>
                <a:cs typeface="Lucida Sans"/>
              </a:rPr>
              <a:t>t</a:t>
            </a:r>
            <a:r>
              <a:rPr sz="900" b="1" spc="-100" dirty="0">
                <a:solidFill>
                  <a:srgbClr val="333E48"/>
                </a:solidFill>
                <a:latin typeface="Lucida Sans"/>
                <a:cs typeface="Lucida Sans"/>
              </a:rPr>
              <a:t>s</a:t>
            </a:r>
            <a:r>
              <a:rPr sz="900" b="1" spc="-15" dirty="0">
                <a:solidFill>
                  <a:srgbClr val="333E48"/>
                </a:solidFill>
                <a:latin typeface="Lucida Sans"/>
                <a:cs typeface="Lucida Sans"/>
              </a:rPr>
              <a:t>’</a:t>
            </a:r>
            <a:r>
              <a:rPr sz="900" b="1" spc="-20" dirty="0">
                <a:solidFill>
                  <a:srgbClr val="333E48"/>
                </a:solidFill>
                <a:latin typeface="Lucida Sans"/>
                <a:cs typeface="Lucida Sans"/>
              </a:rPr>
              <a:t> </a:t>
            </a:r>
            <a:r>
              <a:rPr sz="900" b="1" dirty="0">
                <a:solidFill>
                  <a:srgbClr val="333E48"/>
                </a:solidFill>
                <a:latin typeface="Lucida Sans"/>
                <a:cs typeface="Lucida Sans"/>
              </a:rPr>
              <a:t>U</a:t>
            </a:r>
            <a:r>
              <a:rPr sz="900" b="1" spc="-45" dirty="0">
                <a:solidFill>
                  <a:srgbClr val="333E48"/>
                </a:solidFill>
                <a:latin typeface="Lucida Sans"/>
                <a:cs typeface="Lucida Sans"/>
              </a:rPr>
              <a:t>niq</a:t>
            </a:r>
            <a:r>
              <a:rPr sz="900" b="1" spc="-35" dirty="0">
                <a:solidFill>
                  <a:srgbClr val="333E48"/>
                </a:solidFill>
                <a:latin typeface="Lucida Sans"/>
                <a:cs typeface="Lucida Sans"/>
              </a:rPr>
              <a:t>ue</a:t>
            </a:r>
            <a:r>
              <a:rPr sz="900" b="1" spc="-70" dirty="0">
                <a:solidFill>
                  <a:srgbClr val="333E48"/>
                </a:solidFill>
                <a:latin typeface="Lucida Sans"/>
                <a:cs typeface="Lucida Sans"/>
              </a:rPr>
              <a:t> </a:t>
            </a:r>
            <a:r>
              <a:rPr sz="900" b="1" spc="-25" dirty="0">
                <a:solidFill>
                  <a:srgbClr val="333E48"/>
                </a:solidFill>
                <a:latin typeface="Lucida Sans"/>
                <a:cs typeface="Lucida Sans"/>
              </a:rPr>
              <a:t>S</a:t>
            </a:r>
            <a:r>
              <a:rPr sz="900" b="1" spc="-20" dirty="0">
                <a:solidFill>
                  <a:srgbClr val="333E48"/>
                </a:solidFill>
                <a:latin typeface="Lucida Sans"/>
                <a:cs typeface="Lucida Sans"/>
              </a:rPr>
              <a:t>t</a:t>
            </a:r>
            <a:r>
              <a:rPr sz="900" b="1" spc="-45" dirty="0">
                <a:solidFill>
                  <a:srgbClr val="333E48"/>
                </a:solidFill>
                <a:latin typeface="Lucida Sans"/>
                <a:cs typeface="Lucida Sans"/>
              </a:rPr>
              <a:t>a</a:t>
            </a:r>
            <a:r>
              <a:rPr sz="900" b="1" spc="-65" dirty="0">
                <a:solidFill>
                  <a:srgbClr val="333E48"/>
                </a:solidFill>
                <a:latin typeface="Lucida Sans"/>
                <a:cs typeface="Lucida Sans"/>
              </a:rPr>
              <a:t>ff</a:t>
            </a:r>
            <a:r>
              <a:rPr sz="900" b="1" spc="-45" dirty="0">
                <a:solidFill>
                  <a:srgbClr val="333E48"/>
                </a:solidFill>
                <a:latin typeface="Lucida Sans"/>
                <a:cs typeface="Lucida Sans"/>
              </a:rPr>
              <a:t>i</a:t>
            </a:r>
            <a:r>
              <a:rPr sz="900" b="1" spc="-35" dirty="0">
                <a:solidFill>
                  <a:srgbClr val="333E48"/>
                </a:solidFill>
                <a:latin typeface="Lucida Sans"/>
                <a:cs typeface="Lucida Sans"/>
              </a:rPr>
              <a:t>n</a:t>
            </a:r>
            <a:r>
              <a:rPr sz="900" b="1" spc="-55" dirty="0">
                <a:solidFill>
                  <a:srgbClr val="333E48"/>
                </a:solidFill>
                <a:latin typeface="Lucida Sans"/>
                <a:cs typeface="Lucida Sans"/>
              </a:rPr>
              <a:t>g</a:t>
            </a:r>
            <a:r>
              <a:rPr sz="900" b="1" spc="-70" dirty="0">
                <a:solidFill>
                  <a:srgbClr val="333E48"/>
                </a:solidFill>
                <a:latin typeface="Lucida Sans"/>
                <a:cs typeface="Lucida Sans"/>
              </a:rPr>
              <a:t> </a:t>
            </a:r>
            <a:r>
              <a:rPr sz="900" b="1" spc="-5" dirty="0">
                <a:solidFill>
                  <a:srgbClr val="333E48"/>
                </a:solidFill>
                <a:latin typeface="Lucida Sans"/>
                <a:cs typeface="Lucida Sans"/>
              </a:rPr>
              <a:t>N</a:t>
            </a:r>
            <a:r>
              <a:rPr sz="900" b="1" spc="-20" dirty="0">
                <a:solidFill>
                  <a:srgbClr val="333E48"/>
                </a:solidFill>
                <a:latin typeface="Lucida Sans"/>
                <a:cs typeface="Lucida Sans"/>
              </a:rPr>
              <a:t>ee</a:t>
            </a:r>
            <a:r>
              <a:rPr sz="900" b="1" spc="-70" dirty="0">
                <a:solidFill>
                  <a:srgbClr val="333E48"/>
                </a:solidFill>
                <a:latin typeface="Lucida Sans"/>
                <a:cs typeface="Lucida Sans"/>
              </a:rPr>
              <a:t>ds</a:t>
            </a:r>
            <a:r>
              <a:rPr sz="900" b="1" spc="-35" dirty="0">
                <a:solidFill>
                  <a:srgbClr val="333E48"/>
                </a:solidFill>
                <a:latin typeface="Lucida Sans"/>
                <a:cs typeface="Lucida Sans"/>
              </a:rPr>
              <a:t> </a:t>
            </a:r>
            <a:r>
              <a:rPr sz="800" dirty="0">
                <a:solidFill>
                  <a:srgbClr val="333E48"/>
                </a:solidFill>
                <a:latin typeface="Lucida Sans"/>
                <a:cs typeface="Lucida Sans"/>
              </a:rPr>
              <a:t>M</a:t>
            </a:r>
            <a:r>
              <a:rPr sz="800" spc="-15" dirty="0">
                <a:solidFill>
                  <a:srgbClr val="333E48"/>
                </a:solidFill>
                <a:latin typeface="Lucida Sans"/>
                <a:cs typeface="Lucida Sans"/>
              </a:rPr>
              <a:t>o</a:t>
            </a:r>
            <a:r>
              <a:rPr sz="800" dirty="0">
                <a:solidFill>
                  <a:srgbClr val="333E48"/>
                </a:solidFill>
                <a:latin typeface="Lucida Sans"/>
                <a:cs typeface="Lucida Sans"/>
              </a:rPr>
              <a:t>v</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35" dirty="0">
                <a:solidFill>
                  <a:srgbClr val="333E48"/>
                </a:solidFill>
                <a:latin typeface="Lucida Sans"/>
                <a:cs typeface="Lucida Sans"/>
              </a:rPr>
              <a:t>g</a:t>
            </a:r>
            <a:r>
              <a:rPr sz="800" spc="-40" dirty="0">
                <a:solidFill>
                  <a:srgbClr val="333E48"/>
                </a:solidFill>
                <a:latin typeface="Lucida Sans"/>
                <a:cs typeface="Lucida Sans"/>
              </a:rPr>
              <a:t> </a:t>
            </a:r>
            <a:r>
              <a:rPr sz="800" spc="-45" dirty="0">
                <a:solidFill>
                  <a:srgbClr val="333E48"/>
                </a:solidFill>
                <a:latin typeface="Lucida Sans"/>
                <a:cs typeface="Lucida Sans"/>
              </a:rPr>
              <a:t>t</a:t>
            </a:r>
            <a:r>
              <a:rPr sz="800" spc="5" dirty="0">
                <a:solidFill>
                  <a:srgbClr val="333E48"/>
                </a:solidFill>
                <a:latin typeface="Lucida Sans"/>
                <a:cs typeface="Lucida Sans"/>
              </a:rPr>
              <a:t>o</a:t>
            </a:r>
            <a:r>
              <a:rPr sz="800" spc="-40" dirty="0">
                <a:solidFill>
                  <a:srgbClr val="333E48"/>
                </a:solidFill>
                <a:latin typeface="Lucida Sans"/>
                <a:cs typeface="Lucida Sans"/>
              </a:rPr>
              <a:t> </a:t>
            </a:r>
            <a:r>
              <a:rPr sz="800" spc="-30" dirty="0">
                <a:solidFill>
                  <a:srgbClr val="333E48"/>
                </a:solidFill>
                <a:latin typeface="Lucida Sans"/>
                <a:cs typeface="Lucida Sans"/>
              </a:rPr>
              <a:t>a</a:t>
            </a:r>
            <a:r>
              <a:rPr sz="800" spc="-40" dirty="0">
                <a:solidFill>
                  <a:srgbClr val="333E48"/>
                </a:solidFill>
                <a:latin typeface="Lucida Sans"/>
                <a:cs typeface="Lucida Sans"/>
              </a:rPr>
              <a:t> </a:t>
            </a:r>
            <a:r>
              <a:rPr sz="800" spc="20" dirty="0">
                <a:solidFill>
                  <a:srgbClr val="333E48"/>
                </a:solidFill>
                <a:latin typeface="Lucida Sans"/>
                <a:cs typeface="Lucida Sans"/>
              </a:rPr>
              <a:t>c</a:t>
            </a:r>
            <a:r>
              <a:rPr sz="800" spc="0" dirty="0">
                <a:solidFill>
                  <a:srgbClr val="333E48"/>
                </a:solidFill>
                <a:latin typeface="Lucida Sans"/>
                <a:cs typeface="Lucida Sans"/>
              </a:rPr>
              <a:t>e</a:t>
            </a:r>
            <a:r>
              <a:rPr sz="800" spc="-25" dirty="0">
                <a:solidFill>
                  <a:srgbClr val="333E48"/>
                </a:solidFill>
                <a:latin typeface="Lucida Sans"/>
                <a:cs typeface="Lucida Sans"/>
              </a:rPr>
              <a:t>n</a:t>
            </a:r>
            <a:r>
              <a:rPr sz="800" spc="-30" dirty="0">
                <a:solidFill>
                  <a:srgbClr val="333E48"/>
                </a:solidFill>
                <a:latin typeface="Lucida Sans"/>
                <a:cs typeface="Lucida Sans"/>
              </a:rPr>
              <a:t>t</a:t>
            </a:r>
            <a:r>
              <a:rPr sz="800" spc="-35" dirty="0">
                <a:solidFill>
                  <a:srgbClr val="333E48"/>
                </a:solidFill>
                <a:latin typeface="Lucida Sans"/>
                <a:cs typeface="Lucida Sans"/>
              </a:rPr>
              <a:t>r</a:t>
            </a:r>
            <a:r>
              <a:rPr sz="800" spc="-20" dirty="0">
                <a:solidFill>
                  <a:srgbClr val="333E48"/>
                </a:solidFill>
                <a:latin typeface="Lucida Sans"/>
                <a:cs typeface="Lucida Sans"/>
              </a:rPr>
              <a:t>a</a:t>
            </a:r>
            <a:r>
              <a:rPr sz="800" spc="-30" dirty="0">
                <a:solidFill>
                  <a:srgbClr val="333E48"/>
                </a:solidFill>
                <a:latin typeface="Lucida Sans"/>
                <a:cs typeface="Lucida Sans"/>
              </a:rPr>
              <a:t>l</a:t>
            </a:r>
            <a:r>
              <a:rPr sz="800" spc="-35" dirty="0">
                <a:solidFill>
                  <a:srgbClr val="333E48"/>
                </a:solidFill>
                <a:latin typeface="Lucida Sans"/>
                <a:cs typeface="Lucida Sans"/>
              </a:rPr>
              <a:t>i</a:t>
            </a:r>
            <a:r>
              <a:rPr sz="800" spc="-75" dirty="0">
                <a:solidFill>
                  <a:srgbClr val="333E48"/>
                </a:solidFill>
                <a:latin typeface="Lucida Sans"/>
                <a:cs typeface="Lucida Sans"/>
              </a:rPr>
              <a:t>z</a:t>
            </a:r>
            <a:r>
              <a:rPr sz="800" spc="0" dirty="0">
                <a:solidFill>
                  <a:srgbClr val="333E48"/>
                </a:solidFill>
                <a:latin typeface="Lucida Sans"/>
                <a:cs typeface="Lucida Sans"/>
              </a:rPr>
              <a:t>e</a:t>
            </a:r>
            <a:r>
              <a:rPr sz="800" spc="-35" dirty="0">
                <a:solidFill>
                  <a:srgbClr val="333E48"/>
                </a:solidFill>
                <a:latin typeface="Lucida Sans"/>
                <a:cs typeface="Lucida Sans"/>
              </a:rPr>
              <a:t>d</a:t>
            </a:r>
            <a:endParaRPr sz="800">
              <a:latin typeface="Lucida Sans"/>
              <a:cs typeface="Lucida Sans"/>
            </a:endParaRPr>
          </a:p>
          <a:p>
            <a:pPr marL="12700" marR="5080">
              <a:lnSpc>
                <a:spcPct val="108300"/>
              </a:lnSpc>
            </a:pPr>
            <a:r>
              <a:rPr sz="800" spc="-20" dirty="0">
                <a:solidFill>
                  <a:srgbClr val="333E48"/>
                </a:solidFill>
                <a:latin typeface="Lucida Sans"/>
                <a:cs typeface="Lucida Sans"/>
              </a:rPr>
              <a:t>a</a:t>
            </a:r>
            <a:r>
              <a:rPr sz="800" spc="-25" dirty="0">
                <a:solidFill>
                  <a:srgbClr val="333E48"/>
                </a:solidFill>
                <a:latin typeface="Lucida Sans"/>
                <a:cs typeface="Lucida Sans"/>
              </a:rPr>
              <a:t>d</a:t>
            </a:r>
            <a:r>
              <a:rPr sz="800" spc="-20" dirty="0">
                <a:solidFill>
                  <a:srgbClr val="333E48"/>
                </a:solidFill>
                <a:latin typeface="Lucida Sans"/>
                <a:cs typeface="Lucida Sans"/>
              </a:rPr>
              <a:t>v</a:t>
            </a:r>
            <a:r>
              <a:rPr sz="800" spc="-45" dirty="0">
                <a:solidFill>
                  <a:srgbClr val="333E48"/>
                </a:solidFill>
                <a:latin typeface="Lucida Sans"/>
                <a:cs typeface="Lucida Sans"/>
              </a:rPr>
              <a:t>i</a:t>
            </a:r>
            <a:r>
              <a:rPr sz="800" spc="-50" dirty="0">
                <a:solidFill>
                  <a:srgbClr val="333E48"/>
                </a:solidFill>
                <a:latin typeface="Lucida Sans"/>
                <a:cs typeface="Lucida Sans"/>
              </a:rPr>
              <a:t>s</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35" dirty="0">
                <a:solidFill>
                  <a:srgbClr val="333E48"/>
                </a:solidFill>
                <a:latin typeface="Lucida Sans"/>
                <a:cs typeface="Lucida Sans"/>
              </a:rPr>
              <a:t>g</a:t>
            </a:r>
            <a:r>
              <a:rPr sz="800" spc="-40" dirty="0">
                <a:solidFill>
                  <a:srgbClr val="333E48"/>
                </a:solidFill>
                <a:latin typeface="Lucida Sans"/>
                <a:cs typeface="Lucida Sans"/>
              </a:rPr>
              <a:t> </a:t>
            </a:r>
            <a:r>
              <a:rPr sz="800" spc="-5" dirty="0">
                <a:solidFill>
                  <a:srgbClr val="333E48"/>
                </a:solidFill>
                <a:latin typeface="Lucida Sans"/>
                <a:cs typeface="Lucida Sans"/>
              </a:rPr>
              <a:t>m</a:t>
            </a:r>
            <a:r>
              <a:rPr sz="800" spc="15" dirty="0">
                <a:solidFill>
                  <a:srgbClr val="333E48"/>
                </a:solidFill>
                <a:latin typeface="Lucida Sans"/>
                <a:cs typeface="Lucida Sans"/>
              </a:rPr>
              <a:t>o</a:t>
            </a:r>
            <a:r>
              <a:rPr sz="800" spc="-25" dirty="0">
                <a:solidFill>
                  <a:srgbClr val="333E48"/>
                </a:solidFill>
                <a:latin typeface="Lucida Sans"/>
                <a:cs typeface="Lucida Sans"/>
              </a:rPr>
              <a:t>d</a:t>
            </a:r>
            <a:r>
              <a:rPr sz="800" spc="0" dirty="0">
                <a:solidFill>
                  <a:srgbClr val="333E48"/>
                </a:solidFill>
                <a:latin typeface="Lucida Sans"/>
                <a:cs typeface="Lucida Sans"/>
              </a:rPr>
              <a:t>e</a:t>
            </a:r>
            <a:r>
              <a:rPr sz="800" spc="-35" dirty="0">
                <a:solidFill>
                  <a:srgbClr val="333E48"/>
                </a:solidFill>
                <a:latin typeface="Lucida Sans"/>
                <a:cs typeface="Lucida Sans"/>
              </a:rPr>
              <a:t>l</a:t>
            </a:r>
            <a:r>
              <a:rPr sz="800" spc="-40" dirty="0">
                <a:solidFill>
                  <a:srgbClr val="333E48"/>
                </a:solidFill>
                <a:latin typeface="Lucida Sans"/>
                <a:cs typeface="Lucida Sans"/>
              </a:rPr>
              <a:t> </a:t>
            </a:r>
            <a:r>
              <a:rPr sz="800" spc="-20" dirty="0">
                <a:solidFill>
                  <a:srgbClr val="333E48"/>
                </a:solidFill>
                <a:latin typeface="Lucida Sans"/>
                <a:cs typeface="Lucida Sans"/>
              </a:rPr>
              <a:t>re</a:t>
            </a:r>
            <a:r>
              <a:rPr sz="800" spc="-30" dirty="0">
                <a:solidFill>
                  <a:srgbClr val="333E48"/>
                </a:solidFill>
                <a:latin typeface="Lucida Sans"/>
                <a:cs typeface="Lucida Sans"/>
              </a:rPr>
              <a:t>q</a:t>
            </a:r>
            <a:r>
              <a:rPr sz="800" spc="-25" dirty="0">
                <a:solidFill>
                  <a:srgbClr val="333E48"/>
                </a:solidFill>
                <a:latin typeface="Lucida Sans"/>
                <a:cs typeface="Lucida Sans"/>
              </a:rPr>
              <a:t>u</a:t>
            </a:r>
            <a:r>
              <a:rPr sz="800" spc="-45" dirty="0">
                <a:solidFill>
                  <a:srgbClr val="333E48"/>
                </a:solidFill>
                <a:latin typeface="Lucida Sans"/>
                <a:cs typeface="Lucida Sans"/>
              </a:rPr>
              <a:t>i</a:t>
            </a:r>
            <a:r>
              <a:rPr sz="800" spc="-20" dirty="0">
                <a:solidFill>
                  <a:srgbClr val="333E48"/>
                </a:solidFill>
                <a:latin typeface="Lucida Sans"/>
                <a:cs typeface="Lucida Sans"/>
              </a:rPr>
              <a:t>re</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25" dirty="0">
                <a:solidFill>
                  <a:srgbClr val="333E48"/>
                </a:solidFill>
                <a:latin typeface="Lucida Sans"/>
                <a:cs typeface="Lucida Sans"/>
              </a:rPr>
              <a:t>an</a:t>
            </a:r>
            <a:r>
              <a:rPr sz="800" spc="-15" dirty="0">
                <a:solidFill>
                  <a:srgbClr val="333E48"/>
                </a:solidFill>
                <a:latin typeface="Lucida Sans"/>
                <a:cs typeface="Lucida Sans"/>
              </a:rPr>
              <a:t> </a:t>
            </a:r>
            <a:r>
              <a:rPr sz="800" spc="-45" dirty="0">
                <a:solidFill>
                  <a:srgbClr val="333E48"/>
                </a:solidFill>
                <a:latin typeface="Lucida Sans"/>
                <a:cs typeface="Lucida Sans"/>
              </a:rPr>
              <a:t>i</a:t>
            </a:r>
            <a:r>
              <a:rPr sz="800" spc="-25" dirty="0">
                <a:solidFill>
                  <a:srgbClr val="333E48"/>
                </a:solidFill>
                <a:latin typeface="Lucida Sans"/>
                <a:cs typeface="Lucida Sans"/>
              </a:rPr>
              <a:t>n</a:t>
            </a:r>
            <a:r>
              <a:rPr sz="800" spc="-30" dirty="0">
                <a:solidFill>
                  <a:srgbClr val="333E48"/>
                </a:solidFill>
                <a:latin typeface="Lucida Sans"/>
                <a:cs typeface="Lucida Sans"/>
              </a:rPr>
              <a:t>v</a:t>
            </a:r>
            <a:r>
              <a:rPr sz="800" spc="0" dirty="0">
                <a:solidFill>
                  <a:srgbClr val="333E48"/>
                </a:solidFill>
                <a:latin typeface="Lucida Sans"/>
                <a:cs typeface="Lucida Sans"/>
              </a:rPr>
              <a:t>e</a:t>
            </a:r>
            <a:r>
              <a:rPr sz="800" spc="-45" dirty="0">
                <a:solidFill>
                  <a:srgbClr val="333E48"/>
                </a:solidFill>
                <a:latin typeface="Lucida Sans"/>
                <a:cs typeface="Lucida Sans"/>
              </a:rPr>
              <a:t>s</a:t>
            </a:r>
            <a:r>
              <a:rPr sz="800" spc="-30" dirty="0">
                <a:solidFill>
                  <a:srgbClr val="333E48"/>
                </a:solidFill>
                <a:latin typeface="Lucida Sans"/>
                <a:cs typeface="Lucida Sans"/>
              </a:rPr>
              <a:t>t</a:t>
            </a:r>
            <a:r>
              <a:rPr sz="800" spc="-5" dirty="0">
                <a:solidFill>
                  <a:srgbClr val="333E48"/>
                </a:solidFill>
                <a:latin typeface="Lucida Sans"/>
                <a:cs typeface="Lucida Sans"/>
              </a:rPr>
              <a:t>m</a:t>
            </a:r>
            <a:r>
              <a:rPr sz="800" spc="0" dirty="0">
                <a:solidFill>
                  <a:srgbClr val="333E48"/>
                </a:solidFill>
                <a:latin typeface="Lucida Sans"/>
                <a:cs typeface="Lucida Sans"/>
              </a:rPr>
              <a:t>e</a:t>
            </a:r>
            <a:r>
              <a:rPr sz="800" spc="-25" dirty="0">
                <a:solidFill>
                  <a:srgbClr val="333E48"/>
                </a:solidFill>
                <a:latin typeface="Lucida Sans"/>
                <a:cs typeface="Lucida Sans"/>
              </a:rPr>
              <a:t>n</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45" dirty="0">
                <a:solidFill>
                  <a:srgbClr val="333E48"/>
                </a:solidFill>
                <a:latin typeface="Lucida Sans"/>
                <a:cs typeface="Lucida Sans"/>
              </a:rPr>
              <a:t>i</a:t>
            </a:r>
            <a:r>
              <a:rPr sz="800" spc="-25" dirty="0">
                <a:solidFill>
                  <a:srgbClr val="333E48"/>
                </a:solidFill>
                <a:latin typeface="Lucida Sans"/>
                <a:cs typeface="Lucida Sans"/>
              </a:rPr>
              <a:t>n</a:t>
            </a:r>
            <a:r>
              <a:rPr sz="800" spc="-40" dirty="0">
                <a:solidFill>
                  <a:srgbClr val="333E48"/>
                </a:solidFill>
                <a:latin typeface="Lucida Sans"/>
                <a:cs typeface="Lucida Sans"/>
              </a:rPr>
              <a:t> </a:t>
            </a:r>
            <a:r>
              <a:rPr sz="800" spc="-30" dirty="0">
                <a:solidFill>
                  <a:srgbClr val="333E48"/>
                </a:solidFill>
                <a:latin typeface="Lucida Sans"/>
                <a:cs typeface="Lucida Sans"/>
              </a:rPr>
              <a:t>d</a:t>
            </a:r>
            <a:r>
              <a:rPr sz="800" spc="-45" dirty="0">
                <a:solidFill>
                  <a:srgbClr val="333E48"/>
                </a:solidFill>
                <a:latin typeface="Lucida Sans"/>
                <a:cs typeface="Lucida Sans"/>
              </a:rPr>
              <a:t>is</a:t>
            </a:r>
            <a:r>
              <a:rPr sz="800" spc="-30" dirty="0">
                <a:solidFill>
                  <a:srgbClr val="333E48"/>
                </a:solidFill>
                <a:latin typeface="Lucida Sans"/>
                <a:cs typeface="Lucida Sans"/>
              </a:rPr>
              <a:t>t</a:t>
            </a:r>
            <a:r>
              <a:rPr sz="800" spc="-40" dirty="0">
                <a:solidFill>
                  <a:srgbClr val="333E48"/>
                </a:solidFill>
                <a:latin typeface="Lucida Sans"/>
                <a:cs typeface="Lucida Sans"/>
              </a:rPr>
              <a:t>r</a:t>
            </a:r>
            <a:r>
              <a:rPr sz="800" spc="-45" dirty="0">
                <a:solidFill>
                  <a:srgbClr val="333E48"/>
                </a:solidFill>
                <a:latin typeface="Lucida Sans"/>
                <a:cs typeface="Lucida Sans"/>
              </a:rPr>
              <a:t>i</a:t>
            </a:r>
            <a:r>
              <a:rPr sz="800" spc="-25" dirty="0">
                <a:solidFill>
                  <a:srgbClr val="333E48"/>
                </a:solidFill>
                <a:latin typeface="Lucida Sans"/>
                <a:cs typeface="Lucida Sans"/>
              </a:rPr>
              <a:t>b</a:t>
            </a:r>
            <a:r>
              <a:rPr sz="800" spc="-30" dirty="0">
                <a:solidFill>
                  <a:srgbClr val="333E48"/>
                </a:solidFill>
                <a:latin typeface="Lucida Sans"/>
                <a:cs typeface="Lucida Sans"/>
              </a:rPr>
              <a:t>u</a:t>
            </a:r>
            <a:r>
              <a:rPr sz="800" spc="-45" dirty="0">
                <a:solidFill>
                  <a:srgbClr val="333E48"/>
                </a:solidFill>
                <a:latin typeface="Lucida Sans"/>
                <a:cs typeface="Lucida Sans"/>
              </a:rPr>
              <a:t>t</a:t>
            </a:r>
            <a:r>
              <a:rPr sz="800" spc="0" dirty="0">
                <a:solidFill>
                  <a:srgbClr val="333E48"/>
                </a:solidFill>
                <a:latin typeface="Lucida Sans"/>
                <a:cs typeface="Lucida Sans"/>
              </a:rPr>
              <a:t>e</a:t>
            </a:r>
            <a:r>
              <a:rPr sz="800" spc="-35" dirty="0">
                <a:solidFill>
                  <a:srgbClr val="333E48"/>
                </a:solidFill>
                <a:latin typeface="Lucida Sans"/>
                <a:cs typeface="Lucida Sans"/>
              </a:rPr>
              <a:t>d</a:t>
            </a:r>
            <a:r>
              <a:rPr sz="800" spc="-20" dirty="0">
                <a:solidFill>
                  <a:srgbClr val="333E48"/>
                </a:solidFill>
                <a:latin typeface="Lucida Sans"/>
                <a:cs typeface="Lucida Sans"/>
              </a:rPr>
              <a:t> a</a:t>
            </a:r>
            <a:r>
              <a:rPr sz="800" spc="-30" dirty="0">
                <a:solidFill>
                  <a:srgbClr val="333E48"/>
                </a:solidFill>
                <a:latin typeface="Lucida Sans"/>
                <a:cs typeface="Lucida Sans"/>
              </a:rPr>
              <a:t>d</a:t>
            </a:r>
            <a:r>
              <a:rPr sz="800" spc="-5" dirty="0">
                <a:solidFill>
                  <a:srgbClr val="333E48"/>
                </a:solidFill>
                <a:latin typeface="Lucida Sans"/>
                <a:cs typeface="Lucida Sans"/>
              </a:rPr>
              <a:t>m</a:t>
            </a:r>
            <a:r>
              <a:rPr sz="800" spc="-45" dirty="0">
                <a:solidFill>
                  <a:srgbClr val="333E48"/>
                </a:solidFill>
                <a:latin typeface="Lucida Sans"/>
                <a:cs typeface="Lucida Sans"/>
              </a:rPr>
              <a:t>i</a:t>
            </a:r>
            <a:r>
              <a:rPr sz="800" spc="-20" dirty="0">
                <a:solidFill>
                  <a:srgbClr val="333E48"/>
                </a:solidFill>
                <a:latin typeface="Lucida Sans"/>
                <a:cs typeface="Lucida Sans"/>
              </a:rPr>
              <a:t>n</a:t>
            </a:r>
            <a:r>
              <a:rPr sz="800" spc="-45" dirty="0">
                <a:solidFill>
                  <a:srgbClr val="333E48"/>
                </a:solidFill>
                <a:latin typeface="Lucida Sans"/>
                <a:cs typeface="Lucida Sans"/>
              </a:rPr>
              <a:t>is</a:t>
            </a:r>
            <a:r>
              <a:rPr sz="800" spc="-30" dirty="0">
                <a:solidFill>
                  <a:srgbClr val="333E48"/>
                </a:solidFill>
                <a:latin typeface="Lucida Sans"/>
                <a:cs typeface="Lucida Sans"/>
              </a:rPr>
              <a:t>t</a:t>
            </a:r>
            <a:r>
              <a:rPr sz="800" spc="-35" dirty="0">
                <a:solidFill>
                  <a:srgbClr val="333E48"/>
                </a:solidFill>
                <a:latin typeface="Lucida Sans"/>
                <a:cs typeface="Lucida Sans"/>
              </a:rPr>
              <a:t>r</a:t>
            </a:r>
            <a:r>
              <a:rPr sz="800" spc="-30" dirty="0">
                <a:solidFill>
                  <a:srgbClr val="333E48"/>
                </a:solidFill>
                <a:latin typeface="Lucida Sans"/>
                <a:cs typeface="Lucida Sans"/>
              </a:rPr>
              <a:t>at</a:t>
            </a:r>
            <a:r>
              <a:rPr sz="800" spc="-40" dirty="0">
                <a:solidFill>
                  <a:srgbClr val="333E48"/>
                </a:solidFill>
                <a:latin typeface="Lucida Sans"/>
                <a:cs typeface="Lucida Sans"/>
              </a:rPr>
              <a:t>i</a:t>
            </a:r>
            <a:r>
              <a:rPr sz="800" spc="-30" dirty="0">
                <a:solidFill>
                  <a:srgbClr val="333E48"/>
                </a:solidFill>
                <a:latin typeface="Lucida Sans"/>
                <a:cs typeface="Lucida Sans"/>
              </a:rPr>
              <a:t>v</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50" dirty="0">
                <a:solidFill>
                  <a:srgbClr val="333E48"/>
                </a:solidFill>
                <a:latin typeface="Lucida Sans"/>
                <a:cs typeface="Lucida Sans"/>
              </a:rPr>
              <a:t>s</a:t>
            </a:r>
            <a:r>
              <a:rPr sz="800" spc="-25" dirty="0">
                <a:solidFill>
                  <a:srgbClr val="333E48"/>
                </a:solidFill>
                <a:latin typeface="Lucida Sans"/>
                <a:cs typeface="Lucida Sans"/>
              </a:rPr>
              <a:t>upp</a:t>
            </a:r>
            <a:r>
              <a:rPr sz="800" spc="15" dirty="0">
                <a:solidFill>
                  <a:srgbClr val="333E48"/>
                </a:solidFill>
                <a:latin typeface="Lucida Sans"/>
                <a:cs typeface="Lucida Sans"/>
              </a:rPr>
              <a:t>o</a:t>
            </a:r>
            <a:r>
              <a:rPr sz="800" spc="-20" dirty="0">
                <a:solidFill>
                  <a:srgbClr val="333E48"/>
                </a:solidFill>
                <a:latin typeface="Lucida Sans"/>
                <a:cs typeface="Lucida Sans"/>
              </a:rPr>
              <a:t>rt</a:t>
            </a:r>
            <a:r>
              <a:rPr sz="800" spc="-60" dirty="0">
                <a:solidFill>
                  <a:srgbClr val="333E48"/>
                </a:solidFill>
                <a:latin typeface="Lucida Sans"/>
                <a:cs typeface="Lucida Sans"/>
              </a:rPr>
              <a:t>.</a:t>
            </a:r>
            <a:endParaRPr sz="800">
              <a:latin typeface="Lucida Sans"/>
              <a:cs typeface="Lucida Sans"/>
            </a:endParaRPr>
          </a:p>
        </p:txBody>
      </p:sp>
      <p:sp>
        <p:nvSpPr>
          <p:cNvPr id="201" name="object 201"/>
          <p:cNvSpPr txBox="1"/>
          <p:nvPr/>
        </p:nvSpPr>
        <p:spPr>
          <a:xfrm>
            <a:off x="937549" y="397061"/>
            <a:ext cx="219075" cy="370205"/>
          </a:xfrm>
          <a:prstGeom prst="rect">
            <a:avLst/>
          </a:prstGeom>
        </p:spPr>
        <p:txBody>
          <a:bodyPr vert="horz" wrap="square" lIns="0" tIns="0" rIns="0" bIns="0" rtlCol="0">
            <a:spAutoFit/>
          </a:bodyPr>
          <a:lstStyle/>
          <a:p>
            <a:pPr marL="12700">
              <a:lnSpc>
                <a:spcPct val="100000"/>
              </a:lnSpc>
            </a:pPr>
            <a:r>
              <a:rPr sz="2700" dirty="0">
                <a:solidFill>
                  <a:srgbClr val="FFFFFF"/>
                </a:solidFill>
                <a:latin typeface="Adobe Heiti Std R"/>
                <a:cs typeface="Adobe Heiti Std R"/>
              </a:rPr>
              <a:t>3</a:t>
            </a:r>
            <a:endParaRPr sz="2700">
              <a:latin typeface="Adobe Heiti Std R"/>
              <a:cs typeface="Adobe Heiti Std R"/>
            </a:endParaRPr>
          </a:p>
        </p:txBody>
      </p:sp>
      <p:sp>
        <p:nvSpPr>
          <p:cNvPr id="202" name="object 202"/>
          <p:cNvSpPr/>
          <p:nvPr/>
        </p:nvSpPr>
        <p:spPr>
          <a:xfrm>
            <a:off x="-9544" y="281144"/>
            <a:ext cx="1245679" cy="1008687"/>
          </a:xfrm>
          <a:prstGeom prst="rect">
            <a:avLst/>
          </a:prstGeom>
          <a:blipFill>
            <a:blip r:embed="rId2" cstate="print"/>
            <a:stretch>
              <a:fillRect/>
            </a:stretch>
          </a:blipFill>
        </p:spPr>
        <p:txBody>
          <a:bodyPr wrap="square" lIns="0" tIns="0" rIns="0" bIns="0" rtlCol="0"/>
          <a:lstStyle/>
          <a:p>
            <a:endParaRPr/>
          </a:p>
        </p:txBody>
      </p:sp>
      <p:sp>
        <p:nvSpPr>
          <p:cNvPr id="203" name="object 203"/>
          <p:cNvSpPr/>
          <p:nvPr/>
        </p:nvSpPr>
        <p:spPr>
          <a:xfrm>
            <a:off x="1620756" y="1791702"/>
            <a:ext cx="3142615" cy="0"/>
          </a:xfrm>
          <a:custGeom>
            <a:avLst/>
            <a:gdLst/>
            <a:ahLst/>
            <a:cxnLst/>
            <a:rect l="l" t="t" r="r" b="b"/>
            <a:pathLst>
              <a:path w="3142615">
                <a:moveTo>
                  <a:pt x="0" y="0"/>
                </a:moveTo>
                <a:lnTo>
                  <a:pt x="3142361" y="0"/>
                </a:lnTo>
              </a:path>
            </a:pathLst>
          </a:custGeom>
          <a:ln w="12382">
            <a:solidFill>
              <a:srgbClr val="98989E"/>
            </a:solidFill>
            <a:prstDash val="dash"/>
          </a:ln>
        </p:spPr>
        <p:txBody>
          <a:bodyPr wrap="square" lIns="0" tIns="0" rIns="0" bIns="0" rtlCol="0"/>
          <a:lstStyle/>
          <a:p>
            <a:endParaRPr/>
          </a:p>
        </p:txBody>
      </p:sp>
      <p:sp>
        <p:nvSpPr>
          <p:cNvPr id="204" name="object 204"/>
          <p:cNvSpPr txBox="1"/>
          <p:nvPr/>
        </p:nvSpPr>
        <p:spPr>
          <a:xfrm>
            <a:off x="277411" y="1714734"/>
            <a:ext cx="4498975" cy="159385"/>
          </a:xfrm>
          <a:prstGeom prst="rect">
            <a:avLst/>
          </a:prstGeom>
        </p:spPr>
        <p:txBody>
          <a:bodyPr vert="horz" wrap="square" lIns="0" tIns="0" rIns="0" bIns="0" rtlCol="0">
            <a:spAutoFit/>
          </a:bodyPr>
          <a:lstStyle/>
          <a:p>
            <a:pPr marL="12700">
              <a:lnSpc>
                <a:spcPct val="100000"/>
              </a:lnSpc>
              <a:tabLst>
                <a:tab pos="4485640" algn="l"/>
              </a:tabLst>
            </a:pPr>
            <a:r>
              <a:rPr sz="1050" spc="55" dirty="0">
                <a:solidFill>
                  <a:srgbClr val="EF4136"/>
                </a:solidFill>
                <a:latin typeface="Lucida Sans"/>
                <a:cs typeface="Lucida Sans"/>
              </a:rPr>
              <a:t>R</a:t>
            </a:r>
            <a:r>
              <a:rPr sz="1050" dirty="0">
                <a:solidFill>
                  <a:srgbClr val="EF4136"/>
                </a:solidFill>
                <a:latin typeface="Lucida Sans"/>
                <a:cs typeface="Lucida Sans"/>
              </a:rPr>
              <a:t>e</a:t>
            </a:r>
            <a:r>
              <a:rPr sz="1050" spc="35" dirty="0">
                <a:solidFill>
                  <a:srgbClr val="EF4136"/>
                </a:solidFill>
                <a:latin typeface="Lucida Sans"/>
                <a:cs typeface="Lucida Sans"/>
              </a:rPr>
              <a:t>c</a:t>
            </a:r>
            <a:r>
              <a:rPr sz="1050" spc="15" dirty="0">
                <a:solidFill>
                  <a:srgbClr val="EF4136"/>
                </a:solidFill>
                <a:latin typeface="Lucida Sans"/>
                <a:cs typeface="Lucida Sans"/>
              </a:rPr>
              <a:t>o</a:t>
            </a:r>
            <a:r>
              <a:rPr sz="1050" spc="50" dirty="0">
                <a:solidFill>
                  <a:srgbClr val="EF4136"/>
                </a:solidFill>
                <a:latin typeface="Lucida Sans"/>
                <a:cs typeface="Lucida Sans"/>
              </a:rPr>
              <a:t>m</a:t>
            </a:r>
            <a:r>
              <a:rPr sz="1050" spc="55" dirty="0">
                <a:solidFill>
                  <a:srgbClr val="EF4136"/>
                </a:solidFill>
                <a:latin typeface="Lucida Sans"/>
                <a:cs typeface="Lucida Sans"/>
              </a:rPr>
              <a:t>m</a:t>
            </a:r>
            <a:r>
              <a:rPr sz="1050" spc="-10" dirty="0">
                <a:solidFill>
                  <a:srgbClr val="EF4136"/>
                </a:solidFill>
                <a:latin typeface="Lucida Sans"/>
                <a:cs typeface="Lucida Sans"/>
              </a:rPr>
              <a:t>e</a:t>
            </a:r>
            <a:r>
              <a:rPr sz="1050" spc="60" dirty="0">
                <a:solidFill>
                  <a:srgbClr val="EF4136"/>
                </a:solidFill>
                <a:latin typeface="Lucida Sans"/>
                <a:cs typeface="Lucida Sans"/>
              </a:rPr>
              <a:t>n</a:t>
            </a:r>
            <a:r>
              <a:rPr sz="1050" spc="10" dirty="0">
                <a:solidFill>
                  <a:srgbClr val="EF4136"/>
                </a:solidFill>
                <a:latin typeface="Lucida Sans"/>
                <a:cs typeface="Lucida Sans"/>
              </a:rPr>
              <a:t>d</a:t>
            </a:r>
            <a:r>
              <a:rPr sz="1050" spc="-20" dirty="0">
                <a:solidFill>
                  <a:srgbClr val="EF4136"/>
                </a:solidFill>
                <a:latin typeface="Lucida Sans"/>
                <a:cs typeface="Lucida Sans"/>
              </a:rPr>
              <a:t>a</a:t>
            </a:r>
            <a:r>
              <a:rPr sz="1050" spc="-10" dirty="0">
                <a:solidFill>
                  <a:srgbClr val="EF4136"/>
                </a:solidFill>
                <a:latin typeface="Lucida Sans"/>
                <a:cs typeface="Lucida Sans"/>
              </a:rPr>
              <a:t>t</a:t>
            </a:r>
            <a:r>
              <a:rPr sz="1050" spc="30" dirty="0">
                <a:solidFill>
                  <a:srgbClr val="EF4136"/>
                </a:solidFill>
                <a:latin typeface="Lucida Sans"/>
                <a:cs typeface="Lucida Sans"/>
              </a:rPr>
              <a:t>i</a:t>
            </a:r>
            <a:r>
              <a:rPr sz="1050" spc="25" dirty="0">
                <a:solidFill>
                  <a:srgbClr val="EF4136"/>
                </a:solidFill>
                <a:latin typeface="Lucida Sans"/>
                <a:cs typeface="Lucida Sans"/>
              </a:rPr>
              <a:t>o</a:t>
            </a:r>
            <a:r>
              <a:rPr sz="1050" spc="50" dirty="0">
                <a:solidFill>
                  <a:srgbClr val="EF4136"/>
                </a:solidFill>
                <a:latin typeface="Lucida Sans"/>
                <a:cs typeface="Lucida Sans"/>
              </a:rPr>
              <a:t>n</a:t>
            </a:r>
            <a:r>
              <a:rPr sz="1050" spc="-35" dirty="0">
                <a:solidFill>
                  <a:srgbClr val="EF4136"/>
                </a:solidFill>
                <a:latin typeface="Lucida Sans"/>
                <a:cs typeface="Lucida Sans"/>
              </a:rPr>
              <a:t>s</a:t>
            </a:r>
            <a:r>
              <a:rPr sz="1050" dirty="0">
                <a:solidFill>
                  <a:srgbClr val="EF4136"/>
                </a:solidFill>
                <a:latin typeface="Lucida Sans"/>
                <a:cs typeface="Lucida Sans"/>
              </a:rPr>
              <a:t> </a:t>
            </a:r>
            <a:r>
              <a:rPr sz="1050" spc="25" dirty="0">
                <a:solidFill>
                  <a:srgbClr val="EF4136"/>
                </a:solidFill>
                <a:latin typeface="Lucida Sans"/>
                <a:cs typeface="Lucida Sans"/>
              </a:rPr>
              <a:t> </a:t>
            </a:r>
            <a:r>
              <a:rPr sz="1050" dirty="0">
                <a:solidFill>
                  <a:srgbClr val="EF4136"/>
                </a:solidFill>
                <a:latin typeface="Times New Roman"/>
                <a:cs typeface="Times New Roman"/>
              </a:rPr>
              <a:t> 	</a:t>
            </a:r>
            <a:endParaRPr sz="1050">
              <a:latin typeface="Times New Roman"/>
              <a:cs typeface="Times New Roman"/>
            </a:endParaRPr>
          </a:p>
        </p:txBody>
      </p:sp>
      <p:sp>
        <p:nvSpPr>
          <p:cNvPr id="205" name="object 205"/>
          <p:cNvSpPr/>
          <p:nvPr/>
        </p:nvSpPr>
        <p:spPr>
          <a:xfrm>
            <a:off x="1583568" y="1791702"/>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
        <p:nvSpPr>
          <p:cNvPr id="206" name="object 206"/>
          <p:cNvSpPr/>
          <p:nvPr/>
        </p:nvSpPr>
        <p:spPr>
          <a:xfrm>
            <a:off x="4781707" y="1791702"/>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441615"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3" name="object 3"/>
          <p:cNvSpPr/>
          <p:nvPr/>
        </p:nvSpPr>
        <p:spPr>
          <a:xfrm>
            <a:off x="2699600"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4" name="object 4"/>
          <p:cNvSpPr/>
          <p:nvPr/>
        </p:nvSpPr>
        <p:spPr>
          <a:xfrm>
            <a:off x="2648004"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 name="object 5"/>
          <p:cNvSpPr/>
          <p:nvPr/>
        </p:nvSpPr>
        <p:spPr>
          <a:xfrm>
            <a:off x="2905996"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 name="object 6"/>
          <p:cNvSpPr/>
          <p:nvPr/>
        </p:nvSpPr>
        <p:spPr>
          <a:xfrm>
            <a:off x="2854396"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 name="object 7"/>
          <p:cNvSpPr/>
          <p:nvPr/>
        </p:nvSpPr>
        <p:spPr>
          <a:xfrm>
            <a:off x="3112389"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8" name="object 8"/>
          <p:cNvSpPr/>
          <p:nvPr/>
        </p:nvSpPr>
        <p:spPr>
          <a:xfrm>
            <a:off x="3060792"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 name="object 9"/>
          <p:cNvSpPr/>
          <p:nvPr/>
        </p:nvSpPr>
        <p:spPr>
          <a:xfrm>
            <a:off x="3318785"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0" name="object 10"/>
          <p:cNvSpPr/>
          <p:nvPr/>
        </p:nvSpPr>
        <p:spPr>
          <a:xfrm>
            <a:off x="3267187" y="0"/>
            <a:ext cx="56515" cy="90805"/>
          </a:xfrm>
          <a:custGeom>
            <a:avLst/>
            <a:gdLst/>
            <a:ahLst/>
            <a:cxnLst/>
            <a:rect l="l" t="t" r="r" b="b"/>
            <a:pathLst>
              <a:path w="56514" h="90805">
                <a:moveTo>
                  <a:pt x="56400" y="0"/>
                </a:moveTo>
                <a:lnTo>
                  <a:pt x="0" y="90258"/>
                </a:lnTo>
              </a:path>
            </a:pathLst>
          </a:custGeom>
          <a:ln w="12699">
            <a:solidFill>
              <a:srgbClr val="B8B7BB"/>
            </a:solidFill>
          </a:ln>
        </p:spPr>
        <p:txBody>
          <a:bodyPr wrap="square" lIns="0" tIns="0" rIns="0" bIns="0" rtlCol="0"/>
          <a:lstStyle/>
          <a:p>
            <a:endParaRPr/>
          </a:p>
        </p:txBody>
      </p:sp>
      <p:sp>
        <p:nvSpPr>
          <p:cNvPr id="11" name="object 11"/>
          <p:cNvSpPr/>
          <p:nvPr/>
        </p:nvSpPr>
        <p:spPr>
          <a:xfrm>
            <a:off x="3525188" y="0"/>
            <a:ext cx="56515" cy="90805"/>
          </a:xfrm>
          <a:custGeom>
            <a:avLst/>
            <a:gdLst/>
            <a:ahLst/>
            <a:cxnLst/>
            <a:rect l="l" t="t" r="r" b="b"/>
            <a:pathLst>
              <a:path w="56514" h="90805">
                <a:moveTo>
                  <a:pt x="56399" y="0"/>
                </a:moveTo>
                <a:lnTo>
                  <a:pt x="0" y="90259"/>
                </a:lnTo>
              </a:path>
            </a:pathLst>
          </a:custGeom>
          <a:ln w="12700">
            <a:solidFill>
              <a:srgbClr val="B8B7BB"/>
            </a:solidFill>
          </a:ln>
        </p:spPr>
        <p:txBody>
          <a:bodyPr wrap="square" lIns="0" tIns="0" rIns="0" bIns="0" rtlCol="0"/>
          <a:lstStyle/>
          <a:p>
            <a:endParaRPr/>
          </a:p>
        </p:txBody>
      </p:sp>
      <p:sp>
        <p:nvSpPr>
          <p:cNvPr id="12" name="object 12"/>
          <p:cNvSpPr/>
          <p:nvPr/>
        </p:nvSpPr>
        <p:spPr>
          <a:xfrm>
            <a:off x="3473581"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3" name="object 13"/>
          <p:cNvSpPr/>
          <p:nvPr/>
        </p:nvSpPr>
        <p:spPr>
          <a:xfrm>
            <a:off x="3731576"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4" name="object 14"/>
          <p:cNvSpPr/>
          <p:nvPr/>
        </p:nvSpPr>
        <p:spPr>
          <a:xfrm>
            <a:off x="367997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5" name="object 15"/>
          <p:cNvSpPr/>
          <p:nvPr/>
        </p:nvSpPr>
        <p:spPr>
          <a:xfrm>
            <a:off x="3937972"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16" name="object 16"/>
          <p:cNvSpPr/>
          <p:nvPr/>
        </p:nvSpPr>
        <p:spPr>
          <a:xfrm>
            <a:off x="3886372"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7" name="object 17"/>
          <p:cNvSpPr/>
          <p:nvPr/>
        </p:nvSpPr>
        <p:spPr>
          <a:xfrm>
            <a:off x="4144366"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18" name="object 18"/>
          <p:cNvSpPr/>
          <p:nvPr/>
        </p:nvSpPr>
        <p:spPr>
          <a:xfrm>
            <a:off x="4092768"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9" name="object 19"/>
          <p:cNvSpPr/>
          <p:nvPr/>
        </p:nvSpPr>
        <p:spPr>
          <a:xfrm>
            <a:off x="4350761"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20" name="object 20"/>
          <p:cNvSpPr/>
          <p:nvPr/>
        </p:nvSpPr>
        <p:spPr>
          <a:xfrm>
            <a:off x="4299163"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1" name="object 21"/>
          <p:cNvSpPr/>
          <p:nvPr/>
        </p:nvSpPr>
        <p:spPr>
          <a:xfrm>
            <a:off x="455715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2" name="object 22"/>
          <p:cNvSpPr/>
          <p:nvPr/>
        </p:nvSpPr>
        <p:spPr>
          <a:xfrm>
            <a:off x="450555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3" name="object 23"/>
          <p:cNvSpPr/>
          <p:nvPr/>
        </p:nvSpPr>
        <p:spPr>
          <a:xfrm>
            <a:off x="4763552"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24" name="object 24"/>
          <p:cNvSpPr/>
          <p:nvPr/>
        </p:nvSpPr>
        <p:spPr>
          <a:xfrm>
            <a:off x="68669" y="0"/>
            <a:ext cx="4445" cy="6985"/>
          </a:xfrm>
          <a:custGeom>
            <a:avLst/>
            <a:gdLst/>
            <a:ahLst/>
            <a:cxnLst/>
            <a:rect l="l" t="t" r="r" b="b"/>
            <a:pathLst>
              <a:path w="4444" h="6985">
                <a:moveTo>
                  <a:pt x="4195" y="0"/>
                </a:moveTo>
                <a:lnTo>
                  <a:pt x="0" y="6714"/>
                </a:lnTo>
              </a:path>
            </a:pathLst>
          </a:custGeom>
          <a:ln w="12700">
            <a:solidFill>
              <a:srgbClr val="B8B7BB"/>
            </a:solidFill>
          </a:ln>
        </p:spPr>
        <p:txBody>
          <a:bodyPr wrap="square" lIns="0" tIns="0" rIns="0" bIns="0" rtlCol="0"/>
          <a:lstStyle/>
          <a:p>
            <a:endParaRPr/>
          </a:p>
        </p:txBody>
      </p:sp>
      <p:sp>
        <p:nvSpPr>
          <p:cNvPr id="25" name="object 25"/>
          <p:cNvSpPr/>
          <p:nvPr/>
        </p:nvSpPr>
        <p:spPr>
          <a:xfrm>
            <a:off x="4711958" y="0"/>
            <a:ext cx="56515" cy="90805"/>
          </a:xfrm>
          <a:custGeom>
            <a:avLst/>
            <a:gdLst/>
            <a:ahLst/>
            <a:cxnLst/>
            <a:rect l="l" t="t" r="r" b="b"/>
            <a:pathLst>
              <a:path w="56514" h="90805">
                <a:moveTo>
                  <a:pt x="56399" y="0"/>
                </a:moveTo>
                <a:lnTo>
                  <a:pt x="0" y="90259"/>
                </a:lnTo>
              </a:path>
            </a:pathLst>
          </a:custGeom>
          <a:ln w="12700">
            <a:solidFill>
              <a:srgbClr val="B8B7BB"/>
            </a:solidFill>
          </a:ln>
        </p:spPr>
        <p:txBody>
          <a:bodyPr wrap="square" lIns="0" tIns="0" rIns="0" bIns="0" rtlCol="0"/>
          <a:lstStyle/>
          <a:p>
            <a:endParaRPr/>
          </a:p>
        </p:txBody>
      </p:sp>
      <p:sp>
        <p:nvSpPr>
          <p:cNvPr id="26" name="object 26"/>
          <p:cNvSpPr/>
          <p:nvPr/>
        </p:nvSpPr>
        <p:spPr>
          <a:xfrm>
            <a:off x="4969946"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7" name="object 27"/>
          <p:cNvSpPr/>
          <p:nvPr/>
        </p:nvSpPr>
        <p:spPr>
          <a:xfrm>
            <a:off x="22285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28" name="object 28"/>
          <p:cNvSpPr/>
          <p:nvPr/>
        </p:nvSpPr>
        <p:spPr>
          <a:xfrm>
            <a:off x="4918352" y="0"/>
            <a:ext cx="56515" cy="90805"/>
          </a:xfrm>
          <a:custGeom>
            <a:avLst/>
            <a:gdLst/>
            <a:ahLst/>
            <a:cxnLst/>
            <a:rect l="l" t="t" r="r" b="b"/>
            <a:pathLst>
              <a:path w="56514" h="90805">
                <a:moveTo>
                  <a:pt x="56399" y="0"/>
                </a:moveTo>
                <a:lnTo>
                  <a:pt x="0" y="90259"/>
                </a:lnTo>
              </a:path>
            </a:pathLst>
          </a:custGeom>
          <a:ln w="12700">
            <a:solidFill>
              <a:srgbClr val="B8B7BB"/>
            </a:solidFill>
          </a:ln>
        </p:spPr>
        <p:txBody>
          <a:bodyPr wrap="square" lIns="0" tIns="0" rIns="0" bIns="0" rtlCol="0"/>
          <a:lstStyle/>
          <a:p>
            <a:endParaRPr/>
          </a:p>
        </p:txBody>
      </p:sp>
      <p:sp>
        <p:nvSpPr>
          <p:cNvPr id="29" name="object 29"/>
          <p:cNvSpPr/>
          <p:nvPr/>
        </p:nvSpPr>
        <p:spPr>
          <a:xfrm>
            <a:off x="171258"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30" name="object 30"/>
          <p:cNvSpPr/>
          <p:nvPr/>
        </p:nvSpPr>
        <p:spPr>
          <a:xfrm>
            <a:off x="429253" y="0"/>
            <a:ext cx="56515" cy="90805"/>
          </a:xfrm>
          <a:custGeom>
            <a:avLst/>
            <a:gdLst/>
            <a:ahLst/>
            <a:cxnLst/>
            <a:rect l="l" t="t" r="r" b="b"/>
            <a:pathLst>
              <a:path w="56515" h="90805">
                <a:moveTo>
                  <a:pt x="56400" y="0"/>
                </a:moveTo>
                <a:lnTo>
                  <a:pt x="0" y="90259"/>
                </a:lnTo>
              </a:path>
            </a:pathLst>
          </a:custGeom>
          <a:ln w="12699">
            <a:solidFill>
              <a:srgbClr val="B8B7BB"/>
            </a:solidFill>
          </a:ln>
        </p:spPr>
        <p:txBody>
          <a:bodyPr wrap="square" lIns="0" tIns="0" rIns="0" bIns="0" rtlCol="0"/>
          <a:lstStyle/>
          <a:p>
            <a:endParaRPr/>
          </a:p>
        </p:txBody>
      </p:sp>
      <p:sp>
        <p:nvSpPr>
          <p:cNvPr id="31" name="object 31"/>
          <p:cNvSpPr/>
          <p:nvPr/>
        </p:nvSpPr>
        <p:spPr>
          <a:xfrm>
            <a:off x="377655"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32" name="object 32"/>
          <p:cNvSpPr/>
          <p:nvPr/>
        </p:nvSpPr>
        <p:spPr>
          <a:xfrm>
            <a:off x="635649"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3" name="object 33"/>
          <p:cNvSpPr/>
          <p:nvPr/>
        </p:nvSpPr>
        <p:spPr>
          <a:xfrm>
            <a:off x="584050"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4" name="object 34"/>
          <p:cNvSpPr/>
          <p:nvPr/>
        </p:nvSpPr>
        <p:spPr>
          <a:xfrm>
            <a:off x="842043"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5" name="object 35"/>
          <p:cNvSpPr/>
          <p:nvPr/>
        </p:nvSpPr>
        <p:spPr>
          <a:xfrm>
            <a:off x="790446" y="0"/>
            <a:ext cx="56515" cy="90805"/>
          </a:xfrm>
          <a:custGeom>
            <a:avLst/>
            <a:gdLst/>
            <a:ahLst/>
            <a:cxnLst/>
            <a:rect l="l" t="t" r="r" b="b"/>
            <a:pathLst>
              <a:path w="56515" h="90805">
                <a:moveTo>
                  <a:pt x="56400" y="0"/>
                </a:moveTo>
                <a:lnTo>
                  <a:pt x="0" y="90259"/>
                </a:lnTo>
              </a:path>
            </a:pathLst>
          </a:custGeom>
          <a:ln w="12699">
            <a:solidFill>
              <a:srgbClr val="B8B7BB"/>
            </a:solidFill>
          </a:ln>
        </p:spPr>
        <p:txBody>
          <a:bodyPr wrap="square" lIns="0" tIns="0" rIns="0" bIns="0" rtlCol="0"/>
          <a:lstStyle/>
          <a:p>
            <a:endParaRPr/>
          </a:p>
        </p:txBody>
      </p:sp>
      <p:sp>
        <p:nvSpPr>
          <p:cNvPr id="36" name="object 36"/>
          <p:cNvSpPr/>
          <p:nvPr/>
        </p:nvSpPr>
        <p:spPr>
          <a:xfrm>
            <a:off x="1048440"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37" name="object 37"/>
          <p:cNvSpPr/>
          <p:nvPr/>
        </p:nvSpPr>
        <p:spPr>
          <a:xfrm>
            <a:off x="996840" y="0"/>
            <a:ext cx="56515" cy="90805"/>
          </a:xfrm>
          <a:custGeom>
            <a:avLst/>
            <a:gdLst/>
            <a:ahLst/>
            <a:cxnLst/>
            <a:rect l="l" t="t" r="r" b="b"/>
            <a:pathLst>
              <a:path w="56515" h="90805">
                <a:moveTo>
                  <a:pt x="56400" y="0"/>
                </a:moveTo>
                <a:lnTo>
                  <a:pt x="0" y="90259"/>
                </a:lnTo>
              </a:path>
            </a:pathLst>
          </a:custGeom>
          <a:ln w="12699">
            <a:solidFill>
              <a:srgbClr val="B8B7BB"/>
            </a:solidFill>
          </a:ln>
        </p:spPr>
        <p:txBody>
          <a:bodyPr wrap="square" lIns="0" tIns="0" rIns="0" bIns="0" rtlCol="0"/>
          <a:lstStyle/>
          <a:p>
            <a:endParaRPr/>
          </a:p>
        </p:txBody>
      </p:sp>
      <p:sp>
        <p:nvSpPr>
          <p:cNvPr id="38" name="object 38"/>
          <p:cNvSpPr/>
          <p:nvPr/>
        </p:nvSpPr>
        <p:spPr>
          <a:xfrm>
            <a:off x="1254833"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39" name="object 39"/>
          <p:cNvSpPr/>
          <p:nvPr/>
        </p:nvSpPr>
        <p:spPr>
          <a:xfrm>
            <a:off x="1203235"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40" name="object 40"/>
          <p:cNvSpPr/>
          <p:nvPr/>
        </p:nvSpPr>
        <p:spPr>
          <a:xfrm>
            <a:off x="1461229"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41" name="object 41"/>
          <p:cNvSpPr/>
          <p:nvPr/>
        </p:nvSpPr>
        <p:spPr>
          <a:xfrm>
            <a:off x="1409631"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42" name="object 42"/>
          <p:cNvSpPr/>
          <p:nvPr/>
        </p:nvSpPr>
        <p:spPr>
          <a:xfrm>
            <a:off x="1667624"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43" name="object 43"/>
          <p:cNvSpPr/>
          <p:nvPr/>
        </p:nvSpPr>
        <p:spPr>
          <a:xfrm>
            <a:off x="1616026"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44" name="object 44"/>
          <p:cNvSpPr/>
          <p:nvPr/>
        </p:nvSpPr>
        <p:spPr>
          <a:xfrm>
            <a:off x="1874028"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45" name="object 45"/>
          <p:cNvSpPr/>
          <p:nvPr/>
        </p:nvSpPr>
        <p:spPr>
          <a:xfrm>
            <a:off x="1822422"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46" name="object 46"/>
          <p:cNvSpPr/>
          <p:nvPr/>
        </p:nvSpPr>
        <p:spPr>
          <a:xfrm>
            <a:off x="2080424" y="0"/>
            <a:ext cx="56515" cy="90805"/>
          </a:xfrm>
          <a:custGeom>
            <a:avLst/>
            <a:gdLst/>
            <a:ahLst/>
            <a:cxnLst/>
            <a:rect l="l" t="t" r="r" b="b"/>
            <a:pathLst>
              <a:path w="56514" h="90805">
                <a:moveTo>
                  <a:pt x="56399" y="0"/>
                </a:moveTo>
                <a:lnTo>
                  <a:pt x="0" y="90259"/>
                </a:lnTo>
              </a:path>
            </a:pathLst>
          </a:custGeom>
          <a:ln w="12700">
            <a:solidFill>
              <a:srgbClr val="B8B7BB"/>
            </a:solidFill>
          </a:ln>
        </p:spPr>
        <p:txBody>
          <a:bodyPr wrap="square" lIns="0" tIns="0" rIns="0" bIns="0" rtlCol="0"/>
          <a:lstStyle/>
          <a:p>
            <a:endParaRPr/>
          </a:p>
        </p:txBody>
      </p:sp>
      <p:sp>
        <p:nvSpPr>
          <p:cNvPr id="47" name="object 47"/>
          <p:cNvSpPr/>
          <p:nvPr/>
        </p:nvSpPr>
        <p:spPr>
          <a:xfrm>
            <a:off x="2028816"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48" name="object 48"/>
          <p:cNvSpPr/>
          <p:nvPr/>
        </p:nvSpPr>
        <p:spPr>
          <a:xfrm>
            <a:off x="228681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49" name="object 49"/>
          <p:cNvSpPr/>
          <p:nvPr/>
        </p:nvSpPr>
        <p:spPr>
          <a:xfrm>
            <a:off x="2235211"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0" name="object 50"/>
          <p:cNvSpPr/>
          <p:nvPr/>
        </p:nvSpPr>
        <p:spPr>
          <a:xfrm>
            <a:off x="2493206"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1" name="object 51"/>
          <p:cNvSpPr/>
          <p:nvPr/>
        </p:nvSpPr>
        <p:spPr>
          <a:xfrm>
            <a:off x="2544804"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52" name="object 52"/>
          <p:cNvSpPr/>
          <p:nvPr/>
        </p:nvSpPr>
        <p:spPr>
          <a:xfrm>
            <a:off x="2802797"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53" name="object 53"/>
          <p:cNvSpPr/>
          <p:nvPr/>
        </p:nvSpPr>
        <p:spPr>
          <a:xfrm>
            <a:off x="2751198"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54" name="object 54"/>
          <p:cNvSpPr/>
          <p:nvPr/>
        </p:nvSpPr>
        <p:spPr>
          <a:xfrm>
            <a:off x="3009193"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55" name="object 55"/>
          <p:cNvSpPr/>
          <p:nvPr/>
        </p:nvSpPr>
        <p:spPr>
          <a:xfrm>
            <a:off x="2957593"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56" name="object 56"/>
          <p:cNvSpPr/>
          <p:nvPr/>
        </p:nvSpPr>
        <p:spPr>
          <a:xfrm>
            <a:off x="321558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7" name="object 57"/>
          <p:cNvSpPr/>
          <p:nvPr/>
        </p:nvSpPr>
        <p:spPr>
          <a:xfrm>
            <a:off x="3163988"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8" name="object 58"/>
          <p:cNvSpPr/>
          <p:nvPr/>
        </p:nvSpPr>
        <p:spPr>
          <a:xfrm>
            <a:off x="3421983"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59" name="object 59"/>
          <p:cNvSpPr/>
          <p:nvPr/>
        </p:nvSpPr>
        <p:spPr>
          <a:xfrm>
            <a:off x="3370384"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60" name="object 60"/>
          <p:cNvSpPr/>
          <p:nvPr/>
        </p:nvSpPr>
        <p:spPr>
          <a:xfrm>
            <a:off x="3628378"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61" name="object 61"/>
          <p:cNvSpPr/>
          <p:nvPr/>
        </p:nvSpPr>
        <p:spPr>
          <a:xfrm>
            <a:off x="357677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62" name="object 62"/>
          <p:cNvSpPr/>
          <p:nvPr/>
        </p:nvSpPr>
        <p:spPr>
          <a:xfrm>
            <a:off x="3834773"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3" name="object 63"/>
          <p:cNvSpPr/>
          <p:nvPr/>
        </p:nvSpPr>
        <p:spPr>
          <a:xfrm>
            <a:off x="3783181" y="0"/>
            <a:ext cx="56515" cy="90805"/>
          </a:xfrm>
          <a:custGeom>
            <a:avLst/>
            <a:gdLst/>
            <a:ahLst/>
            <a:cxnLst/>
            <a:rect l="l" t="t" r="r" b="b"/>
            <a:pathLst>
              <a:path w="56514" h="90805">
                <a:moveTo>
                  <a:pt x="56399" y="0"/>
                </a:moveTo>
                <a:lnTo>
                  <a:pt x="0" y="90259"/>
                </a:lnTo>
              </a:path>
            </a:pathLst>
          </a:custGeom>
          <a:ln w="12700">
            <a:solidFill>
              <a:srgbClr val="B8B7BB"/>
            </a:solidFill>
          </a:ln>
        </p:spPr>
        <p:txBody>
          <a:bodyPr wrap="square" lIns="0" tIns="0" rIns="0" bIns="0" rtlCol="0"/>
          <a:lstStyle/>
          <a:p>
            <a:endParaRPr/>
          </a:p>
        </p:txBody>
      </p:sp>
      <p:sp>
        <p:nvSpPr>
          <p:cNvPr id="64" name="object 64"/>
          <p:cNvSpPr/>
          <p:nvPr/>
        </p:nvSpPr>
        <p:spPr>
          <a:xfrm>
            <a:off x="4041168"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5" name="object 65"/>
          <p:cNvSpPr/>
          <p:nvPr/>
        </p:nvSpPr>
        <p:spPr>
          <a:xfrm>
            <a:off x="3989574"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6" name="object 66"/>
          <p:cNvSpPr/>
          <p:nvPr/>
        </p:nvSpPr>
        <p:spPr>
          <a:xfrm>
            <a:off x="4247563"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67" name="object 67"/>
          <p:cNvSpPr/>
          <p:nvPr/>
        </p:nvSpPr>
        <p:spPr>
          <a:xfrm>
            <a:off x="4195964" y="0"/>
            <a:ext cx="56515" cy="90805"/>
          </a:xfrm>
          <a:custGeom>
            <a:avLst/>
            <a:gdLst/>
            <a:ahLst/>
            <a:cxnLst/>
            <a:rect l="l" t="t" r="r" b="b"/>
            <a:pathLst>
              <a:path w="56514" h="90805">
                <a:moveTo>
                  <a:pt x="56400" y="0"/>
                </a:moveTo>
                <a:lnTo>
                  <a:pt x="0" y="90258"/>
                </a:lnTo>
              </a:path>
            </a:pathLst>
          </a:custGeom>
          <a:ln w="12699">
            <a:solidFill>
              <a:srgbClr val="B8B7BB"/>
            </a:solidFill>
          </a:ln>
        </p:spPr>
        <p:txBody>
          <a:bodyPr wrap="square" lIns="0" tIns="0" rIns="0" bIns="0" rtlCol="0"/>
          <a:lstStyle/>
          <a:p>
            <a:endParaRPr/>
          </a:p>
        </p:txBody>
      </p:sp>
      <p:sp>
        <p:nvSpPr>
          <p:cNvPr id="68" name="object 68"/>
          <p:cNvSpPr/>
          <p:nvPr/>
        </p:nvSpPr>
        <p:spPr>
          <a:xfrm>
            <a:off x="445395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69" name="object 69"/>
          <p:cNvSpPr/>
          <p:nvPr/>
        </p:nvSpPr>
        <p:spPr>
          <a:xfrm>
            <a:off x="440235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0" name="object 70"/>
          <p:cNvSpPr/>
          <p:nvPr/>
        </p:nvSpPr>
        <p:spPr>
          <a:xfrm>
            <a:off x="4660354"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1" name="object 71"/>
          <p:cNvSpPr/>
          <p:nvPr/>
        </p:nvSpPr>
        <p:spPr>
          <a:xfrm>
            <a:off x="4608756"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2" name="object 72"/>
          <p:cNvSpPr/>
          <p:nvPr/>
        </p:nvSpPr>
        <p:spPr>
          <a:xfrm>
            <a:off x="4866753" y="0"/>
            <a:ext cx="56515" cy="90805"/>
          </a:xfrm>
          <a:custGeom>
            <a:avLst/>
            <a:gdLst/>
            <a:ahLst/>
            <a:cxnLst/>
            <a:rect l="l" t="t" r="r" b="b"/>
            <a:pathLst>
              <a:path w="56514" h="90805">
                <a:moveTo>
                  <a:pt x="56399" y="0"/>
                </a:moveTo>
                <a:lnTo>
                  <a:pt x="0" y="90259"/>
                </a:lnTo>
              </a:path>
            </a:pathLst>
          </a:custGeom>
          <a:ln w="12700">
            <a:solidFill>
              <a:srgbClr val="B8B7BB"/>
            </a:solidFill>
          </a:ln>
        </p:spPr>
        <p:txBody>
          <a:bodyPr wrap="square" lIns="0" tIns="0" rIns="0" bIns="0" rtlCol="0"/>
          <a:lstStyle/>
          <a:p>
            <a:endParaRPr/>
          </a:p>
        </p:txBody>
      </p:sp>
      <p:sp>
        <p:nvSpPr>
          <p:cNvPr id="73" name="object 73"/>
          <p:cNvSpPr/>
          <p:nvPr/>
        </p:nvSpPr>
        <p:spPr>
          <a:xfrm>
            <a:off x="119661"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74" name="object 74"/>
          <p:cNvSpPr/>
          <p:nvPr/>
        </p:nvSpPr>
        <p:spPr>
          <a:xfrm>
            <a:off x="4815152"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5" name="object 75"/>
          <p:cNvSpPr/>
          <p:nvPr/>
        </p:nvSpPr>
        <p:spPr>
          <a:xfrm>
            <a:off x="68669" y="0"/>
            <a:ext cx="55880" cy="89535"/>
          </a:xfrm>
          <a:custGeom>
            <a:avLst/>
            <a:gdLst/>
            <a:ahLst/>
            <a:cxnLst/>
            <a:rect l="l" t="t" r="r" b="b"/>
            <a:pathLst>
              <a:path w="55880" h="89535">
                <a:moveTo>
                  <a:pt x="55794" y="0"/>
                </a:moveTo>
                <a:lnTo>
                  <a:pt x="0" y="89289"/>
                </a:lnTo>
              </a:path>
            </a:pathLst>
          </a:custGeom>
          <a:ln w="12700">
            <a:solidFill>
              <a:srgbClr val="B8B7BB"/>
            </a:solidFill>
          </a:ln>
        </p:spPr>
        <p:txBody>
          <a:bodyPr wrap="square" lIns="0" tIns="0" rIns="0" bIns="0" rtlCol="0"/>
          <a:lstStyle/>
          <a:p>
            <a:endParaRPr/>
          </a:p>
        </p:txBody>
      </p:sp>
      <p:sp>
        <p:nvSpPr>
          <p:cNvPr id="76" name="object 76"/>
          <p:cNvSpPr/>
          <p:nvPr/>
        </p:nvSpPr>
        <p:spPr>
          <a:xfrm>
            <a:off x="326056" y="0"/>
            <a:ext cx="56515" cy="90805"/>
          </a:xfrm>
          <a:custGeom>
            <a:avLst/>
            <a:gdLst/>
            <a:ahLst/>
            <a:cxnLst/>
            <a:rect l="l" t="t" r="r" b="b"/>
            <a:pathLst>
              <a:path w="56514" h="90805">
                <a:moveTo>
                  <a:pt x="56400" y="0"/>
                </a:moveTo>
                <a:lnTo>
                  <a:pt x="0" y="90258"/>
                </a:lnTo>
              </a:path>
            </a:pathLst>
          </a:custGeom>
          <a:ln w="12699">
            <a:solidFill>
              <a:srgbClr val="B8B7BB"/>
            </a:solidFill>
          </a:ln>
        </p:spPr>
        <p:txBody>
          <a:bodyPr wrap="square" lIns="0" tIns="0" rIns="0" bIns="0" rtlCol="0"/>
          <a:lstStyle/>
          <a:p>
            <a:endParaRPr/>
          </a:p>
        </p:txBody>
      </p:sp>
      <p:sp>
        <p:nvSpPr>
          <p:cNvPr id="77" name="object 77"/>
          <p:cNvSpPr/>
          <p:nvPr/>
        </p:nvSpPr>
        <p:spPr>
          <a:xfrm>
            <a:off x="5021546" y="69779"/>
            <a:ext cx="13335" cy="20955"/>
          </a:xfrm>
          <a:custGeom>
            <a:avLst/>
            <a:gdLst/>
            <a:ahLst/>
            <a:cxnLst/>
            <a:rect l="l" t="t" r="r" b="b"/>
            <a:pathLst>
              <a:path w="13335" h="20955">
                <a:moveTo>
                  <a:pt x="12797" y="0"/>
                </a:moveTo>
                <a:lnTo>
                  <a:pt x="0" y="20479"/>
                </a:lnTo>
              </a:path>
            </a:pathLst>
          </a:custGeom>
          <a:ln w="12700">
            <a:solidFill>
              <a:srgbClr val="B8B7BB"/>
            </a:solidFill>
          </a:ln>
        </p:spPr>
        <p:txBody>
          <a:bodyPr wrap="square" lIns="0" tIns="0" rIns="0" bIns="0" rtlCol="0"/>
          <a:lstStyle/>
          <a:p>
            <a:endParaRPr/>
          </a:p>
        </p:txBody>
      </p:sp>
      <p:sp>
        <p:nvSpPr>
          <p:cNvPr id="78" name="object 78"/>
          <p:cNvSpPr/>
          <p:nvPr/>
        </p:nvSpPr>
        <p:spPr>
          <a:xfrm>
            <a:off x="274459"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79" name="object 79"/>
          <p:cNvSpPr/>
          <p:nvPr/>
        </p:nvSpPr>
        <p:spPr>
          <a:xfrm>
            <a:off x="532451"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80" name="object 80"/>
          <p:cNvSpPr/>
          <p:nvPr/>
        </p:nvSpPr>
        <p:spPr>
          <a:xfrm>
            <a:off x="480852"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1" name="object 81"/>
          <p:cNvSpPr/>
          <p:nvPr/>
        </p:nvSpPr>
        <p:spPr>
          <a:xfrm>
            <a:off x="738847"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2" name="object 82"/>
          <p:cNvSpPr/>
          <p:nvPr/>
        </p:nvSpPr>
        <p:spPr>
          <a:xfrm>
            <a:off x="687247"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3" name="object 83"/>
          <p:cNvSpPr/>
          <p:nvPr/>
        </p:nvSpPr>
        <p:spPr>
          <a:xfrm>
            <a:off x="945242"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4" name="object 84"/>
          <p:cNvSpPr/>
          <p:nvPr/>
        </p:nvSpPr>
        <p:spPr>
          <a:xfrm>
            <a:off x="893642"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5" name="object 85"/>
          <p:cNvSpPr/>
          <p:nvPr/>
        </p:nvSpPr>
        <p:spPr>
          <a:xfrm>
            <a:off x="1151636"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6" name="object 86"/>
          <p:cNvSpPr/>
          <p:nvPr/>
        </p:nvSpPr>
        <p:spPr>
          <a:xfrm>
            <a:off x="1100039"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7" name="object 87"/>
          <p:cNvSpPr/>
          <p:nvPr/>
        </p:nvSpPr>
        <p:spPr>
          <a:xfrm>
            <a:off x="1358031" y="0"/>
            <a:ext cx="56515" cy="90805"/>
          </a:xfrm>
          <a:custGeom>
            <a:avLst/>
            <a:gdLst/>
            <a:ahLst/>
            <a:cxnLst/>
            <a:rect l="l" t="t" r="r" b="b"/>
            <a:pathLst>
              <a:path w="56515" h="90805">
                <a:moveTo>
                  <a:pt x="56400" y="0"/>
                </a:moveTo>
                <a:lnTo>
                  <a:pt x="0" y="90259"/>
                </a:lnTo>
              </a:path>
            </a:pathLst>
          </a:custGeom>
          <a:ln w="12700">
            <a:solidFill>
              <a:srgbClr val="B8B7BB"/>
            </a:solidFill>
          </a:ln>
        </p:spPr>
        <p:txBody>
          <a:bodyPr wrap="square" lIns="0" tIns="0" rIns="0" bIns="0" rtlCol="0"/>
          <a:lstStyle/>
          <a:p>
            <a:endParaRPr/>
          </a:p>
        </p:txBody>
      </p:sp>
      <p:sp>
        <p:nvSpPr>
          <p:cNvPr id="88" name="object 88"/>
          <p:cNvSpPr/>
          <p:nvPr/>
        </p:nvSpPr>
        <p:spPr>
          <a:xfrm>
            <a:off x="1306433"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89" name="object 89"/>
          <p:cNvSpPr/>
          <p:nvPr/>
        </p:nvSpPr>
        <p:spPr>
          <a:xfrm>
            <a:off x="1564427"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90" name="object 90"/>
          <p:cNvSpPr/>
          <p:nvPr/>
        </p:nvSpPr>
        <p:spPr>
          <a:xfrm>
            <a:off x="1512827" y="0"/>
            <a:ext cx="56515" cy="90805"/>
          </a:xfrm>
          <a:custGeom>
            <a:avLst/>
            <a:gdLst/>
            <a:ahLst/>
            <a:cxnLst/>
            <a:rect l="l" t="t" r="r" b="b"/>
            <a:pathLst>
              <a:path w="56515" h="90805">
                <a:moveTo>
                  <a:pt x="56400" y="0"/>
                </a:moveTo>
                <a:lnTo>
                  <a:pt x="0" y="90258"/>
                </a:lnTo>
              </a:path>
            </a:pathLst>
          </a:custGeom>
          <a:ln w="12700">
            <a:solidFill>
              <a:srgbClr val="B8B7BB"/>
            </a:solidFill>
          </a:ln>
        </p:spPr>
        <p:txBody>
          <a:bodyPr wrap="square" lIns="0" tIns="0" rIns="0" bIns="0" rtlCol="0"/>
          <a:lstStyle/>
          <a:p>
            <a:endParaRPr/>
          </a:p>
        </p:txBody>
      </p:sp>
      <p:sp>
        <p:nvSpPr>
          <p:cNvPr id="91" name="object 91"/>
          <p:cNvSpPr/>
          <p:nvPr/>
        </p:nvSpPr>
        <p:spPr>
          <a:xfrm>
            <a:off x="1770831" y="0"/>
            <a:ext cx="56515" cy="90805"/>
          </a:xfrm>
          <a:custGeom>
            <a:avLst/>
            <a:gdLst/>
            <a:ahLst/>
            <a:cxnLst/>
            <a:rect l="l" t="t" r="r" b="b"/>
            <a:pathLst>
              <a:path w="56514" h="90805">
                <a:moveTo>
                  <a:pt x="56400" y="0"/>
                </a:moveTo>
                <a:lnTo>
                  <a:pt x="0" y="90258"/>
                </a:lnTo>
              </a:path>
            </a:pathLst>
          </a:custGeom>
          <a:ln w="12700">
            <a:solidFill>
              <a:srgbClr val="B8B7BB"/>
            </a:solidFill>
          </a:ln>
        </p:spPr>
        <p:txBody>
          <a:bodyPr wrap="square" lIns="0" tIns="0" rIns="0" bIns="0" rtlCol="0"/>
          <a:lstStyle/>
          <a:p>
            <a:endParaRPr/>
          </a:p>
        </p:txBody>
      </p:sp>
      <p:sp>
        <p:nvSpPr>
          <p:cNvPr id="92" name="object 92"/>
          <p:cNvSpPr/>
          <p:nvPr/>
        </p:nvSpPr>
        <p:spPr>
          <a:xfrm>
            <a:off x="1719223"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3" name="object 93"/>
          <p:cNvSpPr/>
          <p:nvPr/>
        </p:nvSpPr>
        <p:spPr>
          <a:xfrm>
            <a:off x="1977217"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4" name="object 94"/>
          <p:cNvSpPr/>
          <p:nvPr/>
        </p:nvSpPr>
        <p:spPr>
          <a:xfrm>
            <a:off x="1925618"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5" name="object 95"/>
          <p:cNvSpPr/>
          <p:nvPr/>
        </p:nvSpPr>
        <p:spPr>
          <a:xfrm>
            <a:off x="2183612"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6" name="object 96"/>
          <p:cNvSpPr/>
          <p:nvPr/>
        </p:nvSpPr>
        <p:spPr>
          <a:xfrm>
            <a:off x="2132022" y="0"/>
            <a:ext cx="56515" cy="90805"/>
          </a:xfrm>
          <a:custGeom>
            <a:avLst/>
            <a:gdLst/>
            <a:ahLst/>
            <a:cxnLst/>
            <a:rect l="l" t="t" r="r" b="b"/>
            <a:pathLst>
              <a:path w="56514" h="90805">
                <a:moveTo>
                  <a:pt x="56399" y="0"/>
                </a:moveTo>
                <a:lnTo>
                  <a:pt x="0" y="90259"/>
                </a:lnTo>
              </a:path>
            </a:pathLst>
          </a:custGeom>
          <a:ln w="12700">
            <a:solidFill>
              <a:srgbClr val="B8B7BB"/>
            </a:solidFill>
          </a:ln>
        </p:spPr>
        <p:txBody>
          <a:bodyPr wrap="square" lIns="0" tIns="0" rIns="0" bIns="0" rtlCol="0"/>
          <a:lstStyle/>
          <a:p>
            <a:endParaRPr/>
          </a:p>
        </p:txBody>
      </p:sp>
      <p:sp>
        <p:nvSpPr>
          <p:cNvPr id="97" name="object 97"/>
          <p:cNvSpPr/>
          <p:nvPr/>
        </p:nvSpPr>
        <p:spPr>
          <a:xfrm>
            <a:off x="2390007" y="0"/>
            <a:ext cx="56515" cy="90805"/>
          </a:xfrm>
          <a:custGeom>
            <a:avLst/>
            <a:gdLst/>
            <a:ahLst/>
            <a:cxnLst/>
            <a:rect l="l" t="t" r="r" b="b"/>
            <a:pathLst>
              <a:path w="56514" h="90805">
                <a:moveTo>
                  <a:pt x="56400" y="0"/>
                </a:moveTo>
                <a:lnTo>
                  <a:pt x="0" y="90259"/>
                </a:lnTo>
              </a:path>
            </a:pathLst>
          </a:custGeom>
          <a:ln w="12699">
            <a:solidFill>
              <a:srgbClr val="B8B7BB"/>
            </a:solidFill>
          </a:ln>
        </p:spPr>
        <p:txBody>
          <a:bodyPr wrap="square" lIns="0" tIns="0" rIns="0" bIns="0" rtlCol="0"/>
          <a:lstStyle/>
          <a:p>
            <a:endParaRPr/>
          </a:p>
        </p:txBody>
      </p:sp>
      <p:sp>
        <p:nvSpPr>
          <p:cNvPr id="98" name="object 98"/>
          <p:cNvSpPr/>
          <p:nvPr/>
        </p:nvSpPr>
        <p:spPr>
          <a:xfrm>
            <a:off x="2338408"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99" name="object 99"/>
          <p:cNvSpPr/>
          <p:nvPr/>
        </p:nvSpPr>
        <p:spPr>
          <a:xfrm>
            <a:off x="2596410" y="0"/>
            <a:ext cx="56515" cy="90805"/>
          </a:xfrm>
          <a:custGeom>
            <a:avLst/>
            <a:gdLst/>
            <a:ahLst/>
            <a:cxnLst/>
            <a:rect l="l" t="t" r="r" b="b"/>
            <a:pathLst>
              <a:path w="56514" h="90805">
                <a:moveTo>
                  <a:pt x="56400" y="0"/>
                </a:moveTo>
                <a:lnTo>
                  <a:pt x="0" y="90259"/>
                </a:lnTo>
              </a:path>
            </a:pathLst>
          </a:custGeom>
          <a:ln w="12700">
            <a:solidFill>
              <a:srgbClr val="B8B7BB"/>
            </a:solidFill>
          </a:ln>
        </p:spPr>
        <p:txBody>
          <a:bodyPr wrap="square" lIns="0" tIns="0" rIns="0" bIns="0" rtlCol="0"/>
          <a:lstStyle/>
          <a:p>
            <a:endParaRPr/>
          </a:p>
        </p:txBody>
      </p:sp>
      <p:sp>
        <p:nvSpPr>
          <p:cNvPr id="100" name="object 100"/>
          <p:cNvSpPr/>
          <p:nvPr/>
        </p:nvSpPr>
        <p:spPr>
          <a:xfrm>
            <a:off x="2482455"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01" name="object 101"/>
          <p:cNvSpPr/>
          <p:nvPr/>
        </p:nvSpPr>
        <p:spPr>
          <a:xfrm>
            <a:off x="2740441"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02" name="object 102"/>
          <p:cNvSpPr/>
          <p:nvPr/>
        </p:nvSpPr>
        <p:spPr>
          <a:xfrm>
            <a:off x="268884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03" name="object 103"/>
          <p:cNvSpPr/>
          <p:nvPr/>
        </p:nvSpPr>
        <p:spPr>
          <a:xfrm>
            <a:off x="2946836"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04" name="object 104"/>
          <p:cNvSpPr/>
          <p:nvPr/>
        </p:nvSpPr>
        <p:spPr>
          <a:xfrm>
            <a:off x="2895237"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05" name="object 105"/>
          <p:cNvSpPr/>
          <p:nvPr/>
        </p:nvSpPr>
        <p:spPr>
          <a:xfrm>
            <a:off x="3153231"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06" name="object 106"/>
          <p:cNvSpPr/>
          <p:nvPr/>
        </p:nvSpPr>
        <p:spPr>
          <a:xfrm>
            <a:off x="3101632"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07" name="object 107"/>
          <p:cNvSpPr/>
          <p:nvPr/>
        </p:nvSpPr>
        <p:spPr>
          <a:xfrm>
            <a:off x="3359625"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08" name="object 108"/>
          <p:cNvSpPr/>
          <p:nvPr/>
        </p:nvSpPr>
        <p:spPr>
          <a:xfrm>
            <a:off x="3308027"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09" name="object 109"/>
          <p:cNvSpPr/>
          <p:nvPr/>
        </p:nvSpPr>
        <p:spPr>
          <a:xfrm>
            <a:off x="3566028" y="3260357"/>
            <a:ext cx="45085" cy="72390"/>
          </a:xfrm>
          <a:custGeom>
            <a:avLst/>
            <a:gdLst/>
            <a:ahLst/>
            <a:cxnLst/>
            <a:rect l="l" t="t" r="r" b="b"/>
            <a:pathLst>
              <a:path w="45085" h="72389">
                <a:moveTo>
                  <a:pt x="44868" y="0"/>
                </a:moveTo>
                <a:lnTo>
                  <a:pt x="0" y="71805"/>
                </a:lnTo>
              </a:path>
            </a:pathLst>
          </a:custGeom>
          <a:ln w="12700">
            <a:solidFill>
              <a:srgbClr val="B8B7BB"/>
            </a:solidFill>
          </a:ln>
        </p:spPr>
        <p:txBody>
          <a:bodyPr wrap="square" lIns="0" tIns="0" rIns="0" bIns="0" rtlCol="0"/>
          <a:lstStyle/>
          <a:p>
            <a:endParaRPr/>
          </a:p>
        </p:txBody>
      </p:sp>
      <p:sp>
        <p:nvSpPr>
          <p:cNvPr id="110" name="object 110"/>
          <p:cNvSpPr/>
          <p:nvPr/>
        </p:nvSpPr>
        <p:spPr>
          <a:xfrm>
            <a:off x="3514421"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11" name="object 111"/>
          <p:cNvSpPr/>
          <p:nvPr/>
        </p:nvSpPr>
        <p:spPr>
          <a:xfrm>
            <a:off x="3772417"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12" name="object 112"/>
          <p:cNvSpPr/>
          <p:nvPr/>
        </p:nvSpPr>
        <p:spPr>
          <a:xfrm>
            <a:off x="372081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13" name="object 113"/>
          <p:cNvSpPr/>
          <p:nvPr/>
        </p:nvSpPr>
        <p:spPr>
          <a:xfrm>
            <a:off x="3978812"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14" name="object 114"/>
          <p:cNvSpPr/>
          <p:nvPr/>
        </p:nvSpPr>
        <p:spPr>
          <a:xfrm>
            <a:off x="392721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15" name="object 115"/>
          <p:cNvSpPr/>
          <p:nvPr/>
        </p:nvSpPr>
        <p:spPr>
          <a:xfrm>
            <a:off x="4185206"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16" name="object 116"/>
          <p:cNvSpPr/>
          <p:nvPr/>
        </p:nvSpPr>
        <p:spPr>
          <a:xfrm>
            <a:off x="413360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17" name="object 117"/>
          <p:cNvSpPr/>
          <p:nvPr/>
        </p:nvSpPr>
        <p:spPr>
          <a:xfrm>
            <a:off x="4391601"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18" name="object 118"/>
          <p:cNvSpPr/>
          <p:nvPr/>
        </p:nvSpPr>
        <p:spPr>
          <a:xfrm>
            <a:off x="434000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19" name="object 119"/>
          <p:cNvSpPr/>
          <p:nvPr/>
        </p:nvSpPr>
        <p:spPr>
          <a:xfrm>
            <a:off x="4597997"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20" name="object 120"/>
          <p:cNvSpPr/>
          <p:nvPr/>
        </p:nvSpPr>
        <p:spPr>
          <a:xfrm>
            <a:off x="4546397"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21" name="object 121"/>
          <p:cNvSpPr/>
          <p:nvPr/>
        </p:nvSpPr>
        <p:spPr>
          <a:xfrm>
            <a:off x="4804392"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22" name="object 122"/>
          <p:cNvSpPr/>
          <p:nvPr/>
        </p:nvSpPr>
        <p:spPr>
          <a:xfrm>
            <a:off x="68669" y="3260357"/>
            <a:ext cx="33655" cy="53975"/>
          </a:xfrm>
          <a:custGeom>
            <a:avLst/>
            <a:gdLst/>
            <a:ahLst/>
            <a:cxnLst/>
            <a:rect l="l" t="t" r="r" b="b"/>
            <a:pathLst>
              <a:path w="33655" h="53975">
                <a:moveTo>
                  <a:pt x="33505" y="0"/>
                </a:moveTo>
                <a:lnTo>
                  <a:pt x="0" y="53619"/>
                </a:lnTo>
              </a:path>
            </a:pathLst>
          </a:custGeom>
          <a:ln w="12700">
            <a:solidFill>
              <a:srgbClr val="B8B7BB"/>
            </a:solidFill>
          </a:ln>
        </p:spPr>
        <p:txBody>
          <a:bodyPr wrap="square" lIns="0" tIns="0" rIns="0" bIns="0" rtlCol="0"/>
          <a:lstStyle/>
          <a:p>
            <a:endParaRPr/>
          </a:p>
        </p:txBody>
      </p:sp>
      <p:sp>
        <p:nvSpPr>
          <p:cNvPr id="123" name="object 123"/>
          <p:cNvSpPr/>
          <p:nvPr/>
        </p:nvSpPr>
        <p:spPr>
          <a:xfrm>
            <a:off x="4752799" y="3260357"/>
            <a:ext cx="45085" cy="72390"/>
          </a:xfrm>
          <a:custGeom>
            <a:avLst/>
            <a:gdLst/>
            <a:ahLst/>
            <a:cxnLst/>
            <a:rect l="l" t="t" r="r" b="b"/>
            <a:pathLst>
              <a:path w="45085" h="72389">
                <a:moveTo>
                  <a:pt x="44868" y="0"/>
                </a:moveTo>
                <a:lnTo>
                  <a:pt x="0" y="71805"/>
                </a:lnTo>
              </a:path>
            </a:pathLst>
          </a:custGeom>
          <a:ln w="12700">
            <a:solidFill>
              <a:srgbClr val="B8B7BB"/>
            </a:solidFill>
          </a:ln>
        </p:spPr>
        <p:txBody>
          <a:bodyPr wrap="square" lIns="0" tIns="0" rIns="0" bIns="0" rtlCol="0"/>
          <a:lstStyle/>
          <a:p>
            <a:endParaRPr/>
          </a:p>
        </p:txBody>
      </p:sp>
      <p:sp>
        <p:nvSpPr>
          <p:cNvPr id="124" name="object 124"/>
          <p:cNvSpPr/>
          <p:nvPr/>
        </p:nvSpPr>
        <p:spPr>
          <a:xfrm>
            <a:off x="5010786" y="3294464"/>
            <a:ext cx="24130" cy="38100"/>
          </a:xfrm>
          <a:custGeom>
            <a:avLst/>
            <a:gdLst/>
            <a:ahLst/>
            <a:cxnLst/>
            <a:rect l="l" t="t" r="r" b="b"/>
            <a:pathLst>
              <a:path w="24129" h="38100">
                <a:moveTo>
                  <a:pt x="23556" y="0"/>
                </a:moveTo>
                <a:lnTo>
                  <a:pt x="0" y="37698"/>
                </a:lnTo>
              </a:path>
            </a:pathLst>
          </a:custGeom>
          <a:ln w="12700">
            <a:solidFill>
              <a:srgbClr val="B8B7BB"/>
            </a:solidFill>
          </a:ln>
        </p:spPr>
        <p:txBody>
          <a:bodyPr wrap="square" lIns="0" tIns="0" rIns="0" bIns="0" rtlCol="0"/>
          <a:lstStyle/>
          <a:p>
            <a:endParaRPr/>
          </a:p>
        </p:txBody>
      </p:sp>
      <p:sp>
        <p:nvSpPr>
          <p:cNvPr id="125" name="object 125"/>
          <p:cNvSpPr/>
          <p:nvPr/>
        </p:nvSpPr>
        <p:spPr>
          <a:xfrm>
            <a:off x="263699"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26" name="object 126"/>
          <p:cNvSpPr/>
          <p:nvPr/>
        </p:nvSpPr>
        <p:spPr>
          <a:xfrm>
            <a:off x="4959192"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27" name="object 127"/>
          <p:cNvSpPr/>
          <p:nvPr/>
        </p:nvSpPr>
        <p:spPr>
          <a:xfrm>
            <a:off x="21209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28" name="object 128"/>
          <p:cNvSpPr/>
          <p:nvPr/>
        </p:nvSpPr>
        <p:spPr>
          <a:xfrm>
            <a:off x="470095"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29" name="object 129"/>
          <p:cNvSpPr/>
          <p:nvPr/>
        </p:nvSpPr>
        <p:spPr>
          <a:xfrm>
            <a:off x="418495"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0" name="object 130"/>
          <p:cNvSpPr/>
          <p:nvPr/>
        </p:nvSpPr>
        <p:spPr>
          <a:xfrm>
            <a:off x="676490"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1" name="object 131"/>
          <p:cNvSpPr/>
          <p:nvPr/>
        </p:nvSpPr>
        <p:spPr>
          <a:xfrm>
            <a:off x="624891"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2" name="object 132"/>
          <p:cNvSpPr/>
          <p:nvPr/>
        </p:nvSpPr>
        <p:spPr>
          <a:xfrm>
            <a:off x="882883"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3" name="object 133"/>
          <p:cNvSpPr/>
          <p:nvPr/>
        </p:nvSpPr>
        <p:spPr>
          <a:xfrm>
            <a:off x="831286"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4" name="object 134"/>
          <p:cNvSpPr/>
          <p:nvPr/>
        </p:nvSpPr>
        <p:spPr>
          <a:xfrm>
            <a:off x="1089279"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5" name="object 135"/>
          <p:cNvSpPr/>
          <p:nvPr/>
        </p:nvSpPr>
        <p:spPr>
          <a:xfrm>
            <a:off x="1037680"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6" name="object 136"/>
          <p:cNvSpPr/>
          <p:nvPr/>
        </p:nvSpPr>
        <p:spPr>
          <a:xfrm>
            <a:off x="1295673"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7" name="object 137"/>
          <p:cNvSpPr/>
          <p:nvPr/>
        </p:nvSpPr>
        <p:spPr>
          <a:xfrm>
            <a:off x="1244075"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8" name="object 138"/>
          <p:cNvSpPr/>
          <p:nvPr/>
        </p:nvSpPr>
        <p:spPr>
          <a:xfrm>
            <a:off x="1502070"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39" name="object 139"/>
          <p:cNvSpPr/>
          <p:nvPr/>
        </p:nvSpPr>
        <p:spPr>
          <a:xfrm>
            <a:off x="1450471"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40" name="object 140"/>
          <p:cNvSpPr/>
          <p:nvPr/>
        </p:nvSpPr>
        <p:spPr>
          <a:xfrm>
            <a:off x="1708465"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41" name="object 141"/>
          <p:cNvSpPr/>
          <p:nvPr/>
        </p:nvSpPr>
        <p:spPr>
          <a:xfrm>
            <a:off x="1656866"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42" name="object 142"/>
          <p:cNvSpPr/>
          <p:nvPr/>
        </p:nvSpPr>
        <p:spPr>
          <a:xfrm>
            <a:off x="1914869"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43" name="object 143"/>
          <p:cNvSpPr/>
          <p:nvPr/>
        </p:nvSpPr>
        <p:spPr>
          <a:xfrm>
            <a:off x="1863262"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44" name="object 144"/>
          <p:cNvSpPr/>
          <p:nvPr/>
        </p:nvSpPr>
        <p:spPr>
          <a:xfrm>
            <a:off x="2121264" y="3260357"/>
            <a:ext cx="45085" cy="72390"/>
          </a:xfrm>
          <a:custGeom>
            <a:avLst/>
            <a:gdLst/>
            <a:ahLst/>
            <a:cxnLst/>
            <a:rect l="l" t="t" r="r" b="b"/>
            <a:pathLst>
              <a:path w="45085" h="72389">
                <a:moveTo>
                  <a:pt x="44868" y="0"/>
                </a:moveTo>
                <a:lnTo>
                  <a:pt x="0" y="71805"/>
                </a:lnTo>
              </a:path>
            </a:pathLst>
          </a:custGeom>
          <a:ln w="12700">
            <a:solidFill>
              <a:srgbClr val="B8B7BB"/>
            </a:solidFill>
          </a:ln>
        </p:spPr>
        <p:txBody>
          <a:bodyPr wrap="square" lIns="0" tIns="0" rIns="0" bIns="0" rtlCol="0"/>
          <a:lstStyle/>
          <a:p>
            <a:endParaRPr/>
          </a:p>
        </p:txBody>
      </p:sp>
      <p:sp>
        <p:nvSpPr>
          <p:cNvPr id="145" name="object 145"/>
          <p:cNvSpPr/>
          <p:nvPr/>
        </p:nvSpPr>
        <p:spPr>
          <a:xfrm>
            <a:off x="2069656"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46" name="object 146"/>
          <p:cNvSpPr/>
          <p:nvPr/>
        </p:nvSpPr>
        <p:spPr>
          <a:xfrm>
            <a:off x="2327650" y="3260357"/>
            <a:ext cx="45085" cy="72390"/>
          </a:xfrm>
          <a:custGeom>
            <a:avLst/>
            <a:gdLst/>
            <a:ahLst/>
            <a:cxnLst/>
            <a:rect l="l" t="t" r="r" b="b"/>
            <a:pathLst>
              <a:path w="45085" h="72389">
                <a:moveTo>
                  <a:pt x="44869" y="0"/>
                </a:moveTo>
                <a:lnTo>
                  <a:pt x="0" y="71805"/>
                </a:lnTo>
              </a:path>
            </a:pathLst>
          </a:custGeom>
          <a:ln w="12699">
            <a:solidFill>
              <a:srgbClr val="B8B7BB"/>
            </a:solidFill>
          </a:ln>
        </p:spPr>
        <p:txBody>
          <a:bodyPr wrap="square" lIns="0" tIns="0" rIns="0" bIns="0" rtlCol="0"/>
          <a:lstStyle/>
          <a:p>
            <a:endParaRPr/>
          </a:p>
        </p:txBody>
      </p:sp>
      <p:sp>
        <p:nvSpPr>
          <p:cNvPr id="147" name="object 147"/>
          <p:cNvSpPr/>
          <p:nvPr/>
        </p:nvSpPr>
        <p:spPr>
          <a:xfrm>
            <a:off x="2276051"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48" name="object 148"/>
          <p:cNvSpPr/>
          <p:nvPr/>
        </p:nvSpPr>
        <p:spPr>
          <a:xfrm>
            <a:off x="2534046"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49" name="object 149"/>
          <p:cNvSpPr/>
          <p:nvPr/>
        </p:nvSpPr>
        <p:spPr>
          <a:xfrm>
            <a:off x="2585644"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0" name="object 150"/>
          <p:cNvSpPr/>
          <p:nvPr/>
        </p:nvSpPr>
        <p:spPr>
          <a:xfrm>
            <a:off x="284363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1" name="object 151"/>
          <p:cNvSpPr/>
          <p:nvPr/>
        </p:nvSpPr>
        <p:spPr>
          <a:xfrm>
            <a:off x="279203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2" name="object 152"/>
          <p:cNvSpPr/>
          <p:nvPr/>
        </p:nvSpPr>
        <p:spPr>
          <a:xfrm>
            <a:off x="305003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3" name="object 153"/>
          <p:cNvSpPr/>
          <p:nvPr/>
        </p:nvSpPr>
        <p:spPr>
          <a:xfrm>
            <a:off x="2998434"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4" name="object 154"/>
          <p:cNvSpPr/>
          <p:nvPr/>
        </p:nvSpPr>
        <p:spPr>
          <a:xfrm>
            <a:off x="3256429"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5" name="object 155"/>
          <p:cNvSpPr/>
          <p:nvPr/>
        </p:nvSpPr>
        <p:spPr>
          <a:xfrm>
            <a:off x="3204829"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6" name="object 156"/>
          <p:cNvSpPr/>
          <p:nvPr/>
        </p:nvSpPr>
        <p:spPr>
          <a:xfrm>
            <a:off x="346282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7" name="object 157"/>
          <p:cNvSpPr/>
          <p:nvPr/>
        </p:nvSpPr>
        <p:spPr>
          <a:xfrm>
            <a:off x="3411225"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8" name="object 158"/>
          <p:cNvSpPr/>
          <p:nvPr/>
        </p:nvSpPr>
        <p:spPr>
          <a:xfrm>
            <a:off x="366921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59" name="object 159"/>
          <p:cNvSpPr/>
          <p:nvPr/>
        </p:nvSpPr>
        <p:spPr>
          <a:xfrm>
            <a:off x="3617620"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0" name="object 160"/>
          <p:cNvSpPr/>
          <p:nvPr/>
        </p:nvSpPr>
        <p:spPr>
          <a:xfrm>
            <a:off x="387561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1" name="object 161"/>
          <p:cNvSpPr/>
          <p:nvPr/>
        </p:nvSpPr>
        <p:spPr>
          <a:xfrm>
            <a:off x="3824021"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2" name="object 162"/>
          <p:cNvSpPr/>
          <p:nvPr/>
        </p:nvSpPr>
        <p:spPr>
          <a:xfrm>
            <a:off x="408200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3" name="object 163"/>
          <p:cNvSpPr/>
          <p:nvPr/>
        </p:nvSpPr>
        <p:spPr>
          <a:xfrm>
            <a:off x="4030414"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4" name="object 164"/>
          <p:cNvSpPr/>
          <p:nvPr/>
        </p:nvSpPr>
        <p:spPr>
          <a:xfrm>
            <a:off x="4288404"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5" name="object 165"/>
          <p:cNvSpPr/>
          <p:nvPr/>
        </p:nvSpPr>
        <p:spPr>
          <a:xfrm>
            <a:off x="4236804"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6" name="object 166"/>
          <p:cNvSpPr/>
          <p:nvPr/>
        </p:nvSpPr>
        <p:spPr>
          <a:xfrm>
            <a:off x="4494799"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7" name="object 167"/>
          <p:cNvSpPr/>
          <p:nvPr/>
        </p:nvSpPr>
        <p:spPr>
          <a:xfrm>
            <a:off x="4443200"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8" name="object 168"/>
          <p:cNvSpPr/>
          <p:nvPr/>
        </p:nvSpPr>
        <p:spPr>
          <a:xfrm>
            <a:off x="4701194"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69" name="object 169"/>
          <p:cNvSpPr/>
          <p:nvPr/>
        </p:nvSpPr>
        <p:spPr>
          <a:xfrm>
            <a:off x="4649596"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70" name="object 170"/>
          <p:cNvSpPr/>
          <p:nvPr/>
        </p:nvSpPr>
        <p:spPr>
          <a:xfrm>
            <a:off x="490759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71" name="object 171"/>
          <p:cNvSpPr/>
          <p:nvPr/>
        </p:nvSpPr>
        <p:spPr>
          <a:xfrm>
            <a:off x="160501"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72" name="object 172"/>
          <p:cNvSpPr/>
          <p:nvPr/>
        </p:nvSpPr>
        <p:spPr>
          <a:xfrm>
            <a:off x="4855992"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73" name="object 173"/>
          <p:cNvSpPr/>
          <p:nvPr/>
        </p:nvSpPr>
        <p:spPr>
          <a:xfrm>
            <a:off x="10890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74" name="object 174"/>
          <p:cNvSpPr/>
          <p:nvPr/>
        </p:nvSpPr>
        <p:spPr>
          <a:xfrm>
            <a:off x="366896"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75" name="object 175"/>
          <p:cNvSpPr/>
          <p:nvPr/>
        </p:nvSpPr>
        <p:spPr>
          <a:xfrm>
            <a:off x="315299"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76" name="object 176"/>
          <p:cNvSpPr/>
          <p:nvPr/>
        </p:nvSpPr>
        <p:spPr>
          <a:xfrm>
            <a:off x="573291"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77" name="object 177"/>
          <p:cNvSpPr/>
          <p:nvPr/>
        </p:nvSpPr>
        <p:spPr>
          <a:xfrm>
            <a:off x="521692"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78" name="object 178"/>
          <p:cNvSpPr/>
          <p:nvPr/>
        </p:nvSpPr>
        <p:spPr>
          <a:xfrm>
            <a:off x="779689"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79" name="object 179"/>
          <p:cNvSpPr/>
          <p:nvPr/>
        </p:nvSpPr>
        <p:spPr>
          <a:xfrm>
            <a:off x="728087"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80" name="object 180"/>
          <p:cNvSpPr/>
          <p:nvPr/>
        </p:nvSpPr>
        <p:spPr>
          <a:xfrm>
            <a:off x="986082"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81" name="object 181"/>
          <p:cNvSpPr/>
          <p:nvPr/>
        </p:nvSpPr>
        <p:spPr>
          <a:xfrm>
            <a:off x="934482"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82" name="object 182"/>
          <p:cNvSpPr/>
          <p:nvPr/>
        </p:nvSpPr>
        <p:spPr>
          <a:xfrm>
            <a:off x="1192477"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83" name="object 183"/>
          <p:cNvSpPr/>
          <p:nvPr/>
        </p:nvSpPr>
        <p:spPr>
          <a:xfrm>
            <a:off x="1140879" y="3260357"/>
            <a:ext cx="45085" cy="72390"/>
          </a:xfrm>
          <a:custGeom>
            <a:avLst/>
            <a:gdLst/>
            <a:ahLst/>
            <a:cxnLst/>
            <a:rect l="l" t="t" r="r" b="b"/>
            <a:pathLst>
              <a:path w="45084" h="72389">
                <a:moveTo>
                  <a:pt x="44869" y="0"/>
                </a:moveTo>
                <a:lnTo>
                  <a:pt x="0" y="71805"/>
                </a:lnTo>
              </a:path>
            </a:pathLst>
          </a:custGeom>
          <a:ln w="12699">
            <a:solidFill>
              <a:srgbClr val="B8B7BB"/>
            </a:solidFill>
          </a:ln>
        </p:spPr>
        <p:txBody>
          <a:bodyPr wrap="square" lIns="0" tIns="0" rIns="0" bIns="0" rtlCol="0"/>
          <a:lstStyle/>
          <a:p>
            <a:endParaRPr/>
          </a:p>
        </p:txBody>
      </p:sp>
      <p:sp>
        <p:nvSpPr>
          <p:cNvPr id="184" name="object 184"/>
          <p:cNvSpPr/>
          <p:nvPr/>
        </p:nvSpPr>
        <p:spPr>
          <a:xfrm>
            <a:off x="1398872" y="3260357"/>
            <a:ext cx="45085" cy="72390"/>
          </a:xfrm>
          <a:custGeom>
            <a:avLst/>
            <a:gdLst/>
            <a:ahLst/>
            <a:cxnLst/>
            <a:rect l="l" t="t" r="r" b="b"/>
            <a:pathLst>
              <a:path w="45084" h="72389">
                <a:moveTo>
                  <a:pt x="44869" y="0"/>
                </a:moveTo>
                <a:lnTo>
                  <a:pt x="0" y="71805"/>
                </a:lnTo>
              </a:path>
            </a:pathLst>
          </a:custGeom>
          <a:ln w="12699">
            <a:solidFill>
              <a:srgbClr val="B8B7BB"/>
            </a:solidFill>
          </a:ln>
        </p:spPr>
        <p:txBody>
          <a:bodyPr wrap="square" lIns="0" tIns="0" rIns="0" bIns="0" rtlCol="0"/>
          <a:lstStyle/>
          <a:p>
            <a:endParaRPr/>
          </a:p>
        </p:txBody>
      </p:sp>
      <p:sp>
        <p:nvSpPr>
          <p:cNvPr id="185" name="object 185"/>
          <p:cNvSpPr/>
          <p:nvPr/>
        </p:nvSpPr>
        <p:spPr>
          <a:xfrm>
            <a:off x="1347273"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86" name="object 186"/>
          <p:cNvSpPr/>
          <p:nvPr/>
        </p:nvSpPr>
        <p:spPr>
          <a:xfrm>
            <a:off x="1605267"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87" name="object 187"/>
          <p:cNvSpPr/>
          <p:nvPr/>
        </p:nvSpPr>
        <p:spPr>
          <a:xfrm>
            <a:off x="1553667" y="3260357"/>
            <a:ext cx="45085" cy="72390"/>
          </a:xfrm>
          <a:custGeom>
            <a:avLst/>
            <a:gdLst/>
            <a:ahLst/>
            <a:cxnLst/>
            <a:rect l="l" t="t" r="r" b="b"/>
            <a:pathLst>
              <a:path w="45084" h="72389">
                <a:moveTo>
                  <a:pt x="44869" y="0"/>
                </a:moveTo>
                <a:lnTo>
                  <a:pt x="0" y="71805"/>
                </a:lnTo>
              </a:path>
            </a:pathLst>
          </a:custGeom>
          <a:ln w="12700">
            <a:solidFill>
              <a:srgbClr val="B8B7BB"/>
            </a:solidFill>
          </a:ln>
        </p:spPr>
        <p:txBody>
          <a:bodyPr wrap="square" lIns="0" tIns="0" rIns="0" bIns="0" rtlCol="0"/>
          <a:lstStyle/>
          <a:p>
            <a:endParaRPr/>
          </a:p>
        </p:txBody>
      </p:sp>
      <p:sp>
        <p:nvSpPr>
          <p:cNvPr id="188" name="object 188"/>
          <p:cNvSpPr/>
          <p:nvPr/>
        </p:nvSpPr>
        <p:spPr>
          <a:xfrm>
            <a:off x="1811671"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89" name="object 189"/>
          <p:cNvSpPr/>
          <p:nvPr/>
        </p:nvSpPr>
        <p:spPr>
          <a:xfrm>
            <a:off x="176006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90" name="object 190"/>
          <p:cNvSpPr/>
          <p:nvPr/>
        </p:nvSpPr>
        <p:spPr>
          <a:xfrm>
            <a:off x="2018057"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91" name="object 191"/>
          <p:cNvSpPr/>
          <p:nvPr/>
        </p:nvSpPr>
        <p:spPr>
          <a:xfrm>
            <a:off x="196645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92" name="object 192"/>
          <p:cNvSpPr/>
          <p:nvPr/>
        </p:nvSpPr>
        <p:spPr>
          <a:xfrm>
            <a:off x="2224453"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93" name="object 193"/>
          <p:cNvSpPr/>
          <p:nvPr/>
        </p:nvSpPr>
        <p:spPr>
          <a:xfrm>
            <a:off x="2172862" y="3260357"/>
            <a:ext cx="45085" cy="72390"/>
          </a:xfrm>
          <a:custGeom>
            <a:avLst/>
            <a:gdLst/>
            <a:ahLst/>
            <a:cxnLst/>
            <a:rect l="l" t="t" r="r" b="b"/>
            <a:pathLst>
              <a:path w="45085" h="72389">
                <a:moveTo>
                  <a:pt x="44868" y="0"/>
                </a:moveTo>
                <a:lnTo>
                  <a:pt x="0" y="71805"/>
                </a:lnTo>
              </a:path>
            </a:pathLst>
          </a:custGeom>
          <a:ln w="12700">
            <a:solidFill>
              <a:srgbClr val="B8B7BB"/>
            </a:solidFill>
          </a:ln>
        </p:spPr>
        <p:txBody>
          <a:bodyPr wrap="square" lIns="0" tIns="0" rIns="0" bIns="0" rtlCol="0"/>
          <a:lstStyle/>
          <a:p>
            <a:endParaRPr/>
          </a:p>
        </p:txBody>
      </p:sp>
      <p:sp>
        <p:nvSpPr>
          <p:cNvPr id="194" name="object 194"/>
          <p:cNvSpPr/>
          <p:nvPr/>
        </p:nvSpPr>
        <p:spPr>
          <a:xfrm>
            <a:off x="243084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95" name="object 195"/>
          <p:cNvSpPr/>
          <p:nvPr/>
        </p:nvSpPr>
        <p:spPr>
          <a:xfrm>
            <a:off x="2379248"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96" name="object 196"/>
          <p:cNvSpPr/>
          <p:nvPr/>
        </p:nvSpPr>
        <p:spPr>
          <a:xfrm>
            <a:off x="2637250" y="3260357"/>
            <a:ext cx="45085" cy="72390"/>
          </a:xfrm>
          <a:custGeom>
            <a:avLst/>
            <a:gdLst/>
            <a:ahLst/>
            <a:cxnLst/>
            <a:rect l="l" t="t" r="r" b="b"/>
            <a:pathLst>
              <a:path w="45085" h="72389">
                <a:moveTo>
                  <a:pt x="44869" y="0"/>
                </a:moveTo>
                <a:lnTo>
                  <a:pt x="0" y="71805"/>
                </a:lnTo>
              </a:path>
            </a:pathLst>
          </a:custGeom>
          <a:ln w="12700">
            <a:solidFill>
              <a:srgbClr val="B8B7BB"/>
            </a:solidFill>
          </a:ln>
        </p:spPr>
        <p:txBody>
          <a:bodyPr wrap="square" lIns="0" tIns="0" rIns="0" bIns="0" rtlCol="0"/>
          <a:lstStyle/>
          <a:p>
            <a:endParaRPr/>
          </a:p>
        </p:txBody>
      </p:sp>
      <p:sp>
        <p:nvSpPr>
          <p:cNvPr id="197" name="object 197"/>
          <p:cNvSpPr/>
          <p:nvPr/>
        </p:nvSpPr>
        <p:spPr>
          <a:xfrm>
            <a:off x="68669" y="90259"/>
            <a:ext cx="4965700" cy="1390650"/>
          </a:xfrm>
          <a:custGeom>
            <a:avLst/>
            <a:gdLst/>
            <a:ahLst/>
            <a:cxnLst/>
            <a:rect l="l" t="t" r="r" b="b"/>
            <a:pathLst>
              <a:path w="4965700" h="1390650">
                <a:moveTo>
                  <a:pt x="0" y="1390446"/>
                </a:moveTo>
                <a:lnTo>
                  <a:pt x="4965674" y="1390446"/>
                </a:lnTo>
                <a:lnTo>
                  <a:pt x="4965674" y="0"/>
                </a:lnTo>
                <a:lnTo>
                  <a:pt x="0" y="0"/>
                </a:lnTo>
                <a:lnTo>
                  <a:pt x="0" y="1390446"/>
                </a:lnTo>
              </a:path>
            </a:pathLst>
          </a:custGeom>
          <a:solidFill>
            <a:srgbClr val="716FB3"/>
          </a:solidFill>
        </p:spPr>
        <p:txBody>
          <a:bodyPr wrap="square" lIns="0" tIns="0" rIns="0" bIns="0" rtlCol="0"/>
          <a:lstStyle/>
          <a:p>
            <a:endParaRPr/>
          </a:p>
        </p:txBody>
      </p:sp>
      <p:sp>
        <p:nvSpPr>
          <p:cNvPr id="198" name="object 198"/>
          <p:cNvSpPr/>
          <p:nvPr/>
        </p:nvSpPr>
        <p:spPr>
          <a:xfrm>
            <a:off x="68669" y="281144"/>
            <a:ext cx="842010" cy="1009015"/>
          </a:xfrm>
          <a:custGeom>
            <a:avLst/>
            <a:gdLst/>
            <a:ahLst/>
            <a:cxnLst/>
            <a:rect l="l" t="t" r="r" b="b"/>
            <a:pathLst>
              <a:path w="842010" h="1009015">
                <a:moveTo>
                  <a:pt x="356468" y="0"/>
                </a:moveTo>
                <a:lnTo>
                  <a:pt x="317104" y="37"/>
                </a:lnTo>
                <a:lnTo>
                  <a:pt x="277536" y="3222"/>
                </a:lnTo>
                <a:lnTo>
                  <a:pt x="237931" y="9630"/>
                </a:lnTo>
                <a:lnTo>
                  <a:pt x="198458" y="19336"/>
                </a:lnTo>
                <a:lnTo>
                  <a:pt x="159283" y="32417"/>
                </a:lnTo>
                <a:lnTo>
                  <a:pt x="121293" y="48626"/>
                </a:lnTo>
                <a:lnTo>
                  <a:pt x="85320" y="67557"/>
                </a:lnTo>
                <a:lnTo>
                  <a:pt x="51437" y="89042"/>
                </a:lnTo>
                <a:lnTo>
                  <a:pt x="19721" y="112915"/>
                </a:lnTo>
                <a:lnTo>
                  <a:pt x="0" y="130372"/>
                </a:lnTo>
                <a:lnTo>
                  <a:pt x="0" y="877119"/>
                </a:lnTo>
                <a:lnTo>
                  <a:pt x="32833" y="904748"/>
                </a:lnTo>
                <a:lnTo>
                  <a:pt x="64551" y="927171"/>
                </a:lnTo>
                <a:lnTo>
                  <a:pt x="97809" y="947050"/>
                </a:lnTo>
                <a:lnTo>
                  <a:pt x="132441" y="964311"/>
                </a:lnTo>
                <a:lnTo>
                  <a:pt x="168280" y="978877"/>
                </a:lnTo>
                <a:lnTo>
                  <a:pt x="205159" y="990673"/>
                </a:lnTo>
                <a:lnTo>
                  <a:pt x="242909" y="999624"/>
                </a:lnTo>
                <a:lnTo>
                  <a:pt x="281365" y="1005654"/>
                </a:lnTo>
                <a:lnTo>
                  <a:pt x="320359" y="1008687"/>
                </a:lnTo>
                <a:lnTo>
                  <a:pt x="359724" y="1008649"/>
                </a:lnTo>
                <a:lnTo>
                  <a:pt x="399293" y="1005463"/>
                </a:lnTo>
                <a:lnTo>
                  <a:pt x="438898" y="999055"/>
                </a:lnTo>
                <a:lnTo>
                  <a:pt x="478373" y="989348"/>
                </a:lnTo>
                <a:lnTo>
                  <a:pt x="517550" y="976268"/>
                </a:lnTo>
                <a:lnTo>
                  <a:pt x="555537" y="960059"/>
                </a:lnTo>
                <a:lnTo>
                  <a:pt x="591509" y="941128"/>
                </a:lnTo>
                <a:lnTo>
                  <a:pt x="625391" y="919643"/>
                </a:lnTo>
                <a:lnTo>
                  <a:pt x="657106" y="895771"/>
                </a:lnTo>
                <a:lnTo>
                  <a:pt x="686581" y="869680"/>
                </a:lnTo>
                <a:lnTo>
                  <a:pt x="713740" y="841536"/>
                </a:lnTo>
                <a:lnTo>
                  <a:pt x="738508" y="811507"/>
                </a:lnTo>
                <a:lnTo>
                  <a:pt x="760811" y="779762"/>
                </a:lnTo>
                <a:lnTo>
                  <a:pt x="780573" y="746466"/>
                </a:lnTo>
                <a:lnTo>
                  <a:pt x="797720" y="711787"/>
                </a:lnTo>
                <a:lnTo>
                  <a:pt x="812176" y="675894"/>
                </a:lnTo>
                <a:lnTo>
                  <a:pt x="823866" y="638952"/>
                </a:lnTo>
                <a:lnTo>
                  <a:pt x="832717" y="601130"/>
                </a:lnTo>
                <a:lnTo>
                  <a:pt x="838651" y="562595"/>
                </a:lnTo>
                <a:lnTo>
                  <a:pt x="841596" y="523515"/>
                </a:lnTo>
                <a:lnTo>
                  <a:pt x="841475" y="484056"/>
                </a:lnTo>
                <a:lnTo>
                  <a:pt x="838213" y="444387"/>
                </a:lnTo>
                <a:lnTo>
                  <a:pt x="831736" y="404674"/>
                </a:lnTo>
                <a:lnTo>
                  <a:pt x="821969" y="365084"/>
                </a:lnTo>
                <a:lnTo>
                  <a:pt x="808837" y="325787"/>
                </a:lnTo>
                <a:lnTo>
                  <a:pt x="792586" y="287673"/>
                </a:lnTo>
                <a:lnTo>
                  <a:pt x="773623" y="251574"/>
                </a:lnTo>
                <a:lnTo>
                  <a:pt x="752117" y="217565"/>
                </a:lnTo>
                <a:lnTo>
                  <a:pt x="728234" y="185723"/>
                </a:lnTo>
                <a:lnTo>
                  <a:pt x="702142" y="156121"/>
                </a:lnTo>
                <a:lnTo>
                  <a:pt x="674007" y="128837"/>
                </a:lnTo>
                <a:lnTo>
                  <a:pt x="643997" y="103946"/>
                </a:lnTo>
                <a:lnTo>
                  <a:pt x="612278" y="81522"/>
                </a:lnTo>
                <a:lnTo>
                  <a:pt x="579019" y="61641"/>
                </a:lnTo>
                <a:lnTo>
                  <a:pt x="544386" y="44380"/>
                </a:lnTo>
                <a:lnTo>
                  <a:pt x="508547" y="29813"/>
                </a:lnTo>
                <a:lnTo>
                  <a:pt x="471668" y="18016"/>
                </a:lnTo>
                <a:lnTo>
                  <a:pt x="433918" y="9064"/>
                </a:lnTo>
                <a:lnTo>
                  <a:pt x="395462" y="3034"/>
                </a:lnTo>
                <a:lnTo>
                  <a:pt x="356468" y="0"/>
                </a:lnTo>
                <a:close/>
              </a:path>
            </a:pathLst>
          </a:custGeom>
          <a:solidFill>
            <a:srgbClr val="AEABD5"/>
          </a:solidFill>
        </p:spPr>
        <p:txBody>
          <a:bodyPr wrap="square" lIns="0" tIns="0" rIns="0" bIns="0" rtlCol="0"/>
          <a:lstStyle/>
          <a:p>
            <a:endParaRPr/>
          </a:p>
        </p:txBody>
      </p:sp>
      <p:sp>
        <p:nvSpPr>
          <p:cNvPr id="199" name="object 199"/>
          <p:cNvSpPr txBox="1"/>
          <p:nvPr/>
        </p:nvSpPr>
        <p:spPr>
          <a:xfrm>
            <a:off x="900433" y="385460"/>
            <a:ext cx="387350" cy="370205"/>
          </a:xfrm>
          <a:prstGeom prst="rect">
            <a:avLst/>
          </a:prstGeom>
        </p:spPr>
        <p:txBody>
          <a:bodyPr vert="horz" wrap="square" lIns="0" tIns="0" rIns="0" bIns="0" rtlCol="0">
            <a:spAutoFit/>
          </a:bodyPr>
          <a:lstStyle/>
          <a:p>
            <a:pPr marL="12700">
              <a:lnSpc>
                <a:spcPct val="100000"/>
              </a:lnSpc>
            </a:pPr>
            <a:r>
              <a:rPr sz="2700" u="heavy" spc="-150" dirty="0">
                <a:solidFill>
                  <a:srgbClr val="FFFFFF"/>
                </a:solidFill>
                <a:latin typeface="Franklin Gothic Medium"/>
                <a:cs typeface="Franklin Gothic Medium"/>
              </a:rPr>
              <a:t> </a:t>
            </a:r>
            <a:r>
              <a:rPr sz="2700" u="heavy" spc="5" dirty="0">
                <a:solidFill>
                  <a:srgbClr val="FFFFFF"/>
                </a:solidFill>
                <a:latin typeface="Franklin Gothic Medium"/>
                <a:cs typeface="Franklin Gothic Medium"/>
              </a:rPr>
              <a:t>4</a:t>
            </a:r>
            <a:r>
              <a:rPr sz="2700" u="heavy" spc="55" dirty="0">
                <a:solidFill>
                  <a:srgbClr val="FFFFFF"/>
                </a:solidFill>
                <a:latin typeface="Franklin Gothic Medium"/>
                <a:cs typeface="Franklin Gothic Medium"/>
              </a:rPr>
              <a:t> </a:t>
            </a:r>
            <a:endParaRPr sz="2700">
              <a:latin typeface="Franklin Gothic Medium"/>
              <a:cs typeface="Franklin Gothic Medium"/>
            </a:endParaRPr>
          </a:p>
        </p:txBody>
      </p:sp>
      <p:sp>
        <p:nvSpPr>
          <p:cNvPr id="200" name="object 200"/>
          <p:cNvSpPr/>
          <p:nvPr/>
        </p:nvSpPr>
        <p:spPr>
          <a:xfrm>
            <a:off x="68669" y="295394"/>
            <a:ext cx="842010" cy="955040"/>
          </a:xfrm>
          <a:custGeom>
            <a:avLst/>
            <a:gdLst/>
            <a:ahLst/>
            <a:cxnLst/>
            <a:rect l="l" t="t" r="r" b="b"/>
            <a:pathLst>
              <a:path w="842010" h="955040">
                <a:moveTo>
                  <a:pt x="382669" y="0"/>
                </a:moveTo>
                <a:lnTo>
                  <a:pt x="307954" y="3050"/>
                </a:lnTo>
                <a:lnTo>
                  <a:pt x="233101" y="18303"/>
                </a:lnTo>
                <a:lnTo>
                  <a:pt x="196019" y="30684"/>
                </a:lnTo>
                <a:lnTo>
                  <a:pt x="160059" y="46029"/>
                </a:lnTo>
                <a:lnTo>
                  <a:pt x="126007" y="63950"/>
                </a:lnTo>
                <a:lnTo>
                  <a:pt x="63912" y="106887"/>
                </a:lnTo>
                <a:lnTo>
                  <a:pt x="10301" y="158228"/>
                </a:lnTo>
                <a:lnTo>
                  <a:pt x="0" y="170718"/>
                </a:lnTo>
                <a:lnTo>
                  <a:pt x="0" y="782893"/>
                </a:lnTo>
                <a:lnTo>
                  <a:pt x="47906" y="832853"/>
                </a:lnTo>
                <a:lnTo>
                  <a:pt x="106338" y="877639"/>
                </a:lnTo>
                <a:lnTo>
                  <a:pt x="170605" y="912795"/>
                </a:lnTo>
                <a:lnTo>
                  <a:pt x="239440" y="937749"/>
                </a:lnTo>
                <a:lnTo>
                  <a:pt x="311577" y="951930"/>
                </a:lnTo>
                <a:lnTo>
                  <a:pt x="348489" y="954802"/>
                </a:lnTo>
                <a:lnTo>
                  <a:pt x="385752" y="954766"/>
                </a:lnTo>
                <a:lnTo>
                  <a:pt x="460697" y="945686"/>
                </a:lnTo>
                <a:lnTo>
                  <a:pt x="498063" y="936498"/>
                </a:lnTo>
                <a:lnTo>
                  <a:pt x="535147" y="924117"/>
                </a:lnTo>
                <a:lnTo>
                  <a:pt x="571105" y="908772"/>
                </a:lnTo>
                <a:lnTo>
                  <a:pt x="605155" y="890851"/>
                </a:lnTo>
                <a:lnTo>
                  <a:pt x="667246" y="847915"/>
                </a:lnTo>
                <a:lnTo>
                  <a:pt x="720854" y="796576"/>
                </a:lnTo>
                <a:lnTo>
                  <a:pt x="765409" y="738100"/>
                </a:lnTo>
                <a:lnTo>
                  <a:pt x="800345" y="673757"/>
                </a:lnTo>
                <a:lnTo>
                  <a:pt x="825094" y="604813"/>
                </a:lnTo>
                <a:lnTo>
                  <a:pt x="839088" y="532536"/>
                </a:lnTo>
                <a:lnTo>
                  <a:pt x="841875" y="495544"/>
                </a:lnTo>
                <a:lnTo>
                  <a:pt x="841760" y="458193"/>
                </a:lnTo>
                <a:lnTo>
                  <a:pt x="832541" y="383053"/>
                </a:lnTo>
                <a:lnTo>
                  <a:pt x="823295" y="345580"/>
                </a:lnTo>
                <a:lnTo>
                  <a:pt x="810864" y="308383"/>
                </a:lnTo>
                <a:lnTo>
                  <a:pt x="795482" y="272304"/>
                </a:lnTo>
                <a:lnTo>
                  <a:pt x="777534" y="238133"/>
                </a:lnTo>
                <a:lnTo>
                  <a:pt x="734572" y="175799"/>
                </a:lnTo>
                <a:lnTo>
                  <a:pt x="683243" y="121953"/>
                </a:lnTo>
                <a:lnTo>
                  <a:pt x="624813" y="77165"/>
                </a:lnTo>
                <a:lnTo>
                  <a:pt x="560549" y="42008"/>
                </a:lnTo>
                <a:lnTo>
                  <a:pt x="491716" y="17053"/>
                </a:lnTo>
                <a:lnTo>
                  <a:pt x="419580" y="2872"/>
                </a:lnTo>
                <a:lnTo>
                  <a:pt x="382669" y="0"/>
                </a:lnTo>
                <a:close/>
              </a:path>
            </a:pathLst>
          </a:custGeom>
          <a:solidFill>
            <a:srgbClr val="FFFFFF"/>
          </a:solidFill>
        </p:spPr>
        <p:txBody>
          <a:bodyPr wrap="square" lIns="0" tIns="0" rIns="0" bIns="0" rtlCol="0"/>
          <a:lstStyle/>
          <a:p>
            <a:endParaRPr/>
          </a:p>
        </p:txBody>
      </p:sp>
      <p:sp>
        <p:nvSpPr>
          <p:cNvPr id="201" name="object 201"/>
          <p:cNvSpPr/>
          <p:nvPr/>
        </p:nvSpPr>
        <p:spPr>
          <a:xfrm>
            <a:off x="416454" y="616843"/>
            <a:ext cx="483870" cy="593090"/>
          </a:xfrm>
          <a:custGeom>
            <a:avLst/>
            <a:gdLst/>
            <a:ahLst/>
            <a:cxnLst/>
            <a:rect l="l" t="t" r="r" b="b"/>
            <a:pathLst>
              <a:path w="483869" h="593090">
                <a:moveTo>
                  <a:pt x="84759" y="0"/>
                </a:moveTo>
                <a:lnTo>
                  <a:pt x="0" y="455460"/>
                </a:lnTo>
                <a:lnTo>
                  <a:pt x="219544" y="593077"/>
                </a:lnTo>
                <a:lnTo>
                  <a:pt x="275942" y="559978"/>
                </a:lnTo>
                <a:lnTo>
                  <a:pt x="321330" y="532559"/>
                </a:lnTo>
                <a:lnTo>
                  <a:pt x="357176" y="509203"/>
                </a:lnTo>
                <a:lnTo>
                  <a:pt x="396265" y="478254"/>
                </a:lnTo>
                <a:lnTo>
                  <a:pt x="422143" y="447357"/>
                </a:lnTo>
                <a:lnTo>
                  <a:pt x="439765" y="411059"/>
                </a:lnTo>
                <a:lnTo>
                  <a:pt x="454087" y="363907"/>
                </a:lnTo>
                <a:lnTo>
                  <a:pt x="464248" y="323748"/>
                </a:lnTo>
                <a:lnTo>
                  <a:pt x="469229" y="304518"/>
                </a:lnTo>
                <a:lnTo>
                  <a:pt x="473205" y="290345"/>
                </a:lnTo>
                <a:lnTo>
                  <a:pt x="476402" y="279519"/>
                </a:lnTo>
                <a:lnTo>
                  <a:pt x="479046" y="270333"/>
                </a:lnTo>
                <a:lnTo>
                  <a:pt x="481363" y="261077"/>
                </a:lnTo>
                <a:lnTo>
                  <a:pt x="483579" y="250042"/>
                </a:lnTo>
                <a:lnTo>
                  <a:pt x="84759" y="0"/>
                </a:lnTo>
                <a:close/>
              </a:path>
            </a:pathLst>
          </a:custGeom>
          <a:solidFill>
            <a:srgbClr val="EBEBEC"/>
          </a:solidFill>
        </p:spPr>
        <p:txBody>
          <a:bodyPr wrap="square" lIns="0" tIns="0" rIns="0" bIns="0" rtlCol="0"/>
          <a:lstStyle/>
          <a:p>
            <a:endParaRPr/>
          </a:p>
        </p:txBody>
      </p:sp>
      <p:sp>
        <p:nvSpPr>
          <p:cNvPr id="202" name="object 202"/>
          <p:cNvSpPr/>
          <p:nvPr/>
        </p:nvSpPr>
        <p:spPr>
          <a:xfrm>
            <a:off x="362676" y="980286"/>
            <a:ext cx="143510" cy="29209"/>
          </a:xfrm>
          <a:custGeom>
            <a:avLst/>
            <a:gdLst/>
            <a:ahLst/>
            <a:cxnLst/>
            <a:rect l="l" t="t" r="r" b="b"/>
            <a:pathLst>
              <a:path w="143509" h="29209">
                <a:moveTo>
                  <a:pt x="136702" y="0"/>
                </a:moveTo>
                <a:lnTo>
                  <a:pt x="6438" y="0"/>
                </a:lnTo>
                <a:lnTo>
                  <a:pt x="0" y="6388"/>
                </a:lnTo>
                <a:lnTo>
                  <a:pt x="0" y="22174"/>
                </a:lnTo>
                <a:lnTo>
                  <a:pt x="6438" y="28600"/>
                </a:lnTo>
                <a:lnTo>
                  <a:pt x="136702" y="28600"/>
                </a:lnTo>
                <a:lnTo>
                  <a:pt x="143090" y="22174"/>
                </a:lnTo>
                <a:lnTo>
                  <a:pt x="143090" y="6388"/>
                </a:lnTo>
                <a:lnTo>
                  <a:pt x="136702" y="0"/>
                </a:lnTo>
                <a:close/>
              </a:path>
            </a:pathLst>
          </a:custGeom>
          <a:solidFill>
            <a:srgbClr val="716FB3"/>
          </a:solidFill>
        </p:spPr>
        <p:txBody>
          <a:bodyPr wrap="square" lIns="0" tIns="0" rIns="0" bIns="0" rtlCol="0"/>
          <a:lstStyle/>
          <a:p>
            <a:endParaRPr/>
          </a:p>
        </p:txBody>
      </p:sp>
      <p:sp>
        <p:nvSpPr>
          <p:cNvPr id="203" name="object 203"/>
          <p:cNvSpPr/>
          <p:nvPr/>
        </p:nvSpPr>
        <p:spPr>
          <a:xfrm>
            <a:off x="362895" y="1016051"/>
            <a:ext cx="142240" cy="57785"/>
          </a:xfrm>
          <a:custGeom>
            <a:avLst/>
            <a:gdLst/>
            <a:ahLst/>
            <a:cxnLst/>
            <a:rect l="l" t="t" r="r" b="b"/>
            <a:pathLst>
              <a:path w="142240" h="57784">
                <a:moveTo>
                  <a:pt x="119510" y="28613"/>
                </a:moveTo>
                <a:lnTo>
                  <a:pt x="23193" y="28613"/>
                </a:lnTo>
                <a:lnTo>
                  <a:pt x="30737" y="33286"/>
                </a:lnTo>
                <a:lnTo>
                  <a:pt x="34585" y="40970"/>
                </a:lnTo>
                <a:lnTo>
                  <a:pt x="43081" y="51201"/>
                </a:lnTo>
                <a:lnTo>
                  <a:pt x="55054" y="56628"/>
                </a:lnTo>
                <a:lnTo>
                  <a:pt x="81778" y="57213"/>
                </a:lnTo>
                <a:lnTo>
                  <a:pt x="94736" y="54211"/>
                </a:lnTo>
                <a:lnTo>
                  <a:pt x="104953" y="45932"/>
                </a:lnTo>
                <a:lnTo>
                  <a:pt x="108258" y="40665"/>
                </a:lnTo>
                <a:lnTo>
                  <a:pt x="111928" y="33286"/>
                </a:lnTo>
                <a:lnTo>
                  <a:pt x="119510" y="28613"/>
                </a:lnTo>
                <a:close/>
              </a:path>
              <a:path w="142240" h="57784">
                <a:moveTo>
                  <a:pt x="128590" y="0"/>
                </a:moveTo>
                <a:lnTo>
                  <a:pt x="14112" y="0"/>
                </a:lnTo>
                <a:lnTo>
                  <a:pt x="3217" y="5018"/>
                </a:lnTo>
                <a:lnTo>
                  <a:pt x="0" y="16791"/>
                </a:lnTo>
                <a:lnTo>
                  <a:pt x="2441" y="24942"/>
                </a:lnTo>
                <a:lnTo>
                  <a:pt x="8461" y="28613"/>
                </a:lnTo>
                <a:lnTo>
                  <a:pt x="134216" y="28613"/>
                </a:lnTo>
                <a:lnTo>
                  <a:pt x="140249" y="24942"/>
                </a:lnTo>
                <a:lnTo>
                  <a:pt x="142141" y="18973"/>
                </a:lnTo>
                <a:lnTo>
                  <a:pt x="140621" y="6579"/>
                </a:lnTo>
                <a:lnTo>
                  <a:pt x="130649" y="147"/>
                </a:lnTo>
                <a:lnTo>
                  <a:pt x="128590" y="0"/>
                </a:lnTo>
                <a:close/>
              </a:path>
            </a:pathLst>
          </a:custGeom>
          <a:solidFill>
            <a:srgbClr val="716FB3"/>
          </a:solidFill>
        </p:spPr>
        <p:txBody>
          <a:bodyPr wrap="square" lIns="0" tIns="0" rIns="0" bIns="0" rtlCol="0"/>
          <a:lstStyle/>
          <a:p>
            <a:endParaRPr/>
          </a:p>
        </p:txBody>
      </p:sp>
      <p:sp>
        <p:nvSpPr>
          <p:cNvPr id="204" name="object 204"/>
          <p:cNvSpPr/>
          <p:nvPr/>
        </p:nvSpPr>
        <p:spPr>
          <a:xfrm>
            <a:off x="419949" y="472324"/>
            <a:ext cx="29209" cy="86360"/>
          </a:xfrm>
          <a:custGeom>
            <a:avLst/>
            <a:gdLst/>
            <a:ahLst/>
            <a:cxnLst/>
            <a:rect l="l" t="t" r="r" b="b"/>
            <a:pathLst>
              <a:path w="29209" h="86359">
                <a:moveTo>
                  <a:pt x="22174" y="0"/>
                </a:moveTo>
                <a:lnTo>
                  <a:pt x="6388" y="0"/>
                </a:lnTo>
                <a:lnTo>
                  <a:pt x="0" y="6426"/>
                </a:lnTo>
                <a:lnTo>
                  <a:pt x="0" y="79438"/>
                </a:lnTo>
                <a:lnTo>
                  <a:pt x="6388" y="85864"/>
                </a:lnTo>
                <a:lnTo>
                  <a:pt x="22174" y="85864"/>
                </a:lnTo>
                <a:lnTo>
                  <a:pt x="28600" y="79438"/>
                </a:lnTo>
                <a:lnTo>
                  <a:pt x="28600" y="6426"/>
                </a:lnTo>
                <a:lnTo>
                  <a:pt x="22174" y="0"/>
                </a:lnTo>
                <a:close/>
              </a:path>
            </a:pathLst>
          </a:custGeom>
          <a:solidFill>
            <a:srgbClr val="BCBEC0"/>
          </a:solidFill>
        </p:spPr>
        <p:txBody>
          <a:bodyPr wrap="square" lIns="0" tIns="0" rIns="0" bIns="0" rtlCol="0"/>
          <a:lstStyle/>
          <a:p>
            <a:endParaRPr/>
          </a:p>
        </p:txBody>
      </p:sp>
      <p:sp>
        <p:nvSpPr>
          <p:cNvPr id="205" name="object 205"/>
          <p:cNvSpPr/>
          <p:nvPr/>
        </p:nvSpPr>
        <p:spPr>
          <a:xfrm>
            <a:off x="236395" y="546335"/>
            <a:ext cx="72390" cy="71120"/>
          </a:xfrm>
          <a:custGeom>
            <a:avLst/>
            <a:gdLst/>
            <a:ahLst/>
            <a:cxnLst/>
            <a:rect l="l" t="t" r="r" b="b"/>
            <a:pathLst>
              <a:path w="72389" h="71120">
                <a:moveTo>
                  <a:pt x="20269" y="0"/>
                </a:moveTo>
                <a:lnTo>
                  <a:pt x="11188" y="0"/>
                </a:lnTo>
                <a:lnTo>
                  <a:pt x="0" y="11176"/>
                </a:lnTo>
                <a:lnTo>
                  <a:pt x="0" y="20269"/>
                </a:lnTo>
                <a:lnTo>
                  <a:pt x="48882" y="69113"/>
                </a:lnTo>
                <a:lnTo>
                  <a:pt x="52539" y="70510"/>
                </a:lnTo>
                <a:lnTo>
                  <a:pt x="59842" y="70510"/>
                </a:lnTo>
                <a:lnTo>
                  <a:pt x="63512" y="69113"/>
                </a:lnTo>
                <a:lnTo>
                  <a:pt x="71894" y="60718"/>
                </a:lnTo>
                <a:lnTo>
                  <a:pt x="71894" y="51676"/>
                </a:lnTo>
                <a:lnTo>
                  <a:pt x="20269" y="0"/>
                </a:lnTo>
                <a:close/>
              </a:path>
            </a:pathLst>
          </a:custGeom>
          <a:solidFill>
            <a:srgbClr val="BCBEC0"/>
          </a:solidFill>
        </p:spPr>
        <p:txBody>
          <a:bodyPr wrap="square" lIns="0" tIns="0" rIns="0" bIns="0" rtlCol="0"/>
          <a:lstStyle/>
          <a:p>
            <a:endParaRPr/>
          </a:p>
        </p:txBody>
      </p:sp>
      <p:sp>
        <p:nvSpPr>
          <p:cNvPr id="206" name="object 206"/>
          <p:cNvSpPr/>
          <p:nvPr/>
        </p:nvSpPr>
        <p:spPr>
          <a:xfrm>
            <a:off x="162386" y="729889"/>
            <a:ext cx="86360" cy="29209"/>
          </a:xfrm>
          <a:custGeom>
            <a:avLst/>
            <a:gdLst/>
            <a:ahLst/>
            <a:cxnLst/>
            <a:rect l="l" t="t" r="r" b="b"/>
            <a:pathLst>
              <a:path w="86360" h="29209">
                <a:moveTo>
                  <a:pt x="79438" y="0"/>
                </a:moveTo>
                <a:lnTo>
                  <a:pt x="6426" y="0"/>
                </a:lnTo>
                <a:lnTo>
                  <a:pt x="0" y="6388"/>
                </a:lnTo>
                <a:lnTo>
                  <a:pt x="0" y="22174"/>
                </a:lnTo>
                <a:lnTo>
                  <a:pt x="6426" y="28600"/>
                </a:lnTo>
                <a:lnTo>
                  <a:pt x="79438" y="28600"/>
                </a:lnTo>
                <a:lnTo>
                  <a:pt x="85864" y="22174"/>
                </a:lnTo>
                <a:lnTo>
                  <a:pt x="85864" y="6388"/>
                </a:lnTo>
                <a:lnTo>
                  <a:pt x="79438" y="0"/>
                </a:lnTo>
                <a:close/>
              </a:path>
            </a:pathLst>
          </a:custGeom>
          <a:solidFill>
            <a:srgbClr val="BCBEC0"/>
          </a:solidFill>
        </p:spPr>
        <p:txBody>
          <a:bodyPr wrap="square" lIns="0" tIns="0" rIns="0" bIns="0" rtlCol="0"/>
          <a:lstStyle/>
          <a:p>
            <a:endParaRPr/>
          </a:p>
        </p:txBody>
      </p:sp>
      <p:sp>
        <p:nvSpPr>
          <p:cNvPr id="207" name="object 207"/>
          <p:cNvSpPr/>
          <p:nvPr/>
        </p:nvSpPr>
        <p:spPr>
          <a:xfrm>
            <a:off x="236395" y="870133"/>
            <a:ext cx="72390" cy="70485"/>
          </a:xfrm>
          <a:custGeom>
            <a:avLst/>
            <a:gdLst/>
            <a:ahLst/>
            <a:cxnLst/>
            <a:rect l="l" t="t" r="r" b="b"/>
            <a:pathLst>
              <a:path w="72389" h="70484">
                <a:moveTo>
                  <a:pt x="60718" y="0"/>
                </a:moveTo>
                <a:lnTo>
                  <a:pt x="51676" y="0"/>
                </a:lnTo>
                <a:lnTo>
                  <a:pt x="0" y="51638"/>
                </a:lnTo>
                <a:lnTo>
                  <a:pt x="0" y="60680"/>
                </a:lnTo>
                <a:lnTo>
                  <a:pt x="8394" y="69062"/>
                </a:lnTo>
                <a:lnTo>
                  <a:pt x="12065" y="70459"/>
                </a:lnTo>
                <a:lnTo>
                  <a:pt x="19392" y="70459"/>
                </a:lnTo>
                <a:lnTo>
                  <a:pt x="23050" y="69062"/>
                </a:lnTo>
                <a:lnTo>
                  <a:pt x="71894" y="20218"/>
                </a:lnTo>
                <a:lnTo>
                  <a:pt x="71894" y="11176"/>
                </a:lnTo>
                <a:lnTo>
                  <a:pt x="60718" y="0"/>
                </a:lnTo>
                <a:close/>
              </a:path>
            </a:pathLst>
          </a:custGeom>
          <a:solidFill>
            <a:srgbClr val="BCBEC0"/>
          </a:solidFill>
        </p:spPr>
        <p:txBody>
          <a:bodyPr wrap="square" lIns="0" tIns="0" rIns="0" bIns="0" rtlCol="0"/>
          <a:lstStyle/>
          <a:p>
            <a:endParaRPr/>
          </a:p>
        </p:txBody>
      </p:sp>
      <p:sp>
        <p:nvSpPr>
          <p:cNvPr id="208" name="object 208"/>
          <p:cNvSpPr/>
          <p:nvPr/>
        </p:nvSpPr>
        <p:spPr>
          <a:xfrm>
            <a:off x="560192" y="870133"/>
            <a:ext cx="72390" cy="70485"/>
          </a:xfrm>
          <a:custGeom>
            <a:avLst/>
            <a:gdLst/>
            <a:ahLst/>
            <a:cxnLst/>
            <a:rect l="l" t="t" r="r" b="b"/>
            <a:pathLst>
              <a:path w="72390" h="70484">
                <a:moveTo>
                  <a:pt x="20231" y="0"/>
                </a:moveTo>
                <a:lnTo>
                  <a:pt x="11188" y="0"/>
                </a:lnTo>
                <a:lnTo>
                  <a:pt x="0" y="11176"/>
                </a:lnTo>
                <a:lnTo>
                  <a:pt x="0" y="20218"/>
                </a:lnTo>
                <a:lnTo>
                  <a:pt x="48831" y="69062"/>
                </a:lnTo>
                <a:lnTo>
                  <a:pt x="52501" y="70459"/>
                </a:lnTo>
                <a:lnTo>
                  <a:pt x="59842" y="70459"/>
                </a:lnTo>
                <a:lnTo>
                  <a:pt x="63474" y="69062"/>
                </a:lnTo>
                <a:lnTo>
                  <a:pt x="71869" y="60680"/>
                </a:lnTo>
                <a:lnTo>
                  <a:pt x="71869" y="51638"/>
                </a:lnTo>
                <a:lnTo>
                  <a:pt x="20231" y="0"/>
                </a:lnTo>
                <a:close/>
              </a:path>
            </a:pathLst>
          </a:custGeom>
          <a:solidFill>
            <a:srgbClr val="BCBEC0"/>
          </a:solidFill>
        </p:spPr>
        <p:txBody>
          <a:bodyPr wrap="square" lIns="0" tIns="0" rIns="0" bIns="0" rtlCol="0"/>
          <a:lstStyle/>
          <a:p>
            <a:endParaRPr/>
          </a:p>
        </p:txBody>
      </p:sp>
      <p:sp>
        <p:nvSpPr>
          <p:cNvPr id="209" name="object 209"/>
          <p:cNvSpPr/>
          <p:nvPr/>
        </p:nvSpPr>
        <p:spPr>
          <a:xfrm>
            <a:off x="620235" y="729881"/>
            <a:ext cx="86360" cy="29209"/>
          </a:xfrm>
          <a:custGeom>
            <a:avLst/>
            <a:gdLst/>
            <a:ahLst/>
            <a:cxnLst/>
            <a:rect l="l" t="t" r="r" b="b"/>
            <a:pathLst>
              <a:path w="86359" h="29209">
                <a:moveTo>
                  <a:pt x="79451" y="0"/>
                </a:moveTo>
                <a:lnTo>
                  <a:pt x="6438" y="0"/>
                </a:lnTo>
                <a:lnTo>
                  <a:pt x="0" y="6400"/>
                </a:lnTo>
                <a:lnTo>
                  <a:pt x="0" y="22174"/>
                </a:lnTo>
                <a:lnTo>
                  <a:pt x="6438" y="28613"/>
                </a:lnTo>
                <a:lnTo>
                  <a:pt x="79451" y="28613"/>
                </a:lnTo>
                <a:lnTo>
                  <a:pt x="85877" y="22174"/>
                </a:lnTo>
                <a:lnTo>
                  <a:pt x="85877" y="6400"/>
                </a:lnTo>
                <a:lnTo>
                  <a:pt x="79451" y="0"/>
                </a:lnTo>
                <a:close/>
              </a:path>
            </a:pathLst>
          </a:custGeom>
          <a:solidFill>
            <a:srgbClr val="BCBEC0"/>
          </a:solidFill>
        </p:spPr>
        <p:txBody>
          <a:bodyPr wrap="square" lIns="0" tIns="0" rIns="0" bIns="0" rtlCol="0"/>
          <a:lstStyle/>
          <a:p>
            <a:endParaRPr/>
          </a:p>
        </p:txBody>
      </p:sp>
      <p:sp>
        <p:nvSpPr>
          <p:cNvPr id="210" name="object 210"/>
          <p:cNvSpPr/>
          <p:nvPr/>
        </p:nvSpPr>
        <p:spPr>
          <a:xfrm>
            <a:off x="560194" y="546337"/>
            <a:ext cx="72390" cy="71120"/>
          </a:xfrm>
          <a:custGeom>
            <a:avLst/>
            <a:gdLst/>
            <a:ahLst/>
            <a:cxnLst/>
            <a:rect l="l" t="t" r="r" b="b"/>
            <a:pathLst>
              <a:path w="72390" h="71120">
                <a:moveTo>
                  <a:pt x="60680" y="0"/>
                </a:moveTo>
                <a:lnTo>
                  <a:pt x="51638" y="0"/>
                </a:lnTo>
                <a:lnTo>
                  <a:pt x="0" y="51676"/>
                </a:lnTo>
                <a:lnTo>
                  <a:pt x="0" y="60718"/>
                </a:lnTo>
                <a:lnTo>
                  <a:pt x="8394" y="69100"/>
                </a:lnTo>
                <a:lnTo>
                  <a:pt x="12014" y="70497"/>
                </a:lnTo>
                <a:lnTo>
                  <a:pt x="19354" y="70497"/>
                </a:lnTo>
                <a:lnTo>
                  <a:pt x="23025" y="69100"/>
                </a:lnTo>
                <a:lnTo>
                  <a:pt x="71869" y="20269"/>
                </a:lnTo>
                <a:lnTo>
                  <a:pt x="71869" y="11176"/>
                </a:lnTo>
                <a:lnTo>
                  <a:pt x="60680" y="0"/>
                </a:lnTo>
                <a:close/>
              </a:path>
            </a:pathLst>
          </a:custGeom>
          <a:solidFill>
            <a:srgbClr val="BCBEC0"/>
          </a:solidFill>
        </p:spPr>
        <p:txBody>
          <a:bodyPr wrap="square" lIns="0" tIns="0" rIns="0" bIns="0" rtlCol="0"/>
          <a:lstStyle/>
          <a:p>
            <a:endParaRPr/>
          </a:p>
        </p:txBody>
      </p:sp>
      <p:sp>
        <p:nvSpPr>
          <p:cNvPr id="211" name="object 211"/>
          <p:cNvSpPr/>
          <p:nvPr/>
        </p:nvSpPr>
        <p:spPr>
          <a:xfrm>
            <a:off x="284639" y="601269"/>
            <a:ext cx="300355" cy="372110"/>
          </a:xfrm>
          <a:custGeom>
            <a:avLst/>
            <a:gdLst/>
            <a:ahLst/>
            <a:cxnLst/>
            <a:rect l="l" t="t" r="r" b="b"/>
            <a:pathLst>
              <a:path w="300355" h="372109">
                <a:moveTo>
                  <a:pt x="141777" y="0"/>
                </a:moveTo>
                <a:lnTo>
                  <a:pt x="101559" y="7761"/>
                </a:lnTo>
                <a:lnTo>
                  <a:pt x="65945" y="25977"/>
                </a:lnTo>
                <a:lnTo>
                  <a:pt x="36498" y="53519"/>
                </a:lnTo>
                <a:lnTo>
                  <a:pt x="14779" y="89256"/>
                </a:lnTo>
                <a:lnTo>
                  <a:pt x="2351" y="132057"/>
                </a:lnTo>
                <a:lnTo>
                  <a:pt x="0" y="163958"/>
                </a:lnTo>
                <a:lnTo>
                  <a:pt x="2197" y="178795"/>
                </a:lnTo>
                <a:lnTo>
                  <a:pt x="16355" y="216229"/>
                </a:lnTo>
                <a:lnTo>
                  <a:pt x="45560" y="256179"/>
                </a:lnTo>
                <a:lnTo>
                  <a:pt x="53344" y="265504"/>
                </a:lnTo>
                <a:lnTo>
                  <a:pt x="60923" y="274908"/>
                </a:lnTo>
                <a:lnTo>
                  <a:pt x="85479" y="317063"/>
                </a:lnTo>
                <a:lnTo>
                  <a:pt x="91524" y="343310"/>
                </a:lnTo>
                <a:lnTo>
                  <a:pt x="84018" y="343767"/>
                </a:lnTo>
                <a:lnTo>
                  <a:pt x="78037" y="349914"/>
                </a:lnTo>
                <a:lnTo>
                  <a:pt x="78037" y="365420"/>
                </a:lnTo>
                <a:lnTo>
                  <a:pt x="84475" y="371846"/>
                </a:lnTo>
                <a:lnTo>
                  <a:pt x="214739" y="371846"/>
                </a:lnTo>
                <a:lnTo>
                  <a:pt x="221127" y="365420"/>
                </a:lnTo>
                <a:lnTo>
                  <a:pt x="221127" y="349914"/>
                </a:lnTo>
                <a:lnTo>
                  <a:pt x="215158" y="343767"/>
                </a:lnTo>
                <a:lnTo>
                  <a:pt x="207729" y="342640"/>
                </a:lnTo>
                <a:lnTo>
                  <a:pt x="210099" y="329145"/>
                </a:lnTo>
                <a:lnTo>
                  <a:pt x="231039" y="284548"/>
                </a:lnTo>
                <a:lnTo>
                  <a:pt x="253487" y="256065"/>
                </a:lnTo>
                <a:lnTo>
                  <a:pt x="261186" y="246652"/>
                </a:lnTo>
                <a:lnTo>
                  <a:pt x="288102" y="204719"/>
                </a:lnTo>
                <a:lnTo>
                  <a:pt x="298983" y="163778"/>
                </a:lnTo>
                <a:lnTo>
                  <a:pt x="299807" y="147421"/>
                </a:lnTo>
                <a:lnTo>
                  <a:pt x="298889" y="133171"/>
                </a:lnTo>
                <a:lnTo>
                  <a:pt x="288509" y="93010"/>
                </a:lnTo>
                <a:lnTo>
                  <a:pt x="267775" y="58020"/>
                </a:lnTo>
                <a:lnTo>
                  <a:pt x="238081" y="29859"/>
                </a:lnTo>
                <a:lnTo>
                  <a:pt x="200819" y="10180"/>
                </a:lnTo>
                <a:lnTo>
                  <a:pt x="157385" y="640"/>
                </a:lnTo>
                <a:lnTo>
                  <a:pt x="141777" y="0"/>
                </a:lnTo>
                <a:close/>
              </a:path>
            </a:pathLst>
          </a:custGeom>
          <a:solidFill>
            <a:srgbClr val="716FB3"/>
          </a:solidFill>
        </p:spPr>
        <p:txBody>
          <a:bodyPr wrap="square" lIns="0" tIns="0" rIns="0" bIns="0" rtlCol="0"/>
          <a:lstStyle/>
          <a:p>
            <a:endParaRPr/>
          </a:p>
        </p:txBody>
      </p:sp>
      <p:sp>
        <p:nvSpPr>
          <p:cNvPr id="212" name="object 212"/>
          <p:cNvSpPr/>
          <p:nvPr/>
        </p:nvSpPr>
        <p:spPr>
          <a:xfrm>
            <a:off x="314475" y="633108"/>
            <a:ext cx="89535" cy="100330"/>
          </a:xfrm>
          <a:custGeom>
            <a:avLst/>
            <a:gdLst/>
            <a:ahLst/>
            <a:cxnLst/>
            <a:rect l="l" t="t" r="r" b="b"/>
            <a:pathLst>
              <a:path w="89535" h="100329">
                <a:moveTo>
                  <a:pt x="78331" y="0"/>
                </a:moveTo>
                <a:lnTo>
                  <a:pt x="39076" y="22649"/>
                </a:lnTo>
                <a:lnTo>
                  <a:pt x="13514" y="52276"/>
                </a:lnTo>
                <a:lnTo>
                  <a:pt x="0" y="92658"/>
                </a:lnTo>
                <a:lnTo>
                  <a:pt x="4902" y="99491"/>
                </a:lnTo>
                <a:lnTo>
                  <a:pt x="7262" y="100228"/>
                </a:lnTo>
                <a:lnTo>
                  <a:pt x="13841" y="100330"/>
                </a:lnTo>
                <a:lnTo>
                  <a:pt x="18197" y="97116"/>
                </a:lnTo>
                <a:lnTo>
                  <a:pt x="19429" y="92303"/>
                </a:lnTo>
                <a:lnTo>
                  <a:pt x="23570" y="79685"/>
                </a:lnTo>
                <a:lnTo>
                  <a:pt x="44745" y="46759"/>
                </a:lnTo>
                <a:lnTo>
                  <a:pt x="76657" y="23939"/>
                </a:lnTo>
                <a:lnTo>
                  <a:pt x="86358" y="19888"/>
                </a:lnTo>
                <a:lnTo>
                  <a:pt x="89012" y="13639"/>
                </a:lnTo>
                <a:lnTo>
                  <a:pt x="84580" y="2628"/>
                </a:lnTo>
                <a:lnTo>
                  <a:pt x="78331" y="0"/>
                </a:lnTo>
                <a:close/>
              </a:path>
            </a:pathLst>
          </a:custGeom>
          <a:solidFill>
            <a:srgbClr val="FFFFFF"/>
          </a:solidFill>
        </p:spPr>
        <p:txBody>
          <a:bodyPr wrap="square" lIns="0" tIns="0" rIns="0" bIns="0" rtlCol="0"/>
          <a:lstStyle/>
          <a:p>
            <a:endParaRPr/>
          </a:p>
        </p:txBody>
      </p:sp>
      <p:sp>
        <p:nvSpPr>
          <p:cNvPr id="213" name="object 213"/>
          <p:cNvSpPr/>
          <p:nvPr/>
        </p:nvSpPr>
        <p:spPr>
          <a:xfrm>
            <a:off x="68669" y="295394"/>
            <a:ext cx="842010" cy="955040"/>
          </a:xfrm>
          <a:custGeom>
            <a:avLst/>
            <a:gdLst/>
            <a:ahLst/>
            <a:cxnLst/>
            <a:rect l="l" t="t" r="r" b="b"/>
            <a:pathLst>
              <a:path w="842010" h="955040">
                <a:moveTo>
                  <a:pt x="196019" y="30684"/>
                </a:moveTo>
                <a:lnTo>
                  <a:pt x="233101" y="18303"/>
                </a:lnTo>
                <a:lnTo>
                  <a:pt x="270466" y="9116"/>
                </a:lnTo>
                <a:lnTo>
                  <a:pt x="345408" y="35"/>
                </a:lnTo>
                <a:lnTo>
                  <a:pt x="382669" y="0"/>
                </a:lnTo>
                <a:lnTo>
                  <a:pt x="419580" y="2872"/>
                </a:lnTo>
                <a:lnTo>
                  <a:pt x="491716" y="17053"/>
                </a:lnTo>
                <a:lnTo>
                  <a:pt x="560549" y="42008"/>
                </a:lnTo>
                <a:lnTo>
                  <a:pt x="624813" y="77165"/>
                </a:lnTo>
                <a:lnTo>
                  <a:pt x="683243" y="121953"/>
                </a:lnTo>
                <a:lnTo>
                  <a:pt x="734572" y="175799"/>
                </a:lnTo>
                <a:lnTo>
                  <a:pt x="777534" y="238133"/>
                </a:lnTo>
                <a:lnTo>
                  <a:pt x="795482" y="272304"/>
                </a:lnTo>
                <a:lnTo>
                  <a:pt x="810864" y="308383"/>
                </a:lnTo>
                <a:lnTo>
                  <a:pt x="823295" y="345580"/>
                </a:lnTo>
                <a:lnTo>
                  <a:pt x="832541" y="383053"/>
                </a:lnTo>
                <a:lnTo>
                  <a:pt x="841760" y="458193"/>
                </a:lnTo>
                <a:lnTo>
                  <a:pt x="841875" y="495544"/>
                </a:lnTo>
                <a:lnTo>
                  <a:pt x="839088" y="532536"/>
                </a:lnTo>
                <a:lnTo>
                  <a:pt x="825094" y="604813"/>
                </a:lnTo>
                <a:lnTo>
                  <a:pt x="800345" y="673757"/>
                </a:lnTo>
                <a:lnTo>
                  <a:pt x="765409" y="738100"/>
                </a:lnTo>
                <a:lnTo>
                  <a:pt x="720854" y="796576"/>
                </a:lnTo>
                <a:lnTo>
                  <a:pt x="667246" y="847915"/>
                </a:lnTo>
                <a:lnTo>
                  <a:pt x="605155" y="890851"/>
                </a:lnTo>
                <a:lnTo>
                  <a:pt x="571105" y="908772"/>
                </a:lnTo>
                <a:lnTo>
                  <a:pt x="535147" y="924117"/>
                </a:lnTo>
                <a:lnTo>
                  <a:pt x="498063" y="936498"/>
                </a:lnTo>
                <a:lnTo>
                  <a:pt x="460697" y="945686"/>
                </a:lnTo>
                <a:lnTo>
                  <a:pt x="385752" y="954766"/>
                </a:lnTo>
                <a:lnTo>
                  <a:pt x="348489" y="954802"/>
                </a:lnTo>
                <a:lnTo>
                  <a:pt x="311577" y="951930"/>
                </a:lnTo>
                <a:lnTo>
                  <a:pt x="239440" y="937749"/>
                </a:lnTo>
                <a:lnTo>
                  <a:pt x="170605" y="912795"/>
                </a:lnTo>
                <a:lnTo>
                  <a:pt x="106338" y="877639"/>
                </a:lnTo>
                <a:lnTo>
                  <a:pt x="47906" y="832853"/>
                </a:lnTo>
                <a:lnTo>
                  <a:pt x="21274" y="807027"/>
                </a:lnTo>
                <a:lnTo>
                  <a:pt x="0" y="782893"/>
                </a:lnTo>
              </a:path>
            </a:pathLst>
          </a:custGeom>
          <a:ln w="18567">
            <a:solidFill>
              <a:srgbClr val="5C598A"/>
            </a:solidFill>
          </a:ln>
        </p:spPr>
        <p:txBody>
          <a:bodyPr wrap="square" lIns="0" tIns="0" rIns="0" bIns="0" rtlCol="0"/>
          <a:lstStyle/>
          <a:p>
            <a:endParaRPr/>
          </a:p>
        </p:txBody>
      </p:sp>
      <p:sp>
        <p:nvSpPr>
          <p:cNvPr id="214" name="object 214"/>
          <p:cNvSpPr/>
          <p:nvPr/>
        </p:nvSpPr>
        <p:spPr>
          <a:xfrm>
            <a:off x="68669" y="326079"/>
            <a:ext cx="196215" cy="140335"/>
          </a:xfrm>
          <a:custGeom>
            <a:avLst/>
            <a:gdLst/>
            <a:ahLst/>
            <a:cxnLst/>
            <a:rect l="l" t="t" r="r" b="b"/>
            <a:pathLst>
              <a:path w="196215" h="140334">
                <a:moveTo>
                  <a:pt x="0" y="140033"/>
                </a:moveTo>
                <a:lnTo>
                  <a:pt x="36011" y="100902"/>
                </a:lnTo>
                <a:lnTo>
                  <a:pt x="93935" y="53604"/>
                </a:lnTo>
                <a:lnTo>
                  <a:pt x="160059" y="15344"/>
                </a:lnTo>
                <a:lnTo>
                  <a:pt x="196019" y="0"/>
                </a:lnTo>
              </a:path>
            </a:pathLst>
          </a:custGeom>
          <a:ln w="18567">
            <a:solidFill>
              <a:srgbClr val="5C598A"/>
            </a:solidFill>
          </a:ln>
        </p:spPr>
        <p:txBody>
          <a:bodyPr wrap="square" lIns="0" tIns="0" rIns="0" bIns="0" rtlCol="0"/>
          <a:lstStyle/>
          <a:p>
            <a:endParaRPr/>
          </a:p>
        </p:txBody>
      </p:sp>
      <p:sp>
        <p:nvSpPr>
          <p:cNvPr id="215" name="object 215"/>
          <p:cNvSpPr txBox="1">
            <a:spLocks noGrp="1"/>
          </p:cNvSpPr>
          <p:nvPr>
            <p:ph type="title"/>
          </p:nvPr>
        </p:nvSpPr>
        <p:spPr>
          <a:xfrm>
            <a:off x="1444079" y="344772"/>
            <a:ext cx="2989580" cy="895985"/>
          </a:xfrm>
          <a:prstGeom prst="rect">
            <a:avLst/>
          </a:prstGeom>
        </p:spPr>
        <p:txBody>
          <a:bodyPr vert="horz" wrap="square" lIns="0" tIns="0" rIns="0" bIns="0" rtlCol="0">
            <a:spAutoFit/>
          </a:bodyPr>
          <a:lstStyle/>
          <a:p>
            <a:pPr marL="12700">
              <a:lnSpc>
                <a:spcPct val="100000"/>
              </a:lnSpc>
            </a:pPr>
            <a:r>
              <a:rPr spc="-125" dirty="0">
                <a:latin typeface="Arial"/>
                <a:cs typeface="Arial"/>
              </a:rPr>
              <a:t>E</a:t>
            </a:r>
            <a:r>
              <a:rPr spc="-10" dirty="0">
                <a:latin typeface="Arial"/>
                <a:cs typeface="Arial"/>
              </a:rPr>
              <a:t>n</a:t>
            </a:r>
            <a:r>
              <a:rPr spc="-5" dirty="0">
                <a:latin typeface="Arial"/>
                <a:cs typeface="Arial"/>
              </a:rPr>
              <a:t>h</a:t>
            </a:r>
            <a:r>
              <a:rPr spc="-40" dirty="0">
                <a:latin typeface="Arial"/>
                <a:cs typeface="Arial"/>
              </a:rPr>
              <a:t>a</a:t>
            </a:r>
            <a:r>
              <a:rPr spc="-5" dirty="0">
                <a:latin typeface="Arial"/>
                <a:cs typeface="Arial"/>
              </a:rPr>
              <a:t>n</a:t>
            </a:r>
            <a:r>
              <a:rPr spc="-30" dirty="0">
                <a:latin typeface="Arial"/>
                <a:cs typeface="Arial"/>
              </a:rPr>
              <a:t>ci</a:t>
            </a:r>
            <a:r>
              <a:rPr spc="-5" dirty="0">
                <a:latin typeface="Arial"/>
                <a:cs typeface="Arial"/>
              </a:rPr>
              <a:t>n</a:t>
            </a:r>
            <a:r>
              <a:rPr spc="-10" dirty="0">
                <a:latin typeface="Arial"/>
                <a:cs typeface="Arial"/>
              </a:rPr>
              <a:t>g</a:t>
            </a:r>
            <a:r>
              <a:rPr spc="-45" dirty="0">
                <a:latin typeface="Arial"/>
                <a:cs typeface="Arial"/>
              </a:rPr>
              <a:t> </a:t>
            </a:r>
            <a:r>
              <a:rPr spc="40" dirty="0">
                <a:latin typeface="Arial"/>
                <a:cs typeface="Arial"/>
              </a:rPr>
              <a:t>t</a:t>
            </a:r>
            <a:r>
              <a:rPr spc="-5" dirty="0">
                <a:latin typeface="Arial"/>
                <a:cs typeface="Arial"/>
              </a:rPr>
              <a:t>he</a:t>
            </a:r>
            <a:r>
              <a:rPr spc="-45" dirty="0">
                <a:latin typeface="Arial"/>
                <a:cs typeface="Arial"/>
              </a:rPr>
              <a:t> </a:t>
            </a:r>
            <a:r>
              <a:rPr spc="-95" dirty="0">
                <a:latin typeface="Arial"/>
                <a:cs typeface="Arial"/>
              </a:rPr>
              <a:t>L</a:t>
            </a:r>
            <a:r>
              <a:rPr spc="-15" dirty="0">
                <a:latin typeface="Arial"/>
                <a:cs typeface="Arial"/>
              </a:rPr>
              <a:t>e</a:t>
            </a:r>
            <a:r>
              <a:rPr spc="-25" dirty="0">
                <a:latin typeface="Arial"/>
                <a:cs typeface="Arial"/>
              </a:rPr>
              <a:t>a</a:t>
            </a:r>
            <a:r>
              <a:rPr spc="-15" dirty="0">
                <a:latin typeface="Arial"/>
                <a:cs typeface="Arial"/>
              </a:rPr>
              <a:t>r</a:t>
            </a:r>
            <a:r>
              <a:rPr spc="-10" dirty="0">
                <a:latin typeface="Arial"/>
                <a:cs typeface="Arial"/>
              </a:rPr>
              <a:t>n</a:t>
            </a:r>
            <a:r>
              <a:rPr spc="-30" dirty="0">
                <a:latin typeface="Arial"/>
                <a:cs typeface="Arial"/>
              </a:rPr>
              <a:t>i</a:t>
            </a:r>
            <a:r>
              <a:rPr spc="-5" dirty="0">
                <a:latin typeface="Arial"/>
                <a:cs typeface="Arial"/>
              </a:rPr>
              <a:t>n</a:t>
            </a:r>
            <a:r>
              <a:rPr spc="-10" dirty="0">
                <a:latin typeface="Arial"/>
                <a:cs typeface="Arial"/>
              </a:rPr>
              <a:t>g</a:t>
            </a:r>
            <a:r>
              <a:rPr spc="-45" dirty="0">
                <a:latin typeface="Arial"/>
                <a:cs typeface="Arial"/>
              </a:rPr>
              <a:t> </a:t>
            </a:r>
            <a:r>
              <a:rPr spc="-110" dirty="0">
                <a:latin typeface="Arial"/>
                <a:cs typeface="Arial"/>
              </a:rPr>
              <a:t>E</a:t>
            </a:r>
            <a:r>
              <a:rPr spc="-60" dirty="0">
                <a:latin typeface="Arial"/>
                <a:cs typeface="Arial"/>
              </a:rPr>
              <a:t>x</a:t>
            </a:r>
            <a:r>
              <a:rPr dirty="0">
                <a:latin typeface="Arial"/>
                <a:cs typeface="Arial"/>
              </a:rPr>
              <a:t>pe</a:t>
            </a:r>
            <a:r>
              <a:rPr spc="-20" dirty="0">
                <a:latin typeface="Arial"/>
                <a:cs typeface="Arial"/>
              </a:rPr>
              <a:t>r</a:t>
            </a:r>
            <a:r>
              <a:rPr spc="-25" dirty="0">
                <a:latin typeface="Arial"/>
                <a:cs typeface="Arial"/>
              </a:rPr>
              <a:t>i</a:t>
            </a:r>
            <a:r>
              <a:rPr dirty="0">
                <a:latin typeface="Arial"/>
                <a:cs typeface="Arial"/>
              </a:rPr>
              <a:t>e</a:t>
            </a:r>
            <a:r>
              <a:rPr spc="-5" dirty="0">
                <a:latin typeface="Arial"/>
                <a:cs typeface="Arial"/>
              </a:rPr>
              <a:t>n</a:t>
            </a:r>
            <a:r>
              <a:rPr spc="-35" dirty="0">
                <a:latin typeface="Arial"/>
                <a:cs typeface="Arial"/>
              </a:rPr>
              <a:t>c</a:t>
            </a:r>
            <a:r>
              <a:rPr spc="-5" dirty="0">
                <a:latin typeface="Arial"/>
                <a:cs typeface="Arial"/>
              </a:rPr>
              <a:t>e</a:t>
            </a:r>
          </a:p>
          <a:p>
            <a:pPr marL="12700" marR="5080">
              <a:lnSpc>
                <a:spcPct val="108300"/>
              </a:lnSpc>
              <a:spcBef>
                <a:spcPts val="400"/>
              </a:spcBef>
            </a:pPr>
            <a:r>
              <a:rPr sz="1000" b="0" spc="-5" dirty="0">
                <a:latin typeface="Lucida Sans"/>
                <a:cs typeface="Lucida Sans"/>
              </a:rPr>
              <a:t>I</a:t>
            </a:r>
            <a:r>
              <a:rPr sz="1000" b="0" dirty="0">
                <a:latin typeface="Lucida Sans"/>
                <a:cs typeface="Lucida Sans"/>
              </a:rPr>
              <a:t>t</a:t>
            </a:r>
            <a:r>
              <a:rPr sz="1000" b="0" spc="-120" dirty="0">
                <a:latin typeface="Lucida Sans"/>
                <a:cs typeface="Lucida Sans"/>
              </a:rPr>
              <a:t>’</a:t>
            </a:r>
            <a:r>
              <a:rPr sz="1000" b="0" spc="-65" dirty="0">
                <a:latin typeface="Lucida Sans"/>
                <a:cs typeface="Lucida Sans"/>
              </a:rPr>
              <a:t>s</a:t>
            </a:r>
            <a:r>
              <a:rPr sz="1000" b="0" spc="-60" dirty="0">
                <a:latin typeface="Lucida Sans"/>
                <a:cs typeface="Lucida Sans"/>
              </a:rPr>
              <a:t> </a:t>
            </a:r>
            <a:r>
              <a:rPr sz="1000" b="0" spc="30" dirty="0">
                <a:latin typeface="Lucida Sans"/>
                <a:cs typeface="Lucida Sans"/>
              </a:rPr>
              <a:t>c</a:t>
            </a:r>
            <a:r>
              <a:rPr sz="1000" b="0" spc="-30" dirty="0">
                <a:latin typeface="Lucida Sans"/>
                <a:cs typeface="Lucida Sans"/>
              </a:rPr>
              <a:t>l</a:t>
            </a:r>
            <a:r>
              <a:rPr sz="1000" b="0" dirty="0">
                <a:latin typeface="Lucida Sans"/>
                <a:cs typeface="Lucida Sans"/>
              </a:rPr>
              <a:t>e</a:t>
            </a:r>
            <a:r>
              <a:rPr sz="1000" b="0" spc="-25" dirty="0">
                <a:latin typeface="Lucida Sans"/>
                <a:cs typeface="Lucida Sans"/>
              </a:rPr>
              <a:t>a</a:t>
            </a:r>
            <a:r>
              <a:rPr sz="1000" b="0" spc="-35" dirty="0">
                <a:latin typeface="Lucida Sans"/>
                <a:cs typeface="Lucida Sans"/>
              </a:rPr>
              <a:t>r</a:t>
            </a:r>
            <a:r>
              <a:rPr sz="1000" b="0" spc="-60" dirty="0">
                <a:latin typeface="Lucida Sans"/>
                <a:cs typeface="Lucida Sans"/>
              </a:rPr>
              <a:t> </a:t>
            </a:r>
            <a:r>
              <a:rPr sz="1000" b="0" spc="-25" dirty="0">
                <a:latin typeface="Lucida Sans"/>
                <a:cs typeface="Lucida Sans"/>
              </a:rPr>
              <a:t>t</a:t>
            </a:r>
            <a:r>
              <a:rPr sz="1000" b="0" spc="-15" dirty="0">
                <a:latin typeface="Lucida Sans"/>
                <a:cs typeface="Lucida Sans"/>
              </a:rPr>
              <a:t>h</a:t>
            </a:r>
            <a:r>
              <a:rPr sz="1000" b="0" spc="-35" dirty="0">
                <a:latin typeface="Lucida Sans"/>
                <a:cs typeface="Lucida Sans"/>
              </a:rPr>
              <a:t>a</a:t>
            </a:r>
            <a:r>
              <a:rPr sz="1000" b="0" spc="-20" dirty="0">
                <a:latin typeface="Lucida Sans"/>
                <a:cs typeface="Lucida Sans"/>
              </a:rPr>
              <a:t>t</a:t>
            </a:r>
            <a:r>
              <a:rPr sz="1000" b="0" spc="-60" dirty="0">
                <a:latin typeface="Lucida Sans"/>
                <a:cs typeface="Lucida Sans"/>
              </a:rPr>
              <a:t> </a:t>
            </a:r>
            <a:r>
              <a:rPr sz="1000" b="0" spc="-35" dirty="0">
                <a:latin typeface="Lucida Sans"/>
                <a:cs typeface="Lucida Sans"/>
              </a:rPr>
              <a:t>g</a:t>
            </a:r>
            <a:r>
              <a:rPr sz="1000" b="0" spc="-40" dirty="0">
                <a:latin typeface="Lucida Sans"/>
                <a:cs typeface="Lucida Sans"/>
              </a:rPr>
              <a:t>r</a:t>
            </a:r>
            <a:r>
              <a:rPr sz="1000" b="0" dirty="0">
                <a:latin typeface="Lucida Sans"/>
                <a:cs typeface="Lucida Sans"/>
              </a:rPr>
              <a:t>e</a:t>
            </a:r>
            <a:r>
              <a:rPr sz="1000" b="0" spc="-35" dirty="0">
                <a:latin typeface="Lucida Sans"/>
                <a:cs typeface="Lucida Sans"/>
              </a:rPr>
              <a:t>a</a:t>
            </a:r>
            <a:r>
              <a:rPr sz="1000" b="0" spc="-20" dirty="0">
                <a:latin typeface="Lucida Sans"/>
                <a:cs typeface="Lucida Sans"/>
              </a:rPr>
              <a:t>t</a:t>
            </a:r>
            <a:r>
              <a:rPr sz="1000" b="0" spc="-60" dirty="0">
                <a:latin typeface="Lucida Sans"/>
                <a:cs typeface="Lucida Sans"/>
              </a:rPr>
              <a:t> </a:t>
            </a:r>
            <a:r>
              <a:rPr sz="1000" b="0" spc="-35" dirty="0">
                <a:latin typeface="Lucida Sans"/>
                <a:cs typeface="Lucida Sans"/>
              </a:rPr>
              <a:t>t</a:t>
            </a:r>
            <a:r>
              <a:rPr sz="1000" b="0" dirty="0">
                <a:latin typeface="Lucida Sans"/>
                <a:cs typeface="Lucida Sans"/>
              </a:rPr>
              <a:t>e</a:t>
            </a:r>
            <a:r>
              <a:rPr sz="1000" b="0" spc="-20" dirty="0">
                <a:latin typeface="Lucida Sans"/>
                <a:cs typeface="Lucida Sans"/>
              </a:rPr>
              <a:t>a</a:t>
            </a:r>
            <a:r>
              <a:rPr sz="1000" b="0" spc="30" dirty="0">
                <a:latin typeface="Lucida Sans"/>
                <a:cs typeface="Lucida Sans"/>
              </a:rPr>
              <a:t>c</a:t>
            </a:r>
            <a:r>
              <a:rPr sz="1000" b="0" spc="-15" dirty="0">
                <a:latin typeface="Lucida Sans"/>
                <a:cs typeface="Lucida Sans"/>
              </a:rPr>
              <a:t>h</a:t>
            </a:r>
            <a:r>
              <a:rPr sz="1000" b="0" dirty="0">
                <a:latin typeface="Lucida Sans"/>
                <a:cs typeface="Lucida Sans"/>
              </a:rPr>
              <a:t>e</a:t>
            </a:r>
            <a:r>
              <a:rPr sz="1000" b="0" spc="-30" dirty="0">
                <a:latin typeface="Lucida Sans"/>
                <a:cs typeface="Lucida Sans"/>
              </a:rPr>
              <a:t>r</a:t>
            </a:r>
            <a:r>
              <a:rPr sz="1000" b="0" spc="-65" dirty="0">
                <a:latin typeface="Lucida Sans"/>
                <a:cs typeface="Lucida Sans"/>
              </a:rPr>
              <a:t>s</a:t>
            </a:r>
            <a:r>
              <a:rPr sz="1000" b="0" spc="-60" dirty="0">
                <a:latin typeface="Lucida Sans"/>
                <a:cs typeface="Lucida Sans"/>
              </a:rPr>
              <a:t> </a:t>
            </a:r>
            <a:r>
              <a:rPr sz="1000" b="0" spc="-15" dirty="0">
                <a:latin typeface="Lucida Sans"/>
                <a:cs typeface="Lucida Sans"/>
              </a:rPr>
              <a:t>h</a:t>
            </a:r>
            <a:r>
              <a:rPr sz="1000" b="0" spc="-35" dirty="0">
                <a:latin typeface="Lucida Sans"/>
                <a:cs typeface="Lucida Sans"/>
              </a:rPr>
              <a:t>a</a:t>
            </a:r>
            <a:r>
              <a:rPr sz="1000" b="0" spc="-30" dirty="0">
                <a:latin typeface="Lucida Sans"/>
                <a:cs typeface="Lucida Sans"/>
              </a:rPr>
              <a:t>v</a:t>
            </a:r>
            <a:r>
              <a:rPr sz="1000" b="0" spc="-5" dirty="0">
                <a:latin typeface="Lucida Sans"/>
                <a:cs typeface="Lucida Sans"/>
              </a:rPr>
              <a:t>e</a:t>
            </a:r>
            <a:r>
              <a:rPr sz="1000" b="0" spc="-60" dirty="0">
                <a:latin typeface="Lucida Sans"/>
                <a:cs typeface="Lucida Sans"/>
              </a:rPr>
              <a:t> </a:t>
            </a:r>
            <a:r>
              <a:rPr sz="1000" b="0" spc="-25" dirty="0">
                <a:latin typeface="Lucida Sans"/>
                <a:cs typeface="Lucida Sans"/>
              </a:rPr>
              <a:t>a</a:t>
            </a:r>
            <a:r>
              <a:rPr sz="1000" b="0" spc="-20" dirty="0">
                <a:latin typeface="Lucida Sans"/>
                <a:cs typeface="Lucida Sans"/>
              </a:rPr>
              <a:t>n</a:t>
            </a:r>
            <a:r>
              <a:rPr sz="1000" b="0" spc="-60" dirty="0">
                <a:latin typeface="Lucida Sans"/>
                <a:cs typeface="Lucida Sans"/>
              </a:rPr>
              <a:t> </a:t>
            </a:r>
            <a:r>
              <a:rPr sz="1000" b="0" spc="15" dirty="0">
                <a:latin typeface="Lucida Sans"/>
                <a:cs typeface="Lucida Sans"/>
              </a:rPr>
              <a:t>o</a:t>
            </a:r>
            <a:r>
              <a:rPr sz="1000" b="0" spc="-25" dirty="0">
                <a:latin typeface="Lucida Sans"/>
                <a:cs typeface="Lucida Sans"/>
              </a:rPr>
              <a:t>u</a:t>
            </a:r>
            <a:r>
              <a:rPr sz="1000" b="0" spc="-5" dirty="0">
                <a:latin typeface="Lucida Sans"/>
                <a:cs typeface="Lucida Sans"/>
              </a:rPr>
              <a:t>t</a:t>
            </a:r>
            <a:r>
              <a:rPr sz="1000" b="0" spc="-65" dirty="0">
                <a:latin typeface="Lucida Sans"/>
                <a:cs typeface="Lucida Sans"/>
              </a:rPr>
              <a:t>s</a:t>
            </a:r>
            <a:r>
              <a:rPr sz="1000" b="0" spc="-55" dirty="0">
                <a:latin typeface="Lucida Sans"/>
                <a:cs typeface="Lucida Sans"/>
              </a:rPr>
              <a:t>i</a:t>
            </a:r>
            <a:r>
              <a:rPr sz="1000" b="0" spc="-80" dirty="0">
                <a:latin typeface="Lucida Sans"/>
                <a:cs typeface="Lucida Sans"/>
              </a:rPr>
              <a:t>z</a:t>
            </a:r>
            <a:r>
              <a:rPr sz="1000" b="0" spc="0" dirty="0">
                <a:latin typeface="Lucida Sans"/>
                <a:cs typeface="Lucida Sans"/>
              </a:rPr>
              <a:t>e</a:t>
            </a:r>
            <a:r>
              <a:rPr sz="1000" b="0" spc="-30" dirty="0">
                <a:latin typeface="Lucida Sans"/>
                <a:cs typeface="Lucida Sans"/>
              </a:rPr>
              <a:t>d</a:t>
            </a:r>
            <a:r>
              <a:rPr sz="1000" b="0" spc="-15" dirty="0">
                <a:latin typeface="Lucida Sans"/>
                <a:cs typeface="Lucida Sans"/>
              </a:rPr>
              <a:t> </a:t>
            </a:r>
            <a:r>
              <a:rPr sz="1000" b="0" spc="-40" dirty="0">
                <a:latin typeface="Lucida Sans"/>
                <a:cs typeface="Lucida Sans"/>
              </a:rPr>
              <a:t>i</a:t>
            </a:r>
            <a:r>
              <a:rPr sz="1000" b="0" spc="-15" dirty="0">
                <a:latin typeface="Lucida Sans"/>
                <a:cs typeface="Lucida Sans"/>
              </a:rPr>
              <a:t>m</a:t>
            </a:r>
            <a:r>
              <a:rPr sz="1000" b="0" spc="-25" dirty="0">
                <a:latin typeface="Lucida Sans"/>
                <a:cs typeface="Lucida Sans"/>
              </a:rPr>
              <a:t>p</a:t>
            </a:r>
            <a:r>
              <a:rPr sz="1000" b="0" spc="-20" dirty="0">
                <a:latin typeface="Lucida Sans"/>
                <a:cs typeface="Lucida Sans"/>
              </a:rPr>
              <a:t>a</a:t>
            </a:r>
            <a:r>
              <a:rPr sz="1000" b="0" spc="40" dirty="0">
                <a:latin typeface="Lucida Sans"/>
                <a:cs typeface="Lucida Sans"/>
              </a:rPr>
              <a:t>c</a:t>
            </a:r>
            <a:r>
              <a:rPr sz="1000" b="0" spc="-20" dirty="0">
                <a:latin typeface="Lucida Sans"/>
                <a:cs typeface="Lucida Sans"/>
              </a:rPr>
              <a:t>t</a:t>
            </a:r>
            <a:r>
              <a:rPr sz="1000" b="0" spc="-60" dirty="0">
                <a:latin typeface="Lucida Sans"/>
                <a:cs typeface="Lucida Sans"/>
              </a:rPr>
              <a:t> </a:t>
            </a:r>
            <a:r>
              <a:rPr sz="1000" b="0" spc="10" dirty="0">
                <a:latin typeface="Lucida Sans"/>
                <a:cs typeface="Lucida Sans"/>
              </a:rPr>
              <a:t>o</a:t>
            </a:r>
            <a:r>
              <a:rPr sz="1000" b="0" spc="-20" dirty="0">
                <a:latin typeface="Lucida Sans"/>
                <a:cs typeface="Lucida Sans"/>
              </a:rPr>
              <a:t>n</a:t>
            </a:r>
            <a:r>
              <a:rPr sz="1000" b="0" spc="-60" dirty="0">
                <a:latin typeface="Lucida Sans"/>
                <a:cs typeface="Lucida Sans"/>
              </a:rPr>
              <a:t> s</a:t>
            </a:r>
            <a:r>
              <a:rPr sz="1000" b="0" spc="-30" dirty="0">
                <a:latin typeface="Lucida Sans"/>
                <a:cs typeface="Lucida Sans"/>
              </a:rPr>
              <a:t>t</a:t>
            </a:r>
            <a:r>
              <a:rPr sz="1000" b="0" spc="-20" dirty="0">
                <a:latin typeface="Lucida Sans"/>
                <a:cs typeface="Lucida Sans"/>
              </a:rPr>
              <a:t>u</a:t>
            </a:r>
            <a:r>
              <a:rPr sz="1000" b="0" spc="-25" dirty="0">
                <a:latin typeface="Lucida Sans"/>
                <a:cs typeface="Lucida Sans"/>
              </a:rPr>
              <a:t>d</a:t>
            </a:r>
            <a:r>
              <a:rPr sz="1000" b="0" dirty="0">
                <a:latin typeface="Lucida Sans"/>
                <a:cs typeface="Lucida Sans"/>
              </a:rPr>
              <a:t>e</a:t>
            </a:r>
            <a:r>
              <a:rPr sz="1000" b="0" spc="-30" dirty="0">
                <a:latin typeface="Lucida Sans"/>
                <a:cs typeface="Lucida Sans"/>
              </a:rPr>
              <a:t>n</a:t>
            </a:r>
            <a:r>
              <a:rPr sz="1000" b="0" spc="-10" dirty="0">
                <a:latin typeface="Lucida Sans"/>
                <a:cs typeface="Lucida Sans"/>
              </a:rPr>
              <a:t>t</a:t>
            </a:r>
            <a:r>
              <a:rPr sz="1000" b="0" spc="-75" dirty="0">
                <a:latin typeface="Lucida Sans"/>
                <a:cs typeface="Lucida Sans"/>
              </a:rPr>
              <a:t>s</a:t>
            </a:r>
            <a:r>
              <a:rPr sz="1000" b="0" spc="-100" dirty="0">
                <a:latin typeface="Lucida Sans"/>
                <a:cs typeface="Lucida Sans"/>
              </a:rPr>
              <a:t>’</a:t>
            </a:r>
            <a:r>
              <a:rPr sz="1000" b="0" spc="-60" dirty="0">
                <a:latin typeface="Lucida Sans"/>
                <a:cs typeface="Lucida Sans"/>
              </a:rPr>
              <a:t> </a:t>
            </a:r>
            <a:r>
              <a:rPr sz="1000" b="0" spc="-65" dirty="0">
                <a:latin typeface="Lucida Sans"/>
                <a:cs typeface="Lucida Sans"/>
              </a:rPr>
              <a:t>s</a:t>
            </a:r>
            <a:r>
              <a:rPr sz="1000" b="0" spc="-20" dirty="0">
                <a:latin typeface="Lucida Sans"/>
                <a:cs typeface="Lucida Sans"/>
              </a:rPr>
              <a:t>u</a:t>
            </a:r>
            <a:r>
              <a:rPr sz="1000" b="0" spc="25" dirty="0">
                <a:latin typeface="Lucida Sans"/>
                <a:cs typeface="Lucida Sans"/>
              </a:rPr>
              <a:t>cc</a:t>
            </a:r>
            <a:r>
              <a:rPr sz="1000" b="0" dirty="0">
                <a:latin typeface="Lucida Sans"/>
                <a:cs typeface="Lucida Sans"/>
              </a:rPr>
              <a:t>e</a:t>
            </a:r>
            <a:r>
              <a:rPr sz="1000" b="0" spc="-65" dirty="0">
                <a:latin typeface="Lucida Sans"/>
                <a:cs typeface="Lucida Sans"/>
              </a:rPr>
              <a:t>ss</a:t>
            </a:r>
            <a:r>
              <a:rPr sz="1000" b="0" spc="-60" dirty="0">
                <a:latin typeface="Lucida Sans"/>
                <a:cs typeface="Lucida Sans"/>
              </a:rPr>
              <a:t> </a:t>
            </a:r>
            <a:r>
              <a:rPr sz="1000" b="0" spc="-40" dirty="0">
                <a:latin typeface="Lucida Sans"/>
                <a:cs typeface="Lucida Sans"/>
              </a:rPr>
              <a:t>i</a:t>
            </a:r>
            <a:r>
              <a:rPr sz="1000" b="0" spc="-20" dirty="0">
                <a:latin typeface="Lucida Sans"/>
                <a:cs typeface="Lucida Sans"/>
              </a:rPr>
              <a:t>n</a:t>
            </a:r>
            <a:r>
              <a:rPr sz="1000" b="0" spc="-60" dirty="0">
                <a:latin typeface="Lucida Sans"/>
                <a:cs typeface="Lucida Sans"/>
              </a:rPr>
              <a:t> </a:t>
            </a:r>
            <a:r>
              <a:rPr sz="1000" b="0" spc="25" dirty="0">
                <a:latin typeface="Lucida Sans"/>
                <a:cs typeface="Lucida Sans"/>
              </a:rPr>
              <a:t>c</a:t>
            </a:r>
            <a:r>
              <a:rPr sz="1000" b="0" spc="15" dirty="0">
                <a:latin typeface="Lucida Sans"/>
                <a:cs typeface="Lucida Sans"/>
              </a:rPr>
              <a:t>o</a:t>
            </a:r>
            <a:r>
              <a:rPr sz="1000" b="0" spc="-25" dirty="0">
                <a:latin typeface="Lucida Sans"/>
                <a:cs typeface="Lucida Sans"/>
              </a:rPr>
              <a:t>l</a:t>
            </a:r>
            <a:r>
              <a:rPr sz="1000" b="0" spc="-30" dirty="0">
                <a:latin typeface="Lucida Sans"/>
                <a:cs typeface="Lucida Sans"/>
              </a:rPr>
              <a:t>l</a:t>
            </a:r>
            <a:r>
              <a:rPr sz="1000" b="0" dirty="0">
                <a:latin typeface="Lucida Sans"/>
                <a:cs typeface="Lucida Sans"/>
              </a:rPr>
              <a:t>e</a:t>
            </a:r>
            <a:r>
              <a:rPr sz="1000" b="0" spc="-30" dirty="0">
                <a:latin typeface="Lucida Sans"/>
                <a:cs typeface="Lucida Sans"/>
              </a:rPr>
              <a:t>g</a:t>
            </a:r>
            <a:r>
              <a:rPr sz="1000" b="0" spc="-5" dirty="0">
                <a:latin typeface="Lucida Sans"/>
                <a:cs typeface="Lucida Sans"/>
              </a:rPr>
              <a:t>e</a:t>
            </a:r>
            <a:r>
              <a:rPr sz="1000" b="0" spc="-60" dirty="0">
                <a:latin typeface="Lucida Sans"/>
                <a:cs typeface="Lucida Sans"/>
              </a:rPr>
              <a:t> </a:t>
            </a:r>
            <a:r>
              <a:rPr sz="1000" b="0" spc="-25" dirty="0">
                <a:latin typeface="Lucida Sans"/>
                <a:cs typeface="Lucida Sans"/>
              </a:rPr>
              <a:t>a</a:t>
            </a:r>
            <a:r>
              <a:rPr sz="1000" b="0" spc="-15" dirty="0">
                <a:latin typeface="Lucida Sans"/>
                <a:cs typeface="Lucida Sans"/>
              </a:rPr>
              <a:t>n</a:t>
            </a:r>
            <a:r>
              <a:rPr sz="1000" b="0" spc="-30" dirty="0">
                <a:latin typeface="Lucida Sans"/>
                <a:cs typeface="Lucida Sans"/>
              </a:rPr>
              <a:t>d</a:t>
            </a:r>
            <a:r>
              <a:rPr sz="1000" b="0" spc="-60" dirty="0">
                <a:latin typeface="Lucida Sans"/>
                <a:cs typeface="Lucida Sans"/>
              </a:rPr>
              <a:t> </a:t>
            </a:r>
            <a:r>
              <a:rPr sz="1000" b="0" spc="-40" dirty="0">
                <a:latin typeface="Lucida Sans"/>
                <a:cs typeface="Lucida Sans"/>
              </a:rPr>
              <a:t>i</a:t>
            </a:r>
            <a:r>
              <a:rPr sz="1000" b="0" spc="-20" dirty="0">
                <a:latin typeface="Lucida Sans"/>
                <a:cs typeface="Lucida Sans"/>
              </a:rPr>
              <a:t>n</a:t>
            </a:r>
            <a:r>
              <a:rPr sz="1000" b="0" spc="-60" dirty="0">
                <a:latin typeface="Lucida Sans"/>
                <a:cs typeface="Lucida Sans"/>
              </a:rPr>
              <a:t> </a:t>
            </a:r>
            <a:r>
              <a:rPr sz="1000" b="0" spc="-25" dirty="0">
                <a:latin typeface="Lucida Sans"/>
                <a:cs typeface="Lucida Sans"/>
              </a:rPr>
              <a:t>t</a:t>
            </a:r>
            <a:r>
              <a:rPr sz="1000" b="0" spc="-15" dirty="0">
                <a:latin typeface="Lucida Sans"/>
                <a:cs typeface="Lucida Sans"/>
              </a:rPr>
              <a:t>h</a:t>
            </a:r>
            <a:r>
              <a:rPr sz="1000" b="0" dirty="0">
                <a:latin typeface="Lucida Sans"/>
                <a:cs typeface="Lucida Sans"/>
              </a:rPr>
              <a:t>e</a:t>
            </a:r>
            <a:r>
              <a:rPr sz="1000" b="0" spc="-40" dirty="0">
                <a:latin typeface="Lucida Sans"/>
                <a:cs typeface="Lucida Sans"/>
              </a:rPr>
              <a:t>i</a:t>
            </a:r>
            <a:r>
              <a:rPr sz="1000" b="0" spc="-35" dirty="0">
                <a:latin typeface="Lucida Sans"/>
                <a:cs typeface="Lucida Sans"/>
              </a:rPr>
              <a:t>r</a:t>
            </a:r>
            <a:r>
              <a:rPr sz="1000" b="0" spc="-30" dirty="0">
                <a:latin typeface="Lucida Sans"/>
                <a:cs typeface="Lucida Sans"/>
              </a:rPr>
              <a:t> </a:t>
            </a:r>
            <a:r>
              <a:rPr sz="1000" b="0" spc="10" dirty="0">
                <a:latin typeface="Lucida Sans"/>
                <a:cs typeface="Lucida Sans"/>
              </a:rPr>
              <a:t>c</a:t>
            </a:r>
            <a:r>
              <a:rPr sz="1000" b="0" spc="5" dirty="0">
                <a:latin typeface="Lucida Sans"/>
                <a:cs typeface="Lucida Sans"/>
              </a:rPr>
              <a:t>a</a:t>
            </a:r>
            <a:r>
              <a:rPr sz="1000" b="0" spc="-40" dirty="0">
                <a:latin typeface="Lucida Sans"/>
                <a:cs typeface="Lucida Sans"/>
              </a:rPr>
              <a:t>r</a:t>
            </a:r>
            <a:r>
              <a:rPr sz="1000" b="0" spc="0" dirty="0">
                <a:latin typeface="Lucida Sans"/>
                <a:cs typeface="Lucida Sans"/>
              </a:rPr>
              <a:t>e</a:t>
            </a:r>
            <a:r>
              <a:rPr sz="1000" b="0" spc="-15" dirty="0">
                <a:latin typeface="Lucida Sans"/>
                <a:cs typeface="Lucida Sans"/>
              </a:rPr>
              <a:t>er</a:t>
            </a:r>
            <a:r>
              <a:rPr sz="1000" b="0" spc="-50" dirty="0">
                <a:latin typeface="Lucida Sans"/>
                <a:cs typeface="Lucida Sans"/>
              </a:rPr>
              <a:t>s</a:t>
            </a:r>
            <a:r>
              <a:rPr sz="1000" b="0" spc="-65" dirty="0">
                <a:latin typeface="Lucida Sans"/>
                <a:cs typeface="Lucida Sans"/>
              </a:rPr>
              <a:t>.</a:t>
            </a:r>
            <a:r>
              <a:rPr sz="1000" b="0" spc="-60" dirty="0">
                <a:latin typeface="Lucida Sans"/>
                <a:cs typeface="Lucida Sans"/>
              </a:rPr>
              <a:t> </a:t>
            </a:r>
            <a:r>
              <a:rPr sz="1000" b="0" i="1" spc="30" dirty="0">
                <a:latin typeface="Arial"/>
                <a:cs typeface="Arial"/>
              </a:rPr>
              <a:t>H</a:t>
            </a:r>
            <a:r>
              <a:rPr sz="1000" b="0" i="1" spc="55" dirty="0">
                <a:latin typeface="Arial"/>
                <a:cs typeface="Arial"/>
              </a:rPr>
              <a:t>o</a:t>
            </a:r>
            <a:r>
              <a:rPr sz="1000" b="0" i="1" spc="85" dirty="0">
                <a:latin typeface="Arial"/>
                <a:cs typeface="Arial"/>
              </a:rPr>
              <a:t>w</a:t>
            </a:r>
            <a:r>
              <a:rPr sz="1000" b="0" i="1" spc="-25" dirty="0">
                <a:latin typeface="Arial"/>
                <a:cs typeface="Arial"/>
              </a:rPr>
              <a:t> </a:t>
            </a:r>
            <a:r>
              <a:rPr sz="1000" b="0" i="1" spc="45" dirty="0">
                <a:latin typeface="Arial"/>
                <a:cs typeface="Arial"/>
              </a:rPr>
              <a:t>c</a:t>
            </a:r>
            <a:r>
              <a:rPr sz="1000" b="0" i="1" spc="-35" dirty="0">
                <a:latin typeface="Arial"/>
                <a:cs typeface="Arial"/>
              </a:rPr>
              <a:t>a</a:t>
            </a:r>
            <a:r>
              <a:rPr sz="1000" b="0" i="1" spc="45" dirty="0">
                <a:latin typeface="Arial"/>
                <a:cs typeface="Arial"/>
              </a:rPr>
              <a:t>n</a:t>
            </a:r>
            <a:r>
              <a:rPr sz="1000" b="0" i="1" spc="-25" dirty="0">
                <a:latin typeface="Arial"/>
                <a:cs typeface="Arial"/>
              </a:rPr>
              <a:t> </a:t>
            </a:r>
            <a:r>
              <a:rPr sz="1000" b="0" i="1" spc="75" dirty="0">
                <a:latin typeface="Arial"/>
                <a:cs typeface="Arial"/>
              </a:rPr>
              <a:t>w</a:t>
            </a:r>
            <a:r>
              <a:rPr sz="1000" b="0" i="1" spc="-5" dirty="0">
                <a:latin typeface="Arial"/>
                <a:cs typeface="Arial"/>
              </a:rPr>
              <a:t>e</a:t>
            </a:r>
            <a:r>
              <a:rPr sz="1000" b="0" i="1" spc="-25" dirty="0">
                <a:latin typeface="Arial"/>
                <a:cs typeface="Arial"/>
              </a:rPr>
              <a:t> </a:t>
            </a:r>
            <a:r>
              <a:rPr sz="1000" b="0" i="1" dirty="0">
                <a:latin typeface="Arial"/>
                <a:cs typeface="Arial"/>
              </a:rPr>
              <a:t>e</a:t>
            </a:r>
            <a:r>
              <a:rPr sz="1000" b="0" i="1" spc="45" dirty="0">
                <a:latin typeface="Arial"/>
                <a:cs typeface="Arial"/>
              </a:rPr>
              <a:t>n</a:t>
            </a:r>
            <a:r>
              <a:rPr sz="1000" b="0" i="1" spc="35" dirty="0">
                <a:latin typeface="Arial"/>
                <a:cs typeface="Arial"/>
              </a:rPr>
              <a:t>c</a:t>
            </a:r>
            <a:r>
              <a:rPr sz="1000" b="0" i="1" spc="65" dirty="0">
                <a:latin typeface="Arial"/>
                <a:cs typeface="Arial"/>
              </a:rPr>
              <a:t>o</a:t>
            </a:r>
            <a:r>
              <a:rPr sz="1000" b="0" i="1" spc="40" dirty="0">
                <a:latin typeface="Arial"/>
                <a:cs typeface="Arial"/>
              </a:rPr>
              <a:t>ur</a:t>
            </a:r>
            <a:r>
              <a:rPr sz="1000" b="0" i="1" spc="-35" dirty="0">
                <a:latin typeface="Arial"/>
                <a:cs typeface="Arial"/>
              </a:rPr>
              <a:t>a</a:t>
            </a:r>
            <a:r>
              <a:rPr sz="1000" b="0" i="1" spc="35" dirty="0">
                <a:latin typeface="Arial"/>
                <a:cs typeface="Arial"/>
              </a:rPr>
              <a:t>g</a:t>
            </a:r>
            <a:r>
              <a:rPr sz="1000" b="0" i="1" spc="-5" dirty="0">
                <a:latin typeface="Arial"/>
                <a:cs typeface="Arial"/>
              </a:rPr>
              <a:t>e</a:t>
            </a:r>
            <a:r>
              <a:rPr sz="1000" b="0" i="1" spc="-25" dirty="0">
                <a:latin typeface="Arial"/>
                <a:cs typeface="Arial"/>
              </a:rPr>
              <a:t> </a:t>
            </a:r>
            <a:r>
              <a:rPr sz="1000" b="0" i="1" spc="80" dirty="0">
                <a:latin typeface="Arial"/>
                <a:cs typeface="Arial"/>
              </a:rPr>
              <a:t>m</a:t>
            </a:r>
            <a:r>
              <a:rPr sz="1000" b="0" i="1" spc="65" dirty="0">
                <a:latin typeface="Arial"/>
                <a:cs typeface="Arial"/>
              </a:rPr>
              <a:t>o</a:t>
            </a:r>
            <a:r>
              <a:rPr sz="1000" b="0" i="1" spc="35" dirty="0">
                <a:latin typeface="Arial"/>
                <a:cs typeface="Arial"/>
              </a:rPr>
              <a:t>r</a:t>
            </a:r>
            <a:r>
              <a:rPr sz="1000" b="0" i="1" spc="-5" dirty="0">
                <a:latin typeface="Arial"/>
                <a:cs typeface="Arial"/>
              </a:rPr>
              <a:t>e</a:t>
            </a:r>
            <a:r>
              <a:rPr sz="1000" b="0" i="1" spc="-25" dirty="0">
                <a:latin typeface="Arial"/>
                <a:cs typeface="Arial"/>
              </a:rPr>
              <a:t> </a:t>
            </a:r>
            <a:r>
              <a:rPr sz="1000" b="0" i="1" spc="55" dirty="0">
                <a:latin typeface="Arial"/>
                <a:cs typeface="Arial"/>
              </a:rPr>
              <a:t>f</a:t>
            </a:r>
            <a:r>
              <a:rPr sz="1000" b="0" i="1" spc="-35" dirty="0">
                <a:latin typeface="Arial"/>
                <a:cs typeface="Arial"/>
              </a:rPr>
              <a:t>a</a:t>
            </a:r>
            <a:r>
              <a:rPr sz="1000" b="0" i="1" spc="40" dirty="0">
                <a:latin typeface="Arial"/>
                <a:cs typeface="Arial"/>
              </a:rPr>
              <a:t>cu</a:t>
            </a:r>
            <a:r>
              <a:rPr sz="1000" b="0" i="1" spc="25" dirty="0">
                <a:latin typeface="Arial"/>
                <a:cs typeface="Arial"/>
              </a:rPr>
              <a:t>l</a:t>
            </a:r>
            <a:r>
              <a:rPr sz="1000" b="0" i="1" spc="95" dirty="0">
                <a:latin typeface="Arial"/>
                <a:cs typeface="Arial"/>
              </a:rPr>
              <a:t>t</a:t>
            </a:r>
            <a:r>
              <a:rPr sz="1000" b="0" i="1" spc="5" dirty="0">
                <a:latin typeface="Arial"/>
                <a:cs typeface="Arial"/>
              </a:rPr>
              <a:t>y</a:t>
            </a:r>
            <a:r>
              <a:rPr sz="1000" b="0" i="1" spc="-25" dirty="0">
                <a:latin typeface="Arial"/>
                <a:cs typeface="Arial"/>
              </a:rPr>
              <a:t> </a:t>
            </a:r>
            <a:r>
              <a:rPr sz="1000" b="0" i="1" spc="55" dirty="0">
                <a:latin typeface="Arial"/>
                <a:cs typeface="Arial"/>
              </a:rPr>
              <a:t>t</a:t>
            </a:r>
            <a:r>
              <a:rPr sz="1000" b="0" i="1" spc="65" dirty="0">
                <a:latin typeface="Arial"/>
                <a:cs typeface="Arial"/>
              </a:rPr>
              <a:t>o</a:t>
            </a:r>
            <a:r>
              <a:rPr sz="1000" b="0" i="1" spc="30" dirty="0">
                <a:latin typeface="Arial"/>
                <a:cs typeface="Arial"/>
              </a:rPr>
              <a:t> </a:t>
            </a:r>
            <a:r>
              <a:rPr sz="1000" b="0" i="1" spc="35" dirty="0">
                <a:latin typeface="Arial"/>
                <a:cs typeface="Arial"/>
              </a:rPr>
              <a:t>in</a:t>
            </a:r>
            <a:r>
              <a:rPr sz="1000" b="0" i="1" spc="45" dirty="0">
                <a:latin typeface="Arial"/>
                <a:cs typeface="Arial"/>
              </a:rPr>
              <a:t>n</a:t>
            </a:r>
            <a:r>
              <a:rPr sz="1000" b="0" i="1" spc="60" dirty="0">
                <a:latin typeface="Arial"/>
                <a:cs typeface="Arial"/>
              </a:rPr>
              <a:t>o</a:t>
            </a:r>
            <a:r>
              <a:rPr sz="1000" b="0" i="1" spc="-10" dirty="0">
                <a:latin typeface="Arial"/>
                <a:cs typeface="Arial"/>
              </a:rPr>
              <a:t>v</a:t>
            </a:r>
            <a:r>
              <a:rPr sz="1000" b="0" i="1" spc="-45" dirty="0">
                <a:latin typeface="Arial"/>
                <a:cs typeface="Arial"/>
              </a:rPr>
              <a:t>a</a:t>
            </a:r>
            <a:r>
              <a:rPr sz="1000" b="0" i="1" spc="60" dirty="0">
                <a:latin typeface="Arial"/>
                <a:cs typeface="Arial"/>
              </a:rPr>
              <a:t>t</a:t>
            </a:r>
            <a:r>
              <a:rPr sz="1000" b="0" i="1" spc="-5" dirty="0">
                <a:latin typeface="Arial"/>
                <a:cs typeface="Arial"/>
              </a:rPr>
              <a:t>e</a:t>
            </a:r>
            <a:r>
              <a:rPr sz="1000" b="0" i="1" spc="-25" dirty="0">
                <a:latin typeface="Arial"/>
                <a:cs typeface="Arial"/>
              </a:rPr>
              <a:t> </a:t>
            </a:r>
            <a:r>
              <a:rPr sz="1000" b="0" i="1" spc="35" dirty="0">
                <a:latin typeface="Arial"/>
                <a:cs typeface="Arial"/>
              </a:rPr>
              <a:t>in</a:t>
            </a:r>
            <a:r>
              <a:rPr sz="1000" b="0" i="1" spc="-25" dirty="0">
                <a:latin typeface="Arial"/>
                <a:cs typeface="Arial"/>
              </a:rPr>
              <a:t> </a:t>
            </a:r>
            <a:r>
              <a:rPr sz="1000" b="0" i="1" spc="65" dirty="0">
                <a:latin typeface="Arial"/>
                <a:cs typeface="Arial"/>
              </a:rPr>
              <a:t>t</a:t>
            </a:r>
            <a:r>
              <a:rPr sz="1000" b="0" i="1" spc="45" dirty="0">
                <a:latin typeface="Arial"/>
                <a:cs typeface="Arial"/>
              </a:rPr>
              <a:t>h</a:t>
            </a:r>
            <a:r>
              <a:rPr sz="1000" b="0" i="1" spc="-5" dirty="0">
                <a:latin typeface="Arial"/>
                <a:cs typeface="Arial"/>
              </a:rPr>
              <a:t>e</a:t>
            </a:r>
            <a:r>
              <a:rPr sz="1000" b="0" i="1" spc="-25" dirty="0">
                <a:latin typeface="Arial"/>
                <a:cs typeface="Arial"/>
              </a:rPr>
              <a:t> </a:t>
            </a:r>
            <a:r>
              <a:rPr sz="1000" b="0" i="1" spc="40" dirty="0">
                <a:latin typeface="Arial"/>
                <a:cs typeface="Arial"/>
              </a:rPr>
              <a:t>c</a:t>
            </a:r>
            <a:r>
              <a:rPr sz="1000" b="0" i="1" spc="45" dirty="0">
                <a:latin typeface="Arial"/>
                <a:cs typeface="Arial"/>
              </a:rPr>
              <a:t>l</a:t>
            </a:r>
            <a:r>
              <a:rPr sz="1000" b="0" i="1" spc="-35" dirty="0">
                <a:latin typeface="Arial"/>
                <a:cs typeface="Arial"/>
              </a:rPr>
              <a:t>a</a:t>
            </a:r>
            <a:r>
              <a:rPr sz="1000" b="0" i="1" spc="-55" dirty="0">
                <a:latin typeface="Arial"/>
                <a:cs typeface="Arial"/>
              </a:rPr>
              <a:t>s</a:t>
            </a:r>
            <a:r>
              <a:rPr sz="1000" b="0" i="1" spc="-60" dirty="0">
                <a:latin typeface="Arial"/>
                <a:cs typeface="Arial"/>
              </a:rPr>
              <a:t>s</a:t>
            </a:r>
            <a:r>
              <a:rPr sz="1000" b="0" i="1" spc="35" dirty="0">
                <a:latin typeface="Arial"/>
                <a:cs typeface="Arial"/>
              </a:rPr>
              <a:t>r</a:t>
            </a:r>
            <a:r>
              <a:rPr sz="1000" b="0" i="1" spc="70" dirty="0">
                <a:latin typeface="Arial"/>
                <a:cs typeface="Arial"/>
              </a:rPr>
              <a:t>o</a:t>
            </a:r>
            <a:r>
              <a:rPr sz="1000" b="0" i="1" spc="65" dirty="0">
                <a:latin typeface="Arial"/>
                <a:cs typeface="Arial"/>
              </a:rPr>
              <a:t>o</a:t>
            </a:r>
            <a:r>
              <a:rPr sz="1000" b="0" i="1" spc="45" dirty="0">
                <a:latin typeface="Arial"/>
                <a:cs typeface="Arial"/>
              </a:rPr>
              <a:t>m</a:t>
            </a:r>
            <a:r>
              <a:rPr sz="1000" b="0" i="1" spc="-75" dirty="0">
                <a:latin typeface="Arial"/>
                <a:cs typeface="Arial"/>
              </a:rPr>
              <a:t>?</a:t>
            </a:r>
            <a:endParaRPr sz="1000">
              <a:latin typeface="Arial"/>
              <a:cs typeface="Arial"/>
            </a:endParaRPr>
          </a:p>
        </p:txBody>
      </p:sp>
      <p:sp>
        <p:nvSpPr>
          <p:cNvPr id="216" name="object 216"/>
          <p:cNvSpPr txBox="1"/>
          <p:nvPr/>
        </p:nvSpPr>
        <p:spPr>
          <a:xfrm>
            <a:off x="199151" y="2007778"/>
            <a:ext cx="1483995" cy="842010"/>
          </a:xfrm>
          <a:prstGeom prst="rect">
            <a:avLst/>
          </a:prstGeom>
        </p:spPr>
        <p:txBody>
          <a:bodyPr vert="horz" wrap="square" lIns="0" tIns="0" rIns="0" bIns="0" rtlCol="0">
            <a:spAutoFit/>
          </a:bodyPr>
          <a:lstStyle/>
          <a:p>
            <a:pPr marL="12700" marR="438784">
              <a:lnSpc>
                <a:spcPct val="108300"/>
              </a:lnSpc>
            </a:pPr>
            <a:r>
              <a:rPr sz="900" b="1" spc="40" dirty="0">
                <a:solidFill>
                  <a:srgbClr val="333E48"/>
                </a:solidFill>
                <a:latin typeface="Arial"/>
                <a:cs typeface="Arial"/>
              </a:rPr>
              <a:t>H</a:t>
            </a:r>
            <a:r>
              <a:rPr sz="900" b="1" spc="-5" dirty="0">
                <a:solidFill>
                  <a:srgbClr val="333E48"/>
                </a:solidFill>
                <a:latin typeface="Arial"/>
                <a:cs typeface="Arial"/>
              </a:rPr>
              <a:t>a</a:t>
            </a:r>
            <a:r>
              <a:rPr sz="900" b="1" spc="-10" dirty="0">
                <a:solidFill>
                  <a:srgbClr val="333E48"/>
                </a:solidFill>
                <a:latin typeface="Arial"/>
                <a:cs typeface="Arial"/>
              </a:rPr>
              <a:t>r</a:t>
            </a:r>
            <a:r>
              <a:rPr sz="900" b="1" spc="5" dirty="0">
                <a:solidFill>
                  <a:srgbClr val="333E48"/>
                </a:solidFill>
                <a:latin typeface="Arial"/>
                <a:cs typeface="Arial"/>
              </a:rPr>
              <a:t>n</a:t>
            </a:r>
            <a:r>
              <a:rPr sz="900" b="1" spc="0" dirty="0">
                <a:solidFill>
                  <a:srgbClr val="333E48"/>
                </a:solidFill>
                <a:latin typeface="Arial"/>
                <a:cs typeface="Arial"/>
              </a:rPr>
              <a:t>e</a:t>
            </a:r>
            <a:r>
              <a:rPr sz="900" b="1" spc="-90" dirty="0">
                <a:solidFill>
                  <a:srgbClr val="333E48"/>
                </a:solidFill>
                <a:latin typeface="Arial"/>
                <a:cs typeface="Arial"/>
              </a:rPr>
              <a:t>ss</a:t>
            </a:r>
            <a:r>
              <a:rPr sz="900" b="1" spc="-45" dirty="0">
                <a:solidFill>
                  <a:srgbClr val="333E48"/>
                </a:solidFill>
                <a:latin typeface="Arial"/>
                <a:cs typeface="Arial"/>
              </a:rPr>
              <a:t> </a:t>
            </a:r>
            <a:r>
              <a:rPr sz="900" b="1" dirty="0">
                <a:solidFill>
                  <a:srgbClr val="333E48"/>
                </a:solidFill>
                <a:latin typeface="Arial"/>
                <a:cs typeface="Arial"/>
              </a:rPr>
              <a:t>Gr</a:t>
            </a:r>
            <a:r>
              <a:rPr sz="900" b="1" spc="-65" dirty="0">
                <a:solidFill>
                  <a:srgbClr val="333E48"/>
                </a:solidFill>
                <a:latin typeface="Arial"/>
                <a:cs typeface="Arial"/>
              </a:rPr>
              <a:t>ass</a:t>
            </a:r>
            <a:r>
              <a:rPr sz="900" b="1" dirty="0">
                <a:solidFill>
                  <a:srgbClr val="333E48"/>
                </a:solidFill>
                <a:latin typeface="Arial"/>
                <a:cs typeface="Arial"/>
              </a:rPr>
              <a:t>r</a:t>
            </a:r>
            <a:r>
              <a:rPr sz="900" b="1" spc="20" dirty="0">
                <a:solidFill>
                  <a:srgbClr val="333E48"/>
                </a:solidFill>
                <a:latin typeface="Arial"/>
                <a:cs typeface="Arial"/>
              </a:rPr>
              <a:t>o</a:t>
            </a:r>
            <a:r>
              <a:rPr sz="900" b="1" spc="5" dirty="0">
                <a:solidFill>
                  <a:srgbClr val="333E48"/>
                </a:solidFill>
                <a:latin typeface="Arial"/>
                <a:cs typeface="Arial"/>
              </a:rPr>
              <a:t>o</a:t>
            </a:r>
            <a:r>
              <a:rPr sz="900" b="1" spc="45" dirty="0">
                <a:solidFill>
                  <a:srgbClr val="333E48"/>
                </a:solidFill>
                <a:latin typeface="Arial"/>
                <a:cs typeface="Arial"/>
              </a:rPr>
              <a:t>t</a:t>
            </a:r>
            <a:r>
              <a:rPr sz="900" b="1" spc="-95" dirty="0">
                <a:solidFill>
                  <a:srgbClr val="333E48"/>
                </a:solidFill>
                <a:latin typeface="Arial"/>
                <a:cs typeface="Arial"/>
              </a:rPr>
              <a:t>s</a:t>
            </a:r>
            <a:r>
              <a:rPr sz="900" b="1" spc="-35" dirty="0">
                <a:solidFill>
                  <a:srgbClr val="333E48"/>
                </a:solidFill>
                <a:latin typeface="Arial"/>
                <a:cs typeface="Arial"/>
              </a:rPr>
              <a:t> </a:t>
            </a:r>
            <a:r>
              <a:rPr sz="900" b="1" spc="-75" dirty="0">
                <a:solidFill>
                  <a:srgbClr val="333E48"/>
                </a:solidFill>
                <a:latin typeface="Arial"/>
                <a:cs typeface="Arial"/>
              </a:rPr>
              <a:t>A</a:t>
            </a:r>
            <a:r>
              <a:rPr sz="900" b="1" spc="-5" dirty="0">
                <a:solidFill>
                  <a:srgbClr val="333E48"/>
                </a:solidFill>
                <a:latin typeface="Arial"/>
                <a:cs typeface="Arial"/>
              </a:rPr>
              <a:t>c</a:t>
            </a:r>
            <a:r>
              <a:rPr sz="900" b="1" spc="35" dirty="0">
                <a:solidFill>
                  <a:srgbClr val="333E48"/>
                </a:solidFill>
                <a:latin typeface="Arial"/>
                <a:cs typeface="Arial"/>
              </a:rPr>
              <a:t>t</a:t>
            </a:r>
            <a:r>
              <a:rPr sz="900" b="1" spc="-15" dirty="0">
                <a:solidFill>
                  <a:srgbClr val="333E48"/>
                </a:solidFill>
                <a:latin typeface="Arial"/>
                <a:cs typeface="Arial"/>
              </a:rPr>
              <a:t>ivi</a:t>
            </a:r>
            <a:r>
              <a:rPr sz="900" b="1" spc="50" dirty="0">
                <a:solidFill>
                  <a:srgbClr val="333E48"/>
                </a:solidFill>
                <a:latin typeface="Arial"/>
                <a:cs typeface="Arial"/>
              </a:rPr>
              <a:t>t</a:t>
            </a:r>
            <a:r>
              <a:rPr sz="900" b="1" spc="-35" dirty="0">
                <a:solidFill>
                  <a:srgbClr val="333E48"/>
                </a:solidFill>
                <a:latin typeface="Arial"/>
                <a:cs typeface="Arial"/>
              </a:rPr>
              <a:t>y</a:t>
            </a:r>
            <a:endParaRPr sz="900">
              <a:latin typeface="Arial"/>
              <a:cs typeface="Arial"/>
            </a:endParaRPr>
          </a:p>
          <a:p>
            <a:pPr marL="12700" marR="5080">
              <a:lnSpc>
                <a:spcPct val="108300"/>
              </a:lnSpc>
              <a:spcBef>
                <a:spcPts val="195"/>
              </a:spcBef>
            </a:pPr>
            <a:r>
              <a:rPr sz="800" dirty="0">
                <a:solidFill>
                  <a:srgbClr val="333E48"/>
                </a:solidFill>
                <a:latin typeface="Arial"/>
                <a:cs typeface="Arial"/>
              </a:rPr>
              <a:t>I</a:t>
            </a:r>
            <a:r>
              <a:rPr sz="800" spc="45" dirty="0">
                <a:solidFill>
                  <a:srgbClr val="333E48"/>
                </a:solidFill>
                <a:latin typeface="Arial"/>
                <a:cs typeface="Arial"/>
              </a:rPr>
              <a:t>t</a:t>
            </a:r>
            <a:r>
              <a:rPr sz="800" spc="-10" dirty="0">
                <a:solidFill>
                  <a:srgbClr val="333E48"/>
                </a:solidFill>
                <a:latin typeface="Arial"/>
                <a:cs typeface="Arial"/>
              </a:rPr>
              <a:t> </a:t>
            </a:r>
            <a:r>
              <a:rPr sz="800" spc="-45" dirty="0">
                <a:solidFill>
                  <a:srgbClr val="333E48"/>
                </a:solidFill>
                <a:latin typeface="Arial"/>
                <a:cs typeface="Arial"/>
              </a:rPr>
              <a:t>s</a:t>
            </a:r>
            <a:r>
              <a:rPr sz="800" spc="35" dirty="0">
                <a:solidFill>
                  <a:srgbClr val="333E48"/>
                </a:solidFill>
                <a:latin typeface="Arial"/>
                <a:cs typeface="Arial"/>
              </a:rPr>
              <a:t>h</a:t>
            </a:r>
            <a:r>
              <a:rPr sz="800" spc="60" dirty="0">
                <a:solidFill>
                  <a:srgbClr val="333E48"/>
                </a:solidFill>
                <a:latin typeface="Arial"/>
                <a:cs typeface="Arial"/>
              </a:rPr>
              <a:t>o</a:t>
            </a:r>
            <a:r>
              <a:rPr sz="800" spc="30" dirty="0">
                <a:solidFill>
                  <a:srgbClr val="333E48"/>
                </a:solidFill>
                <a:latin typeface="Arial"/>
                <a:cs typeface="Arial"/>
              </a:rPr>
              <a:t>u</a:t>
            </a:r>
            <a:r>
              <a:rPr sz="800" spc="25" dirty="0">
                <a:solidFill>
                  <a:srgbClr val="333E48"/>
                </a:solidFill>
                <a:latin typeface="Arial"/>
                <a:cs typeface="Arial"/>
              </a:rPr>
              <a:t>ld</a:t>
            </a:r>
            <a:r>
              <a:rPr sz="800" spc="-10" dirty="0">
                <a:solidFill>
                  <a:srgbClr val="333E48"/>
                </a:solidFill>
                <a:latin typeface="Arial"/>
                <a:cs typeface="Arial"/>
              </a:rPr>
              <a:t> </a:t>
            </a:r>
            <a:r>
              <a:rPr sz="800" spc="40" dirty="0">
                <a:solidFill>
                  <a:srgbClr val="333E48"/>
                </a:solidFill>
                <a:latin typeface="Arial"/>
                <a:cs typeface="Arial"/>
              </a:rPr>
              <a:t>b</a:t>
            </a:r>
            <a:r>
              <a:rPr sz="800" spc="-5" dirty="0">
                <a:solidFill>
                  <a:srgbClr val="333E48"/>
                </a:solidFill>
                <a:latin typeface="Arial"/>
                <a:cs typeface="Arial"/>
              </a:rPr>
              <a:t>e</a:t>
            </a:r>
            <a:r>
              <a:rPr sz="800" spc="-10" dirty="0">
                <a:solidFill>
                  <a:srgbClr val="333E48"/>
                </a:solidFill>
                <a:latin typeface="Arial"/>
                <a:cs typeface="Arial"/>
              </a:rPr>
              <a:t> </a:t>
            </a:r>
            <a:r>
              <a:rPr sz="800" dirty="0">
                <a:solidFill>
                  <a:srgbClr val="333E48"/>
                </a:solidFill>
                <a:latin typeface="Arial"/>
                <a:cs typeface="Arial"/>
              </a:rPr>
              <a:t>e</a:t>
            </a:r>
            <a:r>
              <a:rPr sz="800" spc="-25" dirty="0">
                <a:solidFill>
                  <a:srgbClr val="333E48"/>
                </a:solidFill>
                <a:latin typeface="Arial"/>
                <a:cs typeface="Arial"/>
              </a:rPr>
              <a:t>a</a:t>
            </a:r>
            <a:r>
              <a:rPr sz="800" spc="-35" dirty="0">
                <a:solidFill>
                  <a:srgbClr val="333E48"/>
                </a:solidFill>
                <a:latin typeface="Arial"/>
                <a:cs typeface="Arial"/>
              </a:rPr>
              <a:t>s</a:t>
            </a:r>
            <a:r>
              <a:rPr sz="800" spc="-5" dirty="0">
                <a:solidFill>
                  <a:srgbClr val="333E48"/>
                </a:solidFill>
                <a:latin typeface="Arial"/>
                <a:cs typeface="Arial"/>
              </a:rPr>
              <a:t>y</a:t>
            </a:r>
            <a:r>
              <a:rPr sz="800" spc="-10" dirty="0">
                <a:solidFill>
                  <a:srgbClr val="333E48"/>
                </a:solidFill>
                <a:latin typeface="Arial"/>
                <a:cs typeface="Arial"/>
              </a:rPr>
              <a:t> </a:t>
            </a:r>
            <a:r>
              <a:rPr sz="800" spc="25" dirty="0">
                <a:solidFill>
                  <a:srgbClr val="333E48"/>
                </a:solidFill>
                <a:latin typeface="Arial"/>
                <a:cs typeface="Arial"/>
              </a:rPr>
              <a:t>f</a:t>
            </a:r>
            <a:r>
              <a:rPr sz="800" spc="60" dirty="0">
                <a:solidFill>
                  <a:srgbClr val="333E48"/>
                </a:solidFill>
                <a:latin typeface="Arial"/>
                <a:cs typeface="Arial"/>
              </a:rPr>
              <a:t>o</a:t>
            </a:r>
            <a:r>
              <a:rPr sz="800" spc="15" dirty="0">
                <a:solidFill>
                  <a:srgbClr val="333E48"/>
                </a:solidFill>
                <a:latin typeface="Arial"/>
                <a:cs typeface="Arial"/>
              </a:rPr>
              <a:t>r</a:t>
            </a:r>
            <a:r>
              <a:rPr sz="800" spc="-10" dirty="0">
                <a:solidFill>
                  <a:srgbClr val="333E48"/>
                </a:solidFill>
                <a:latin typeface="Arial"/>
                <a:cs typeface="Arial"/>
              </a:rPr>
              <a:t> </a:t>
            </a:r>
            <a:r>
              <a:rPr sz="800" spc="10" dirty="0">
                <a:solidFill>
                  <a:srgbClr val="333E48"/>
                </a:solidFill>
                <a:latin typeface="Arial"/>
                <a:cs typeface="Arial"/>
              </a:rPr>
              <a:t>i</a:t>
            </a:r>
            <a:r>
              <a:rPr sz="800" spc="35" dirty="0">
                <a:solidFill>
                  <a:srgbClr val="333E48"/>
                </a:solidFill>
                <a:latin typeface="Arial"/>
                <a:cs typeface="Arial"/>
              </a:rPr>
              <a:t>nn</a:t>
            </a:r>
            <a:r>
              <a:rPr sz="800" spc="20" dirty="0">
                <a:solidFill>
                  <a:srgbClr val="333E48"/>
                </a:solidFill>
                <a:latin typeface="Arial"/>
                <a:cs typeface="Arial"/>
              </a:rPr>
              <a:t>ov</a:t>
            </a:r>
            <a:r>
              <a:rPr sz="800" spc="-30" dirty="0">
                <a:solidFill>
                  <a:srgbClr val="333E48"/>
                </a:solidFill>
                <a:latin typeface="Arial"/>
                <a:cs typeface="Arial"/>
              </a:rPr>
              <a:t>a</a:t>
            </a:r>
            <a:r>
              <a:rPr sz="800" spc="50" dirty="0">
                <a:solidFill>
                  <a:srgbClr val="333E48"/>
                </a:solidFill>
                <a:latin typeface="Arial"/>
                <a:cs typeface="Arial"/>
              </a:rPr>
              <a:t>t</a:t>
            </a:r>
            <a:r>
              <a:rPr sz="800" spc="15" dirty="0">
                <a:solidFill>
                  <a:srgbClr val="333E48"/>
                </a:solidFill>
                <a:latin typeface="Arial"/>
                <a:cs typeface="Arial"/>
              </a:rPr>
              <a:t>i</a:t>
            </a:r>
            <a:r>
              <a:rPr sz="800" spc="-15" dirty="0">
                <a:solidFill>
                  <a:srgbClr val="333E48"/>
                </a:solidFill>
                <a:latin typeface="Arial"/>
                <a:cs typeface="Arial"/>
              </a:rPr>
              <a:t>v</a:t>
            </a:r>
            <a:r>
              <a:rPr sz="800" spc="-5" dirty="0">
                <a:solidFill>
                  <a:srgbClr val="333E48"/>
                </a:solidFill>
                <a:latin typeface="Arial"/>
                <a:cs typeface="Arial"/>
              </a:rPr>
              <a:t>e </a:t>
            </a:r>
            <a:r>
              <a:rPr sz="800" spc="10" dirty="0">
                <a:solidFill>
                  <a:srgbClr val="333E48"/>
                </a:solidFill>
                <a:latin typeface="Arial"/>
                <a:cs typeface="Arial"/>
              </a:rPr>
              <a:t>i</a:t>
            </a:r>
            <a:r>
              <a:rPr sz="800" spc="30" dirty="0">
                <a:solidFill>
                  <a:srgbClr val="333E48"/>
                </a:solidFill>
                <a:latin typeface="Arial"/>
                <a:cs typeface="Arial"/>
              </a:rPr>
              <a:t>n</a:t>
            </a:r>
            <a:r>
              <a:rPr sz="800" spc="-40" dirty="0">
                <a:solidFill>
                  <a:srgbClr val="333E48"/>
                </a:solidFill>
                <a:latin typeface="Arial"/>
                <a:cs typeface="Arial"/>
              </a:rPr>
              <a:t>s</a:t>
            </a:r>
            <a:r>
              <a:rPr sz="800" spc="50" dirty="0">
                <a:solidFill>
                  <a:srgbClr val="333E48"/>
                </a:solidFill>
                <a:latin typeface="Arial"/>
                <a:cs typeface="Arial"/>
              </a:rPr>
              <a:t>t</a:t>
            </a:r>
            <a:r>
              <a:rPr sz="800" spc="25" dirty="0">
                <a:solidFill>
                  <a:srgbClr val="333E48"/>
                </a:solidFill>
                <a:latin typeface="Arial"/>
                <a:cs typeface="Arial"/>
              </a:rPr>
              <a:t>r</a:t>
            </a:r>
            <a:r>
              <a:rPr sz="800" spc="35" dirty="0">
                <a:solidFill>
                  <a:srgbClr val="333E48"/>
                </a:solidFill>
                <a:latin typeface="Arial"/>
                <a:cs typeface="Arial"/>
              </a:rPr>
              <a:t>u</a:t>
            </a:r>
            <a:r>
              <a:rPr sz="800" spc="45" dirty="0">
                <a:solidFill>
                  <a:srgbClr val="333E48"/>
                </a:solidFill>
                <a:latin typeface="Arial"/>
                <a:cs typeface="Arial"/>
              </a:rPr>
              <a:t>c</a:t>
            </a:r>
            <a:r>
              <a:rPr sz="800" spc="35" dirty="0">
                <a:solidFill>
                  <a:srgbClr val="333E48"/>
                </a:solidFill>
                <a:latin typeface="Arial"/>
                <a:cs typeface="Arial"/>
              </a:rPr>
              <a:t>t</a:t>
            </a:r>
            <a:r>
              <a:rPr sz="800" spc="60" dirty="0">
                <a:solidFill>
                  <a:srgbClr val="333E48"/>
                </a:solidFill>
                <a:latin typeface="Arial"/>
                <a:cs typeface="Arial"/>
              </a:rPr>
              <a:t>o</a:t>
            </a:r>
            <a:r>
              <a:rPr sz="800" spc="25" dirty="0">
                <a:solidFill>
                  <a:srgbClr val="333E48"/>
                </a:solidFill>
                <a:latin typeface="Arial"/>
                <a:cs typeface="Arial"/>
              </a:rPr>
              <a:t>r</a:t>
            </a:r>
            <a:r>
              <a:rPr sz="800" spc="-50" dirty="0">
                <a:solidFill>
                  <a:srgbClr val="333E48"/>
                </a:solidFill>
                <a:latin typeface="Arial"/>
                <a:cs typeface="Arial"/>
              </a:rPr>
              <a:t>s</a:t>
            </a:r>
            <a:r>
              <a:rPr sz="800" spc="-10" dirty="0">
                <a:solidFill>
                  <a:srgbClr val="333E48"/>
                </a:solidFill>
                <a:latin typeface="Arial"/>
                <a:cs typeface="Arial"/>
              </a:rPr>
              <a:t> </a:t>
            </a:r>
            <a:r>
              <a:rPr sz="800" spc="35" dirty="0">
                <a:solidFill>
                  <a:srgbClr val="333E48"/>
                </a:solidFill>
                <a:latin typeface="Arial"/>
                <a:cs typeface="Arial"/>
              </a:rPr>
              <a:t>t</a:t>
            </a:r>
            <a:r>
              <a:rPr sz="800" spc="50" dirty="0">
                <a:solidFill>
                  <a:srgbClr val="333E48"/>
                </a:solidFill>
                <a:latin typeface="Arial"/>
                <a:cs typeface="Arial"/>
              </a:rPr>
              <a:t>o</a:t>
            </a:r>
            <a:r>
              <a:rPr sz="800" spc="-10" dirty="0">
                <a:solidFill>
                  <a:srgbClr val="333E48"/>
                </a:solidFill>
                <a:latin typeface="Arial"/>
                <a:cs typeface="Arial"/>
              </a:rPr>
              <a:t> </a:t>
            </a:r>
            <a:r>
              <a:rPr sz="800" spc="-25" dirty="0">
                <a:solidFill>
                  <a:srgbClr val="333E48"/>
                </a:solidFill>
                <a:latin typeface="Arial"/>
                <a:cs typeface="Arial"/>
              </a:rPr>
              <a:t>a</a:t>
            </a:r>
            <a:r>
              <a:rPr sz="800" spc="35" dirty="0">
                <a:solidFill>
                  <a:srgbClr val="333E48"/>
                </a:solidFill>
                <a:latin typeface="Arial"/>
                <a:cs typeface="Arial"/>
              </a:rPr>
              <a:t>pp</a:t>
            </a:r>
            <a:r>
              <a:rPr sz="800" spc="25" dirty="0">
                <a:solidFill>
                  <a:srgbClr val="333E48"/>
                </a:solidFill>
                <a:latin typeface="Arial"/>
                <a:cs typeface="Arial"/>
              </a:rPr>
              <a:t>l</a:t>
            </a:r>
            <a:r>
              <a:rPr sz="800" spc="-5" dirty="0">
                <a:solidFill>
                  <a:srgbClr val="333E48"/>
                </a:solidFill>
                <a:latin typeface="Arial"/>
                <a:cs typeface="Arial"/>
              </a:rPr>
              <a:t>y</a:t>
            </a:r>
            <a:r>
              <a:rPr sz="800" spc="-10" dirty="0">
                <a:solidFill>
                  <a:srgbClr val="333E48"/>
                </a:solidFill>
                <a:latin typeface="Arial"/>
                <a:cs typeface="Arial"/>
              </a:rPr>
              <a:t> </a:t>
            </a:r>
            <a:r>
              <a:rPr sz="800" spc="25" dirty="0">
                <a:solidFill>
                  <a:srgbClr val="333E48"/>
                </a:solidFill>
                <a:latin typeface="Arial"/>
                <a:cs typeface="Arial"/>
              </a:rPr>
              <a:t>f</a:t>
            </a:r>
            <a:r>
              <a:rPr sz="800" spc="60" dirty="0">
                <a:solidFill>
                  <a:srgbClr val="333E48"/>
                </a:solidFill>
                <a:latin typeface="Arial"/>
                <a:cs typeface="Arial"/>
              </a:rPr>
              <a:t>o</a:t>
            </a:r>
            <a:r>
              <a:rPr sz="800" spc="15" dirty="0">
                <a:solidFill>
                  <a:srgbClr val="333E48"/>
                </a:solidFill>
                <a:latin typeface="Arial"/>
                <a:cs typeface="Arial"/>
              </a:rPr>
              <a:t>r</a:t>
            </a:r>
            <a:r>
              <a:rPr sz="800" spc="-10" dirty="0">
                <a:solidFill>
                  <a:srgbClr val="333E48"/>
                </a:solidFill>
                <a:latin typeface="Arial"/>
                <a:cs typeface="Arial"/>
              </a:rPr>
              <a:t> </a:t>
            </a:r>
            <a:r>
              <a:rPr sz="800" spc="25" dirty="0">
                <a:solidFill>
                  <a:srgbClr val="333E48"/>
                </a:solidFill>
                <a:latin typeface="Arial"/>
                <a:cs typeface="Arial"/>
              </a:rPr>
              <a:t>c</a:t>
            </a:r>
            <a:r>
              <a:rPr sz="800" spc="60" dirty="0">
                <a:solidFill>
                  <a:srgbClr val="333E48"/>
                </a:solidFill>
                <a:latin typeface="Arial"/>
                <a:cs typeface="Arial"/>
              </a:rPr>
              <a:t>o</a:t>
            </a:r>
            <a:r>
              <a:rPr sz="800" spc="30" dirty="0">
                <a:solidFill>
                  <a:srgbClr val="333E48"/>
                </a:solidFill>
                <a:latin typeface="Arial"/>
                <a:cs typeface="Arial"/>
              </a:rPr>
              <a:t>u</a:t>
            </a:r>
            <a:r>
              <a:rPr sz="800" spc="25" dirty="0">
                <a:solidFill>
                  <a:srgbClr val="333E48"/>
                </a:solidFill>
                <a:latin typeface="Arial"/>
                <a:cs typeface="Arial"/>
              </a:rPr>
              <a:t>r</a:t>
            </a:r>
            <a:r>
              <a:rPr sz="800" spc="-45" dirty="0">
                <a:solidFill>
                  <a:srgbClr val="333E48"/>
                </a:solidFill>
                <a:latin typeface="Arial"/>
                <a:cs typeface="Arial"/>
              </a:rPr>
              <a:t>s</a:t>
            </a:r>
            <a:r>
              <a:rPr sz="800" spc="-5" dirty="0">
                <a:solidFill>
                  <a:srgbClr val="333E48"/>
                </a:solidFill>
                <a:latin typeface="Arial"/>
                <a:cs typeface="Arial"/>
              </a:rPr>
              <a:t>e </a:t>
            </a:r>
            <a:r>
              <a:rPr sz="800" spc="5" dirty="0">
                <a:solidFill>
                  <a:srgbClr val="333E48"/>
                </a:solidFill>
                <a:latin typeface="Arial"/>
                <a:cs typeface="Arial"/>
              </a:rPr>
              <a:t>r</a:t>
            </a:r>
            <a:r>
              <a:rPr sz="800" spc="20" dirty="0">
                <a:solidFill>
                  <a:srgbClr val="333E48"/>
                </a:solidFill>
                <a:latin typeface="Arial"/>
                <a:cs typeface="Arial"/>
              </a:rPr>
              <a:t>e</a:t>
            </a:r>
            <a:r>
              <a:rPr sz="800" spc="35" dirty="0">
                <a:solidFill>
                  <a:srgbClr val="333E48"/>
                </a:solidFill>
                <a:latin typeface="Arial"/>
                <a:cs typeface="Arial"/>
              </a:rPr>
              <a:t>d</a:t>
            </a:r>
            <a:r>
              <a:rPr sz="800" spc="0" dirty="0">
                <a:solidFill>
                  <a:srgbClr val="333E48"/>
                </a:solidFill>
                <a:latin typeface="Arial"/>
                <a:cs typeface="Arial"/>
              </a:rPr>
              <a:t>e</a:t>
            </a:r>
            <a:r>
              <a:rPr sz="800" spc="-45" dirty="0">
                <a:solidFill>
                  <a:srgbClr val="333E48"/>
                </a:solidFill>
                <a:latin typeface="Arial"/>
                <a:cs typeface="Arial"/>
              </a:rPr>
              <a:t>s</a:t>
            </a:r>
            <a:r>
              <a:rPr sz="800" spc="15" dirty="0">
                <a:solidFill>
                  <a:srgbClr val="333E48"/>
                </a:solidFill>
                <a:latin typeface="Arial"/>
                <a:cs typeface="Arial"/>
              </a:rPr>
              <a:t>i</a:t>
            </a:r>
            <a:r>
              <a:rPr sz="800" spc="25" dirty="0">
                <a:solidFill>
                  <a:srgbClr val="333E48"/>
                </a:solidFill>
                <a:latin typeface="Arial"/>
                <a:cs typeface="Arial"/>
              </a:rPr>
              <a:t>gn</a:t>
            </a:r>
            <a:r>
              <a:rPr sz="800" spc="-10" dirty="0">
                <a:solidFill>
                  <a:srgbClr val="333E48"/>
                </a:solidFill>
                <a:latin typeface="Arial"/>
                <a:cs typeface="Arial"/>
              </a:rPr>
              <a:t> </a:t>
            </a:r>
            <a:r>
              <a:rPr sz="800" spc="25" dirty="0">
                <a:solidFill>
                  <a:srgbClr val="333E48"/>
                </a:solidFill>
                <a:latin typeface="Arial"/>
                <a:cs typeface="Arial"/>
              </a:rPr>
              <a:t>gr</a:t>
            </a:r>
            <a:r>
              <a:rPr sz="800" spc="-25" dirty="0">
                <a:solidFill>
                  <a:srgbClr val="333E48"/>
                </a:solidFill>
                <a:latin typeface="Arial"/>
                <a:cs typeface="Arial"/>
              </a:rPr>
              <a:t>a</a:t>
            </a:r>
            <a:r>
              <a:rPr sz="800" spc="25" dirty="0">
                <a:solidFill>
                  <a:srgbClr val="333E48"/>
                </a:solidFill>
                <a:latin typeface="Arial"/>
                <a:cs typeface="Arial"/>
              </a:rPr>
              <a:t>n</a:t>
            </a:r>
            <a:r>
              <a:rPr sz="800" spc="60" dirty="0">
                <a:solidFill>
                  <a:srgbClr val="333E48"/>
                </a:solidFill>
                <a:latin typeface="Arial"/>
                <a:cs typeface="Arial"/>
              </a:rPr>
              <a:t>t</a:t>
            </a:r>
            <a:r>
              <a:rPr sz="800" spc="-50" dirty="0">
                <a:solidFill>
                  <a:srgbClr val="333E48"/>
                </a:solidFill>
                <a:latin typeface="Arial"/>
                <a:cs typeface="Arial"/>
              </a:rPr>
              <a:t>s</a:t>
            </a:r>
            <a:r>
              <a:rPr sz="800" spc="-10" dirty="0">
                <a:solidFill>
                  <a:srgbClr val="333E48"/>
                </a:solidFill>
                <a:latin typeface="Arial"/>
                <a:cs typeface="Arial"/>
              </a:rPr>
              <a:t> </a:t>
            </a:r>
            <a:r>
              <a:rPr sz="800" spc="-25" dirty="0">
                <a:solidFill>
                  <a:srgbClr val="333E48"/>
                </a:solidFill>
                <a:latin typeface="Arial"/>
                <a:cs typeface="Arial"/>
              </a:rPr>
              <a:t>a</a:t>
            </a:r>
            <a:r>
              <a:rPr sz="800" spc="35" dirty="0">
                <a:solidFill>
                  <a:srgbClr val="333E48"/>
                </a:solidFill>
                <a:latin typeface="Arial"/>
                <a:cs typeface="Arial"/>
              </a:rPr>
              <a:t>n</a:t>
            </a:r>
            <a:r>
              <a:rPr sz="800" spc="25" dirty="0">
                <a:solidFill>
                  <a:srgbClr val="333E48"/>
                </a:solidFill>
                <a:latin typeface="Arial"/>
                <a:cs typeface="Arial"/>
              </a:rPr>
              <a:t>d</a:t>
            </a:r>
            <a:r>
              <a:rPr sz="800" spc="-10" dirty="0">
                <a:solidFill>
                  <a:srgbClr val="333E48"/>
                </a:solidFill>
                <a:latin typeface="Arial"/>
                <a:cs typeface="Arial"/>
              </a:rPr>
              <a:t> </a:t>
            </a:r>
            <a:r>
              <a:rPr sz="800" spc="25" dirty="0">
                <a:solidFill>
                  <a:srgbClr val="333E48"/>
                </a:solidFill>
                <a:latin typeface="Arial"/>
                <a:cs typeface="Arial"/>
              </a:rPr>
              <a:t>g</a:t>
            </a:r>
            <a:r>
              <a:rPr sz="800" spc="0" dirty="0">
                <a:solidFill>
                  <a:srgbClr val="333E48"/>
                </a:solidFill>
                <a:latin typeface="Arial"/>
                <a:cs typeface="Arial"/>
              </a:rPr>
              <a:t>e</a:t>
            </a:r>
            <a:r>
              <a:rPr sz="800" spc="35" dirty="0">
                <a:solidFill>
                  <a:srgbClr val="333E48"/>
                </a:solidFill>
                <a:latin typeface="Arial"/>
                <a:cs typeface="Arial"/>
              </a:rPr>
              <a:t>n</a:t>
            </a:r>
            <a:r>
              <a:rPr sz="800" spc="0" dirty="0">
                <a:solidFill>
                  <a:srgbClr val="333E48"/>
                </a:solidFill>
                <a:latin typeface="Arial"/>
                <a:cs typeface="Arial"/>
              </a:rPr>
              <a:t>e</a:t>
            </a:r>
            <a:r>
              <a:rPr sz="800" spc="25" dirty="0">
                <a:solidFill>
                  <a:srgbClr val="333E48"/>
                </a:solidFill>
                <a:latin typeface="Arial"/>
                <a:cs typeface="Arial"/>
              </a:rPr>
              <a:t>r</a:t>
            </a:r>
            <a:r>
              <a:rPr sz="800" spc="-30" dirty="0">
                <a:solidFill>
                  <a:srgbClr val="333E48"/>
                </a:solidFill>
                <a:latin typeface="Arial"/>
                <a:cs typeface="Arial"/>
              </a:rPr>
              <a:t>a</a:t>
            </a:r>
            <a:r>
              <a:rPr sz="800" spc="35" dirty="0">
                <a:solidFill>
                  <a:srgbClr val="333E48"/>
                </a:solidFill>
                <a:latin typeface="Arial"/>
                <a:cs typeface="Arial"/>
              </a:rPr>
              <a:t>t</a:t>
            </a:r>
            <a:r>
              <a:rPr sz="800" spc="-5" dirty="0">
                <a:solidFill>
                  <a:srgbClr val="333E48"/>
                </a:solidFill>
                <a:latin typeface="Arial"/>
                <a:cs typeface="Arial"/>
              </a:rPr>
              <a:t>e </a:t>
            </a:r>
            <a:r>
              <a:rPr sz="800" spc="-45" dirty="0">
                <a:solidFill>
                  <a:srgbClr val="333E48"/>
                </a:solidFill>
                <a:latin typeface="Arial"/>
                <a:cs typeface="Arial"/>
              </a:rPr>
              <a:t>s</a:t>
            </a:r>
            <a:r>
              <a:rPr sz="800" spc="45" dirty="0">
                <a:solidFill>
                  <a:srgbClr val="333E48"/>
                </a:solidFill>
                <a:latin typeface="Arial"/>
                <a:cs typeface="Arial"/>
              </a:rPr>
              <a:t>c</a:t>
            </a:r>
            <a:r>
              <a:rPr sz="800" spc="-20" dirty="0">
                <a:solidFill>
                  <a:srgbClr val="333E48"/>
                </a:solidFill>
                <a:latin typeface="Arial"/>
                <a:cs typeface="Arial"/>
              </a:rPr>
              <a:t>a</a:t>
            </a:r>
            <a:r>
              <a:rPr sz="800" spc="0" dirty="0">
                <a:solidFill>
                  <a:srgbClr val="333E48"/>
                </a:solidFill>
                <a:latin typeface="Arial"/>
                <a:cs typeface="Arial"/>
              </a:rPr>
              <a:t>l</a:t>
            </a:r>
            <a:r>
              <a:rPr sz="800" spc="-5" dirty="0">
                <a:solidFill>
                  <a:srgbClr val="333E48"/>
                </a:solidFill>
                <a:latin typeface="Arial"/>
                <a:cs typeface="Arial"/>
              </a:rPr>
              <a:t>a</a:t>
            </a:r>
            <a:r>
              <a:rPr sz="800" spc="35" dirty="0">
                <a:solidFill>
                  <a:srgbClr val="333E48"/>
                </a:solidFill>
                <a:latin typeface="Arial"/>
                <a:cs typeface="Arial"/>
              </a:rPr>
              <a:t>b</a:t>
            </a:r>
            <a:r>
              <a:rPr sz="800" spc="20" dirty="0">
                <a:solidFill>
                  <a:srgbClr val="333E48"/>
                </a:solidFill>
                <a:latin typeface="Arial"/>
                <a:cs typeface="Arial"/>
              </a:rPr>
              <a:t>l</a:t>
            </a:r>
            <a:r>
              <a:rPr sz="800" spc="-5" dirty="0">
                <a:solidFill>
                  <a:srgbClr val="333E48"/>
                </a:solidFill>
                <a:latin typeface="Arial"/>
                <a:cs typeface="Arial"/>
              </a:rPr>
              <a:t>e</a:t>
            </a:r>
            <a:r>
              <a:rPr sz="800" spc="-10" dirty="0">
                <a:solidFill>
                  <a:srgbClr val="333E48"/>
                </a:solidFill>
                <a:latin typeface="Arial"/>
                <a:cs typeface="Arial"/>
              </a:rPr>
              <a:t> </a:t>
            </a:r>
            <a:r>
              <a:rPr sz="800" spc="40" dirty="0">
                <a:solidFill>
                  <a:srgbClr val="333E48"/>
                </a:solidFill>
                <a:latin typeface="Arial"/>
                <a:cs typeface="Arial"/>
              </a:rPr>
              <a:t>p</a:t>
            </a:r>
            <a:r>
              <a:rPr sz="800" spc="20" dirty="0">
                <a:solidFill>
                  <a:srgbClr val="333E48"/>
                </a:solidFill>
                <a:latin typeface="Arial"/>
                <a:cs typeface="Arial"/>
              </a:rPr>
              <a:t>e</a:t>
            </a:r>
            <a:r>
              <a:rPr sz="800" spc="15" dirty="0">
                <a:solidFill>
                  <a:srgbClr val="333E48"/>
                </a:solidFill>
                <a:latin typeface="Arial"/>
                <a:cs typeface="Arial"/>
              </a:rPr>
              <a:t>d</a:t>
            </a:r>
            <a:r>
              <a:rPr sz="800" spc="-20" dirty="0">
                <a:solidFill>
                  <a:srgbClr val="333E48"/>
                </a:solidFill>
                <a:latin typeface="Arial"/>
                <a:cs typeface="Arial"/>
              </a:rPr>
              <a:t>a</a:t>
            </a:r>
            <a:r>
              <a:rPr sz="800" spc="25" dirty="0">
                <a:solidFill>
                  <a:srgbClr val="333E48"/>
                </a:solidFill>
                <a:latin typeface="Arial"/>
                <a:cs typeface="Arial"/>
              </a:rPr>
              <a:t>g</a:t>
            </a:r>
            <a:r>
              <a:rPr sz="800" spc="45" dirty="0">
                <a:solidFill>
                  <a:srgbClr val="333E48"/>
                </a:solidFill>
                <a:latin typeface="Arial"/>
                <a:cs typeface="Arial"/>
              </a:rPr>
              <a:t>o</a:t>
            </a:r>
            <a:r>
              <a:rPr sz="800" spc="40" dirty="0">
                <a:solidFill>
                  <a:srgbClr val="333E48"/>
                </a:solidFill>
                <a:latin typeface="Arial"/>
                <a:cs typeface="Arial"/>
              </a:rPr>
              <a:t>g</a:t>
            </a:r>
            <a:r>
              <a:rPr sz="800" spc="10" dirty="0">
                <a:solidFill>
                  <a:srgbClr val="333E48"/>
                </a:solidFill>
                <a:latin typeface="Arial"/>
                <a:cs typeface="Arial"/>
              </a:rPr>
              <a:t>i</a:t>
            </a:r>
            <a:r>
              <a:rPr sz="800" spc="45" dirty="0">
                <a:solidFill>
                  <a:srgbClr val="333E48"/>
                </a:solidFill>
                <a:latin typeface="Arial"/>
                <a:cs typeface="Arial"/>
              </a:rPr>
              <a:t>c</a:t>
            </a:r>
            <a:r>
              <a:rPr sz="800" spc="-20" dirty="0">
                <a:solidFill>
                  <a:srgbClr val="333E48"/>
                </a:solidFill>
                <a:latin typeface="Arial"/>
                <a:cs typeface="Arial"/>
              </a:rPr>
              <a:t>a</a:t>
            </a:r>
            <a:r>
              <a:rPr sz="800" spc="20" dirty="0">
                <a:solidFill>
                  <a:srgbClr val="333E48"/>
                </a:solidFill>
                <a:latin typeface="Arial"/>
                <a:cs typeface="Arial"/>
              </a:rPr>
              <a:t>l</a:t>
            </a:r>
            <a:r>
              <a:rPr sz="800" spc="-10" dirty="0">
                <a:solidFill>
                  <a:srgbClr val="333E48"/>
                </a:solidFill>
                <a:latin typeface="Arial"/>
                <a:cs typeface="Arial"/>
              </a:rPr>
              <a:t> </a:t>
            </a:r>
            <a:r>
              <a:rPr sz="800" spc="75" dirty="0">
                <a:solidFill>
                  <a:srgbClr val="333E48"/>
                </a:solidFill>
                <a:latin typeface="Arial"/>
                <a:cs typeface="Arial"/>
              </a:rPr>
              <a:t>m</a:t>
            </a:r>
            <a:r>
              <a:rPr sz="800" spc="45" dirty="0">
                <a:solidFill>
                  <a:srgbClr val="333E48"/>
                </a:solidFill>
                <a:latin typeface="Arial"/>
                <a:cs typeface="Arial"/>
              </a:rPr>
              <a:t>od</a:t>
            </a:r>
            <a:r>
              <a:rPr sz="800" spc="0" dirty="0">
                <a:solidFill>
                  <a:srgbClr val="333E48"/>
                </a:solidFill>
                <a:latin typeface="Arial"/>
                <a:cs typeface="Arial"/>
              </a:rPr>
              <a:t>e</a:t>
            </a:r>
            <a:r>
              <a:rPr sz="800" spc="35" dirty="0">
                <a:solidFill>
                  <a:srgbClr val="333E48"/>
                </a:solidFill>
                <a:latin typeface="Arial"/>
                <a:cs typeface="Arial"/>
              </a:rPr>
              <a:t>l</a:t>
            </a:r>
            <a:r>
              <a:rPr sz="800" spc="-35" dirty="0">
                <a:solidFill>
                  <a:srgbClr val="333E48"/>
                </a:solidFill>
                <a:latin typeface="Arial"/>
                <a:cs typeface="Arial"/>
              </a:rPr>
              <a:t>s</a:t>
            </a:r>
            <a:r>
              <a:rPr sz="800" spc="-25" dirty="0">
                <a:solidFill>
                  <a:srgbClr val="333E48"/>
                </a:solidFill>
                <a:latin typeface="Arial"/>
                <a:cs typeface="Arial"/>
              </a:rPr>
              <a:t>.</a:t>
            </a:r>
            <a:endParaRPr sz="800">
              <a:latin typeface="Arial"/>
              <a:cs typeface="Arial"/>
            </a:endParaRPr>
          </a:p>
        </p:txBody>
      </p:sp>
      <p:sp>
        <p:nvSpPr>
          <p:cNvPr id="217" name="object 217"/>
          <p:cNvSpPr txBox="1"/>
          <p:nvPr/>
        </p:nvSpPr>
        <p:spPr>
          <a:xfrm>
            <a:off x="1972051" y="2007778"/>
            <a:ext cx="1201420" cy="974090"/>
          </a:xfrm>
          <a:prstGeom prst="rect">
            <a:avLst/>
          </a:prstGeom>
        </p:spPr>
        <p:txBody>
          <a:bodyPr vert="horz" wrap="square" lIns="0" tIns="0" rIns="0" bIns="0" rtlCol="0">
            <a:spAutoFit/>
          </a:bodyPr>
          <a:lstStyle/>
          <a:p>
            <a:pPr marL="12700" marR="317500">
              <a:lnSpc>
                <a:spcPct val="108300"/>
              </a:lnSpc>
            </a:pPr>
            <a:r>
              <a:rPr sz="900" b="1" spc="-65" dirty="0">
                <a:solidFill>
                  <a:srgbClr val="333E48"/>
                </a:solidFill>
                <a:latin typeface="Arial"/>
                <a:cs typeface="Arial"/>
              </a:rPr>
              <a:t>R</a:t>
            </a:r>
            <a:r>
              <a:rPr sz="900" b="1" spc="0" dirty="0">
                <a:solidFill>
                  <a:srgbClr val="333E48"/>
                </a:solidFill>
                <a:latin typeface="Arial"/>
                <a:cs typeface="Arial"/>
              </a:rPr>
              <a:t>e</a:t>
            </a:r>
            <a:r>
              <a:rPr sz="900" b="1" spc="5" dirty="0">
                <a:solidFill>
                  <a:srgbClr val="333E48"/>
                </a:solidFill>
                <a:latin typeface="Arial"/>
                <a:cs typeface="Arial"/>
              </a:rPr>
              <a:t>d</a:t>
            </a:r>
            <a:r>
              <a:rPr sz="900" b="1" dirty="0">
                <a:solidFill>
                  <a:srgbClr val="333E48"/>
                </a:solidFill>
                <a:latin typeface="Arial"/>
                <a:cs typeface="Arial"/>
              </a:rPr>
              <a:t>u</a:t>
            </a:r>
            <a:r>
              <a:rPr sz="900" b="1" spc="-15" dirty="0">
                <a:solidFill>
                  <a:srgbClr val="333E48"/>
                </a:solidFill>
                <a:latin typeface="Arial"/>
                <a:cs typeface="Arial"/>
              </a:rPr>
              <a:t>c</a:t>
            </a:r>
            <a:r>
              <a:rPr sz="900" b="1" spc="-5" dirty="0">
                <a:solidFill>
                  <a:srgbClr val="333E48"/>
                </a:solidFill>
                <a:latin typeface="Arial"/>
                <a:cs typeface="Arial"/>
              </a:rPr>
              <a:t>e</a:t>
            </a:r>
            <a:r>
              <a:rPr sz="900" b="1" spc="-35" dirty="0">
                <a:solidFill>
                  <a:srgbClr val="333E48"/>
                </a:solidFill>
                <a:latin typeface="Arial"/>
                <a:cs typeface="Arial"/>
              </a:rPr>
              <a:t> </a:t>
            </a:r>
            <a:r>
              <a:rPr sz="900" b="1" spc="35" dirty="0">
                <a:solidFill>
                  <a:srgbClr val="333E48"/>
                </a:solidFill>
                <a:latin typeface="Arial"/>
                <a:cs typeface="Arial"/>
              </a:rPr>
              <a:t>t</a:t>
            </a:r>
            <a:r>
              <a:rPr sz="900" b="1" spc="5" dirty="0">
                <a:solidFill>
                  <a:srgbClr val="333E48"/>
                </a:solidFill>
                <a:latin typeface="Arial"/>
                <a:cs typeface="Arial"/>
              </a:rPr>
              <a:t>h</a:t>
            </a:r>
            <a:r>
              <a:rPr sz="900" b="1" spc="-5" dirty="0">
                <a:solidFill>
                  <a:srgbClr val="333E48"/>
                </a:solidFill>
                <a:latin typeface="Arial"/>
                <a:cs typeface="Arial"/>
              </a:rPr>
              <a:t>e</a:t>
            </a:r>
            <a:r>
              <a:rPr sz="900" b="1" spc="-35" dirty="0">
                <a:solidFill>
                  <a:srgbClr val="333E48"/>
                </a:solidFill>
                <a:latin typeface="Arial"/>
                <a:cs typeface="Arial"/>
              </a:rPr>
              <a:t> </a:t>
            </a:r>
            <a:r>
              <a:rPr sz="900" b="1" spc="-60" dirty="0">
                <a:solidFill>
                  <a:srgbClr val="333E48"/>
                </a:solidFill>
                <a:latin typeface="Arial"/>
                <a:cs typeface="Arial"/>
              </a:rPr>
              <a:t>R</a:t>
            </a:r>
            <a:r>
              <a:rPr sz="900" b="1" spc="-5" dirty="0">
                <a:solidFill>
                  <a:srgbClr val="333E48"/>
                </a:solidFill>
                <a:latin typeface="Arial"/>
                <a:cs typeface="Arial"/>
              </a:rPr>
              <a:t>i</a:t>
            </a:r>
            <a:r>
              <a:rPr sz="900" b="1" spc="-90" dirty="0">
                <a:solidFill>
                  <a:srgbClr val="333E48"/>
                </a:solidFill>
                <a:latin typeface="Arial"/>
                <a:cs typeface="Arial"/>
              </a:rPr>
              <a:t>s</a:t>
            </a:r>
            <a:r>
              <a:rPr sz="900" b="1" spc="-5" dirty="0">
                <a:solidFill>
                  <a:srgbClr val="333E48"/>
                </a:solidFill>
                <a:latin typeface="Arial"/>
                <a:cs typeface="Arial"/>
              </a:rPr>
              <a:t>k </a:t>
            </a:r>
            <a:r>
              <a:rPr sz="900" b="1" spc="5" dirty="0">
                <a:solidFill>
                  <a:srgbClr val="333E48"/>
                </a:solidFill>
                <a:latin typeface="Arial"/>
                <a:cs typeface="Arial"/>
              </a:rPr>
              <a:t>o</a:t>
            </a:r>
            <a:r>
              <a:rPr sz="900" b="1" spc="10" dirty="0">
                <a:solidFill>
                  <a:srgbClr val="333E48"/>
                </a:solidFill>
                <a:latin typeface="Arial"/>
                <a:cs typeface="Arial"/>
              </a:rPr>
              <a:t>f</a:t>
            </a:r>
            <a:r>
              <a:rPr sz="900" b="1" spc="-35" dirty="0">
                <a:solidFill>
                  <a:srgbClr val="333E48"/>
                </a:solidFill>
                <a:latin typeface="Arial"/>
                <a:cs typeface="Arial"/>
              </a:rPr>
              <a:t> </a:t>
            </a:r>
            <a:r>
              <a:rPr sz="900" b="1" spc="-70" dirty="0">
                <a:solidFill>
                  <a:srgbClr val="333E48"/>
                </a:solidFill>
                <a:latin typeface="Arial"/>
                <a:cs typeface="Arial"/>
              </a:rPr>
              <a:t>A</a:t>
            </a:r>
            <a:r>
              <a:rPr sz="900" b="1" spc="5" dirty="0">
                <a:solidFill>
                  <a:srgbClr val="333E48"/>
                </a:solidFill>
                <a:latin typeface="Arial"/>
                <a:cs typeface="Arial"/>
              </a:rPr>
              <a:t>d</a:t>
            </a:r>
            <a:r>
              <a:rPr sz="900" b="1" spc="10" dirty="0">
                <a:solidFill>
                  <a:srgbClr val="333E48"/>
                </a:solidFill>
                <a:latin typeface="Arial"/>
                <a:cs typeface="Arial"/>
              </a:rPr>
              <a:t>o</a:t>
            </a:r>
            <a:r>
              <a:rPr sz="900" b="1" spc="5" dirty="0">
                <a:solidFill>
                  <a:srgbClr val="333E48"/>
                </a:solidFill>
                <a:latin typeface="Arial"/>
                <a:cs typeface="Arial"/>
              </a:rPr>
              <a:t>p</a:t>
            </a:r>
            <a:r>
              <a:rPr sz="900" b="1" spc="35" dirty="0">
                <a:solidFill>
                  <a:srgbClr val="333E48"/>
                </a:solidFill>
                <a:latin typeface="Arial"/>
                <a:cs typeface="Arial"/>
              </a:rPr>
              <a:t>t</a:t>
            </a:r>
            <a:r>
              <a:rPr sz="900" b="1" spc="-5" dirty="0">
                <a:solidFill>
                  <a:srgbClr val="333E48"/>
                </a:solidFill>
                <a:latin typeface="Arial"/>
                <a:cs typeface="Arial"/>
              </a:rPr>
              <a:t>i</a:t>
            </a:r>
            <a:r>
              <a:rPr sz="900" b="1" spc="10" dirty="0">
                <a:solidFill>
                  <a:srgbClr val="333E48"/>
                </a:solidFill>
                <a:latin typeface="Arial"/>
                <a:cs typeface="Arial"/>
              </a:rPr>
              <a:t>on</a:t>
            </a:r>
            <a:endParaRPr sz="900">
              <a:latin typeface="Arial"/>
              <a:cs typeface="Arial"/>
            </a:endParaRPr>
          </a:p>
          <a:p>
            <a:pPr marL="12700" marR="5080">
              <a:lnSpc>
                <a:spcPct val="108300"/>
              </a:lnSpc>
              <a:spcBef>
                <a:spcPts val="195"/>
              </a:spcBef>
            </a:pPr>
            <a:r>
              <a:rPr sz="800" spc="-75" dirty="0">
                <a:solidFill>
                  <a:srgbClr val="333E48"/>
                </a:solidFill>
                <a:latin typeface="Arial"/>
                <a:cs typeface="Arial"/>
              </a:rPr>
              <a:t>T</a:t>
            </a:r>
            <a:r>
              <a:rPr sz="800" spc="-25" dirty="0">
                <a:solidFill>
                  <a:srgbClr val="333E48"/>
                </a:solidFill>
                <a:latin typeface="Arial"/>
                <a:cs typeface="Arial"/>
              </a:rPr>
              <a:t>a</a:t>
            </a:r>
            <a:r>
              <a:rPr sz="800" spc="15" dirty="0">
                <a:solidFill>
                  <a:srgbClr val="333E48"/>
                </a:solidFill>
                <a:latin typeface="Arial"/>
                <a:cs typeface="Arial"/>
              </a:rPr>
              <a:t>r</a:t>
            </a:r>
            <a:r>
              <a:rPr sz="800" spc="25" dirty="0">
                <a:solidFill>
                  <a:srgbClr val="333E48"/>
                </a:solidFill>
                <a:latin typeface="Arial"/>
                <a:cs typeface="Arial"/>
              </a:rPr>
              <a:t>g</a:t>
            </a:r>
            <a:r>
              <a:rPr sz="800" spc="-5" dirty="0">
                <a:solidFill>
                  <a:srgbClr val="333E48"/>
                </a:solidFill>
                <a:latin typeface="Arial"/>
                <a:cs typeface="Arial"/>
              </a:rPr>
              <a:t>e</a:t>
            </a:r>
            <a:r>
              <a:rPr sz="800" spc="35" dirty="0">
                <a:solidFill>
                  <a:srgbClr val="333E48"/>
                </a:solidFill>
                <a:latin typeface="Arial"/>
                <a:cs typeface="Arial"/>
              </a:rPr>
              <a:t>t</a:t>
            </a:r>
            <a:r>
              <a:rPr sz="800" spc="0" dirty="0">
                <a:solidFill>
                  <a:srgbClr val="333E48"/>
                </a:solidFill>
                <a:latin typeface="Arial"/>
                <a:cs typeface="Arial"/>
              </a:rPr>
              <a:t>e</a:t>
            </a:r>
            <a:r>
              <a:rPr sz="800" spc="25" dirty="0">
                <a:solidFill>
                  <a:srgbClr val="333E48"/>
                </a:solidFill>
                <a:latin typeface="Arial"/>
                <a:cs typeface="Arial"/>
              </a:rPr>
              <a:t>d</a:t>
            </a:r>
            <a:r>
              <a:rPr sz="800" spc="-10" dirty="0">
                <a:solidFill>
                  <a:srgbClr val="333E48"/>
                </a:solidFill>
                <a:latin typeface="Arial"/>
                <a:cs typeface="Arial"/>
              </a:rPr>
              <a:t> </a:t>
            </a:r>
            <a:r>
              <a:rPr sz="800" spc="-45" dirty="0">
                <a:solidFill>
                  <a:srgbClr val="333E48"/>
                </a:solidFill>
                <a:latin typeface="Arial"/>
                <a:cs typeface="Arial"/>
              </a:rPr>
              <a:t>s</a:t>
            </a:r>
            <a:r>
              <a:rPr sz="800" spc="30" dirty="0">
                <a:solidFill>
                  <a:srgbClr val="333E48"/>
                </a:solidFill>
                <a:latin typeface="Arial"/>
                <a:cs typeface="Arial"/>
              </a:rPr>
              <a:t>u</a:t>
            </a:r>
            <a:r>
              <a:rPr sz="800" spc="35" dirty="0">
                <a:solidFill>
                  <a:srgbClr val="333E48"/>
                </a:solidFill>
                <a:latin typeface="Arial"/>
                <a:cs typeface="Arial"/>
              </a:rPr>
              <a:t>pp</a:t>
            </a:r>
            <a:r>
              <a:rPr sz="800" spc="60" dirty="0">
                <a:solidFill>
                  <a:srgbClr val="333E48"/>
                </a:solidFill>
                <a:latin typeface="Arial"/>
                <a:cs typeface="Arial"/>
              </a:rPr>
              <a:t>o</a:t>
            </a:r>
            <a:r>
              <a:rPr sz="800" spc="40" dirty="0">
                <a:solidFill>
                  <a:srgbClr val="333E48"/>
                </a:solidFill>
                <a:latin typeface="Arial"/>
                <a:cs typeface="Arial"/>
              </a:rPr>
              <a:t>r</a:t>
            </a:r>
            <a:r>
              <a:rPr sz="800" spc="45" dirty="0">
                <a:solidFill>
                  <a:srgbClr val="333E48"/>
                </a:solidFill>
                <a:latin typeface="Arial"/>
                <a:cs typeface="Arial"/>
              </a:rPr>
              <a:t>t</a:t>
            </a:r>
            <a:r>
              <a:rPr sz="800" spc="-10" dirty="0">
                <a:solidFill>
                  <a:srgbClr val="333E48"/>
                </a:solidFill>
                <a:latin typeface="Arial"/>
                <a:cs typeface="Arial"/>
              </a:rPr>
              <a:t> </a:t>
            </a:r>
            <a:r>
              <a:rPr sz="800" spc="-25" dirty="0">
                <a:solidFill>
                  <a:srgbClr val="333E48"/>
                </a:solidFill>
                <a:latin typeface="Arial"/>
                <a:cs typeface="Arial"/>
              </a:rPr>
              <a:t>a</a:t>
            </a:r>
            <a:r>
              <a:rPr sz="800" spc="35" dirty="0">
                <a:solidFill>
                  <a:srgbClr val="333E48"/>
                </a:solidFill>
                <a:latin typeface="Arial"/>
                <a:cs typeface="Arial"/>
              </a:rPr>
              <a:t>n</a:t>
            </a:r>
            <a:r>
              <a:rPr sz="800" spc="25" dirty="0">
                <a:solidFill>
                  <a:srgbClr val="333E48"/>
                </a:solidFill>
                <a:latin typeface="Arial"/>
                <a:cs typeface="Arial"/>
              </a:rPr>
              <a:t>d</a:t>
            </a:r>
            <a:r>
              <a:rPr sz="800" spc="10" dirty="0">
                <a:solidFill>
                  <a:srgbClr val="333E48"/>
                </a:solidFill>
                <a:latin typeface="Arial"/>
                <a:cs typeface="Arial"/>
              </a:rPr>
              <a:t> </a:t>
            </a:r>
            <a:r>
              <a:rPr sz="800" spc="5" dirty="0">
                <a:solidFill>
                  <a:srgbClr val="333E48"/>
                </a:solidFill>
                <a:latin typeface="Arial"/>
                <a:cs typeface="Arial"/>
              </a:rPr>
              <a:t>r</a:t>
            </a:r>
            <a:r>
              <a:rPr sz="800" spc="20" dirty="0">
                <a:solidFill>
                  <a:srgbClr val="333E48"/>
                </a:solidFill>
                <a:latin typeface="Arial"/>
                <a:cs typeface="Arial"/>
              </a:rPr>
              <a:t>e</a:t>
            </a:r>
            <a:r>
              <a:rPr sz="800" spc="25" dirty="0">
                <a:solidFill>
                  <a:srgbClr val="333E48"/>
                </a:solidFill>
                <a:latin typeface="Arial"/>
                <a:cs typeface="Arial"/>
              </a:rPr>
              <a:t>c</a:t>
            </a:r>
            <a:r>
              <a:rPr sz="800" spc="60" dirty="0">
                <a:solidFill>
                  <a:srgbClr val="333E48"/>
                </a:solidFill>
                <a:latin typeface="Arial"/>
                <a:cs typeface="Arial"/>
              </a:rPr>
              <a:t>o</a:t>
            </a:r>
            <a:r>
              <a:rPr sz="800" spc="25" dirty="0">
                <a:solidFill>
                  <a:srgbClr val="333E48"/>
                </a:solidFill>
                <a:latin typeface="Arial"/>
                <a:cs typeface="Arial"/>
              </a:rPr>
              <a:t>g</a:t>
            </a:r>
            <a:r>
              <a:rPr sz="800" spc="30" dirty="0">
                <a:solidFill>
                  <a:srgbClr val="333E48"/>
                </a:solidFill>
                <a:latin typeface="Arial"/>
                <a:cs typeface="Arial"/>
              </a:rPr>
              <a:t>n</a:t>
            </a:r>
            <a:r>
              <a:rPr sz="800" spc="5" dirty="0">
                <a:solidFill>
                  <a:srgbClr val="333E48"/>
                </a:solidFill>
                <a:latin typeface="Arial"/>
                <a:cs typeface="Arial"/>
              </a:rPr>
              <a:t>i</a:t>
            </a:r>
            <a:r>
              <a:rPr sz="800" spc="50" dirty="0">
                <a:solidFill>
                  <a:srgbClr val="333E48"/>
                </a:solidFill>
                <a:latin typeface="Arial"/>
                <a:cs typeface="Arial"/>
              </a:rPr>
              <a:t>t</a:t>
            </a:r>
            <a:r>
              <a:rPr sz="800" spc="10" dirty="0">
                <a:solidFill>
                  <a:srgbClr val="333E48"/>
                </a:solidFill>
                <a:latin typeface="Arial"/>
                <a:cs typeface="Arial"/>
              </a:rPr>
              <a:t>i</a:t>
            </a:r>
            <a:r>
              <a:rPr sz="800" spc="60" dirty="0">
                <a:solidFill>
                  <a:srgbClr val="333E48"/>
                </a:solidFill>
                <a:latin typeface="Arial"/>
                <a:cs typeface="Arial"/>
              </a:rPr>
              <a:t>o</a:t>
            </a:r>
            <a:r>
              <a:rPr sz="800" spc="25" dirty="0">
                <a:solidFill>
                  <a:srgbClr val="333E48"/>
                </a:solidFill>
                <a:latin typeface="Arial"/>
                <a:cs typeface="Arial"/>
              </a:rPr>
              <a:t>n</a:t>
            </a:r>
            <a:r>
              <a:rPr sz="800" spc="-10" dirty="0">
                <a:solidFill>
                  <a:srgbClr val="333E48"/>
                </a:solidFill>
                <a:latin typeface="Arial"/>
                <a:cs typeface="Arial"/>
              </a:rPr>
              <a:t> </a:t>
            </a:r>
            <a:r>
              <a:rPr sz="800" spc="-20" dirty="0">
                <a:solidFill>
                  <a:srgbClr val="333E48"/>
                </a:solidFill>
                <a:latin typeface="Arial"/>
                <a:cs typeface="Arial"/>
              </a:rPr>
              <a:t>a</a:t>
            </a:r>
            <a:r>
              <a:rPr sz="800" spc="25" dirty="0">
                <a:solidFill>
                  <a:srgbClr val="333E48"/>
                </a:solidFill>
                <a:latin typeface="Arial"/>
                <a:cs typeface="Arial"/>
              </a:rPr>
              <a:t>l</a:t>
            </a:r>
            <a:r>
              <a:rPr sz="800" spc="20" dirty="0">
                <a:solidFill>
                  <a:srgbClr val="333E48"/>
                </a:solidFill>
                <a:latin typeface="Arial"/>
                <a:cs typeface="Arial"/>
              </a:rPr>
              <a:t>l</a:t>
            </a:r>
            <a:r>
              <a:rPr sz="800" spc="-5" dirty="0">
                <a:solidFill>
                  <a:srgbClr val="333E48"/>
                </a:solidFill>
                <a:latin typeface="Arial"/>
                <a:cs typeface="Arial"/>
              </a:rPr>
              <a:t>ev</a:t>
            </a:r>
            <a:r>
              <a:rPr sz="800" spc="10" dirty="0">
                <a:solidFill>
                  <a:srgbClr val="333E48"/>
                </a:solidFill>
                <a:latin typeface="Arial"/>
                <a:cs typeface="Arial"/>
              </a:rPr>
              <a:t>i</a:t>
            </a:r>
            <a:r>
              <a:rPr sz="800" spc="-30" dirty="0">
                <a:solidFill>
                  <a:srgbClr val="333E48"/>
                </a:solidFill>
                <a:latin typeface="Arial"/>
                <a:cs typeface="Arial"/>
              </a:rPr>
              <a:t>a</a:t>
            </a:r>
            <a:r>
              <a:rPr sz="800" spc="35" dirty="0">
                <a:solidFill>
                  <a:srgbClr val="333E48"/>
                </a:solidFill>
                <a:latin typeface="Arial"/>
                <a:cs typeface="Arial"/>
              </a:rPr>
              <a:t>t</a:t>
            </a:r>
            <a:r>
              <a:rPr sz="800" spc="0" dirty="0">
                <a:solidFill>
                  <a:srgbClr val="333E48"/>
                </a:solidFill>
                <a:latin typeface="Arial"/>
                <a:cs typeface="Arial"/>
              </a:rPr>
              <a:t>e</a:t>
            </a:r>
            <a:r>
              <a:rPr sz="800" spc="-50" dirty="0">
                <a:solidFill>
                  <a:srgbClr val="333E48"/>
                </a:solidFill>
                <a:latin typeface="Arial"/>
                <a:cs typeface="Arial"/>
              </a:rPr>
              <a:t>s</a:t>
            </a:r>
            <a:r>
              <a:rPr sz="800" spc="-30" dirty="0">
                <a:solidFill>
                  <a:srgbClr val="333E48"/>
                </a:solidFill>
                <a:latin typeface="Arial"/>
                <a:cs typeface="Arial"/>
              </a:rPr>
              <a:t>  </a:t>
            </a:r>
            <a:r>
              <a:rPr sz="800" spc="50" dirty="0">
                <a:solidFill>
                  <a:srgbClr val="333E48"/>
                </a:solidFill>
                <a:latin typeface="Arial"/>
                <a:cs typeface="Arial"/>
              </a:rPr>
              <a:t>t</a:t>
            </a:r>
            <a:r>
              <a:rPr sz="800" spc="35" dirty="0">
                <a:solidFill>
                  <a:srgbClr val="333E48"/>
                </a:solidFill>
                <a:latin typeface="Arial"/>
                <a:cs typeface="Arial"/>
              </a:rPr>
              <a:t>h</a:t>
            </a:r>
            <a:r>
              <a:rPr sz="800" spc="-5" dirty="0">
                <a:solidFill>
                  <a:srgbClr val="333E48"/>
                </a:solidFill>
                <a:latin typeface="Arial"/>
                <a:cs typeface="Arial"/>
              </a:rPr>
              <a:t>e</a:t>
            </a:r>
            <a:r>
              <a:rPr sz="800" spc="-10" dirty="0">
                <a:solidFill>
                  <a:srgbClr val="333E48"/>
                </a:solidFill>
                <a:latin typeface="Arial"/>
                <a:cs typeface="Arial"/>
              </a:rPr>
              <a:t> </a:t>
            </a:r>
            <a:r>
              <a:rPr sz="800" spc="40" dirty="0">
                <a:solidFill>
                  <a:srgbClr val="333E48"/>
                </a:solidFill>
                <a:latin typeface="Arial"/>
                <a:cs typeface="Arial"/>
              </a:rPr>
              <a:t>p</a:t>
            </a:r>
            <a:r>
              <a:rPr sz="800" spc="0" dirty="0">
                <a:solidFill>
                  <a:srgbClr val="333E48"/>
                </a:solidFill>
                <a:latin typeface="Arial"/>
                <a:cs typeface="Arial"/>
              </a:rPr>
              <a:t>e</a:t>
            </a:r>
            <a:r>
              <a:rPr sz="800" spc="30" dirty="0">
                <a:solidFill>
                  <a:srgbClr val="333E48"/>
                </a:solidFill>
                <a:latin typeface="Arial"/>
                <a:cs typeface="Arial"/>
              </a:rPr>
              <a:t>d</a:t>
            </a:r>
            <a:r>
              <a:rPr sz="800" spc="-20" dirty="0">
                <a:solidFill>
                  <a:srgbClr val="333E48"/>
                </a:solidFill>
                <a:latin typeface="Arial"/>
                <a:cs typeface="Arial"/>
              </a:rPr>
              <a:t>a</a:t>
            </a:r>
            <a:r>
              <a:rPr sz="800" spc="25" dirty="0">
                <a:solidFill>
                  <a:srgbClr val="333E48"/>
                </a:solidFill>
                <a:latin typeface="Arial"/>
                <a:cs typeface="Arial"/>
              </a:rPr>
              <a:t>g</a:t>
            </a:r>
            <a:r>
              <a:rPr sz="800" spc="60" dirty="0">
                <a:solidFill>
                  <a:srgbClr val="333E48"/>
                </a:solidFill>
                <a:latin typeface="Arial"/>
                <a:cs typeface="Arial"/>
              </a:rPr>
              <a:t>o</a:t>
            </a:r>
            <a:r>
              <a:rPr sz="800" spc="25" dirty="0">
                <a:solidFill>
                  <a:srgbClr val="333E48"/>
                </a:solidFill>
                <a:latin typeface="Arial"/>
                <a:cs typeface="Arial"/>
              </a:rPr>
              <a:t>g</a:t>
            </a:r>
            <a:r>
              <a:rPr sz="800" spc="10" dirty="0">
                <a:solidFill>
                  <a:srgbClr val="333E48"/>
                </a:solidFill>
                <a:latin typeface="Arial"/>
                <a:cs typeface="Arial"/>
              </a:rPr>
              <a:t>i</a:t>
            </a:r>
            <a:r>
              <a:rPr sz="800" spc="45" dirty="0">
                <a:solidFill>
                  <a:srgbClr val="333E48"/>
                </a:solidFill>
                <a:latin typeface="Arial"/>
                <a:cs typeface="Arial"/>
              </a:rPr>
              <a:t>c</a:t>
            </a:r>
            <a:r>
              <a:rPr sz="800" spc="-20" dirty="0">
                <a:solidFill>
                  <a:srgbClr val="333E48"/>
                </a:solidFill>
                <a:latin typeface="Arial"/>
                <a:cs typeface="Arial"/>
              </a:rPr>
              <a:t>a</a:t>
            </a:r>
            <a:r>
              <a:rPr sz="800" spc="30" dirty="0">
                <a:solidFill>
                  <a:srgbClr val="333E48"/>
                </a:solidFill>
                <a:latin typeface="Arial"/>
                <a:cs typeface="Arial"/>
              </a:rPr>
              <a:t>l</a:t>
            </a:r>
            <a:r>
              <a:rPr sz="800" spc="-30" dirty="0">
                <a:solidFill>
                  <a:srgbClr val="333E48"/>
                </a:solidFill>
                <a:latin typeface="Arial"/>
                <a:cs typeface="Arial"/>
              </a:rPr>
              <a:t>, </a:t>
            </a:r>
            <a:r>
              <a:rPr sz="800" spc="35" dirty="0">
                <a:solidFill>
                  <a:srgbClr val="333E48"/>
                </a:solidFill>
                <a:latin typeface="Arial"/>
                <a:cs typeface="Arial"/>
              </a:rPr>
              <a:t>t</a:t>
            </a:r>
            <a:r>
              <a:rPr sz="800" spc="0" dirty="0">
                <a:solidFill>
                  <a:srgbClr val="333E48"/>
                </a:solidFill>
                <a:latin typeface="Arial"/>
                <a:cs typeface="Arial"/>
              </a:rPr>
              <a:t>e</a:t>
            </a:r>
            <a:r>
              <a:rPr sz="800" spc="35" dirty="0">
                <a:solidFill>
                  <a:srgbClr val="333E48"/>
                </a:solidFill>
                <a:latin typeface="Arial"/>
                <a:cs typeface="Arial"/>
              </a:rPr>
              <a:t>chn</a:t>
            </a:r>
            <a:r>
              <a:rPr sz="800" spc="60" dirty="0">
                <a:solidFill>
                  <a:srgbClr val="333E48"/>
                </a:solidFill>
                <a:latin typeface="Arial"/>
                <a:cs typeface="Arial"/>
              </a:rPr>
              <a:t>o</a:t>
            </a:r>
            <a:r>
              <a:rPr sz="800" spc="20" dirty="0">
                <a:solidFill>
                  <a:srgbClr val="333E48"/>
                </a:solidFill>
                <a:latin typeface="Arial"/>
                <a:cs typeface="Arial"/>
              </a:rPr>
              <a:t>l</a:t>
            </a:r>
            <a:r>
              <a:rPr sz="800" spc="60" dirty="0">
                <a:solidFill>
                  <a:srgbClr val="333E48"/>
                </a:solidFill>
                <a:latin typeface="Arial"/>
                <a:cs typeface="Arial"/>
              </a:rPr>
              <a:t>o</a:t>
            </a:r>
            <a:r>
              <a:rPr sz="800" spc="25" dirty="0">
                <a:solidFill>
                  <a:srgbClr val="333E48"/>
                </a:solidFill>
                <a:latin typeface="Arial"/>
                <a:cs typeface="Arial"/>
              </a:rPr>
              <a:t>g</a:t>
            </a:r>
            <a:r>
              <a:rPr sz="800" spc="10" dirty="0">
                <a:solidFill>
                  <a:srgbClr val="333E48"/>
                </a:solidFill>
                <a:latin typeface="Arial"/>
                <a:cs typeface="Arial"/>
              </a:rPr>
              <a:t>i</a:t>
            </a:r>
            <a:r>
              <a:rPr sz="800" spc="45" dirty="0">
                <a:solidFill>
                  <a:srgbClr val="333E48"/>
                </a:solidFill>
                <a:latin typeface="Arial"/>
                <a:cs typeface="Arial"/>
              </a:rPr>
              <a:t>c</a:t>
            </a:r>
            <a:r>
              <a:rPr sz="800" spc="-20" dirty="0">
                <a:solidFill>
                  <a:srgbClr val="333E48"/>
                </a:solidFill>
                <a:latin typeface="Arial"/>
                <a:cs typeface="Arial"/>
              </a:rPr>
              <a:t>a</a:t>
            </a:r>
            <a:r>
              <a:rPr sz="800" spc="30" dirty="0">
                <a:solidFill>
                  <a:srgbClr val="333E48"/>
                </a:solidFill>
                <a:latin typeface="Arial"/>
                <a:cs typeface="Arial"/>
              </a:rPr>
              <a:t>l</a:t>
            </a:r>
            <a:r>
              <a:rPr sz="800" spc="-30" dirty="0">
                <a:solidFill>
                  <a:srgbClr val="333E48"/>
                </a:solidFill>
                <a:latin typeface="Arial"/>
                <a:cs typeface="Arial"/>
              </a:rPr>
              <a:t>,</a:t>
            </a:r>
            <a:r>
              <a:rPr sz="800" spc="-10" dirty="0">
                <a:solidFill>
                  <a:srgbClr val="333E48"/>
                </a:solidFill>
                <a:latin typeface="Arial"/>
                <a:cs typeface="Arial"/>
              </a:rPr>
              <a:t> </a:t>
            </a:r>
            <a:r>
              <a:rPr sz="800" spc="-25" dirty="0">
                <a:solidFill>
                  <a:srgbClr val="333E48"/>
                </a:solidFill>
                <a:latin typeface="Arial"/>
                <a:cs typeface="Arial"/>
              </a:rPr>
              <a:t>a</a:t>
            </a:r>
            <a:r>
              <a:rPr sz="800" spc="35" dirty="0">
                <a:solidFill>
                  <a:srgbClr val="333E48"/>
                </a:solidFill>
                <a:latin typeface="Arial"/>
                <a:cs typeface="Arial"/>
              </a:rPr>
              <a:t>n</a:t>
            </a:r>
            <a:r>
              <a:rPr sz="800" spc="25" dirty="0">
                <a:solidFill>
                  <a:srgbClr val="333E48"/>
                </a:solidFill>
                <a:latin typeface="Arial"/>
                <a:cs typeface="Arial"/>
              </a:rPr>
              <a:t>d</a:t>
            </a:r>
            <a:r>
              <a:rPr sz="800" spc="-10" dirty="0">
                <a:solidFill>
                  <a:srgbClr val="333E48"/>
                </a:solidFill>
                <a:latin typeface="Arial"/>
                <a:cs typeface="Arial"/>
              </a:rPr>
              <a:t> </a:t>
            </a:r>
            <a:r>
              <a:rPr sz="800" spc="-45" dirty="0">
                <a:solidFill>
                  <a:srgbClr val="333E48"/>
                </a:solidFill>
                <a:latin typeface="Arial"/>
                <a:cs typeface="Arial"/>
              </a:rPr>
              <a:t>s</a:t>
            </a:r>
            <a:r>
              <a:rPr sz="800" spc="60" dirty="0">
                <a:solidFill>
                  <a:srgbClr val="333E48"/>
                </a:solidFill>
                <a:latin typeface="Arial"/>
                <a:cs typeface="Arial"/>
              </a:rPr>
              <a:t>o</a:t>
            </a:r>
            <a:r>
              <a:rPr sz="800" spc="35" dirty="0">
                <a:solidFill>
                  <a:srgbClr val="333E48"/>
                </a:solidFill>
                <a:latin typeface="Arial"/>
                <a:cs typeface="Arial"/>
              </a:rPr>
              <a:t>c</a:t>
            </a:r>
            <a:r>
              <a:rPr sz="800" spc="10" dirty="0">
                <a:solidFill>
                  <a:srgbClr val="333E48"/>
                </a:solidFill>
                <a:latin typeface="Arial"/>
                <a:cs typeface="Arial"/>
              </a:rPr>
              <a:t>i</a:t>
            </a:r>
            <a:r>
              <a:rPr sz="800" spc="-20" dirty="0">
                <a:solidFill>
                  <a:srgbClr val="333E48"/>
                </a:solidFill>
                <a:latin typeface="Arial"/>
                <a:cs typeface="Arial"/>
              </a:rPr>
              <a:t>a</a:t>
            </a:r>
            <a:r>
              <a:rPr sz="800" spc="20" dirty="0">
                <a:solidFill>
                  <a:srgbClr val="333E48"/>
                </a:solidFill>
                <a:latin typeface="Arial"/>
                <a:cs typeface="Arial"/>
              </a:rPr>
              <a:t>l</a:t>
            </a:r>
            <a:r>
              <a:rPr sz="800" spc="25" dirty="0">
                <a:solidFill>
                  <a:srgbClr val="333E48"/>
                </a:solidFill>
                <a:latin typeface="Arial"/>
                <a:cs typeface="Arial"/>
              </a:rPr>
              <a:t> c</a:t>
            </a:r>
            <a:r>
              <a:rPr sz="800" spc="50" dirty="0">
                <a:solidFill>
                  <a:srgbClr val="333E48"/>
                </a:solidFill>
                <a:latin typeface="Arial"/>
                <a:cs typeface="Arial"/>
              </a:rPr>
              <a:t>on</a:t>
            </a:r>
            <a:r>
              <a:rPr sz="800" spc="30" dirty="0">
                <a:solidFill>
                  <a:srgbClr val="333E48"/>
                </a:solidFill>
                <a:latin typeface="Arial"/>
                <a:cs typeface="Arial"/>
              </a:rPr>
              <a:t>c</a:t>
            </a:r>
            <a:r>
              <a:rPr sz="800" spc="0" dirty="0">
                <a:solidFill>
                  <a:srgbClr val="333E48"/>
                </a:solidFill>
                <a:latin typeface="Arial"/>
                <a:cs typeface="Arial"/>
              </a:rPr>
              <a:t>e</a:t>
            </a:r>
            <a:r>
              <a:rPr sz="800" spc="20" dirty="0">
                <a:solidFill>
                  <a:srgbClr val="333E48"/>
                </a:solidFill>
                <a:latin typeface="Arial"/>
                <a:cs typeface="Arial"/>
              </a:rPr>
              <a:t>r</a:t>
            </a:r>
            <a:r>
              <a:rPr sz="800" spc="30" dirty="0">
                <a:solidFill>
                  <a:srgbClr val="333E48"/>
                </a:solidFill>
                <a:latin typeface="Arial"/>
                <a:cs typeface="Arial"/>
              </a:rPr>
              <a:t>n</a:t>
            </a:r>
            <a:r>
              <a:rPr sz="800" spc="-50" dirty="0">
                <a:solidFill>
                  <a:srgbClr val="333E48"/>
                </a:solidFill>
                <a:latin typeface="Arial"/>
                <a:cs typeface="Arial"/>
              </a:rPr>
              <a:t>s</a:t>
            </a:r>
            <a:r>
              <a:rPr sz="800" spc="-10" dirty="0">
                <a:solidFill>
                  <a:srgbClr val="333E48"/>
                </a:solidFill>
                <a:latin typeface="Arial"/>
                <a:cs typeface="Arial"/>
              </a:rPr>
              <a:t> </a:t>
            </a:r>
            <a:r>
              <a:rPr sz="800" spc="50" dirty="0">
                <a:solidFill>
                  <a:srgbClr val="333E48"/>
                </a:solidFill>
                <a:latin typeface="Arial"/>
                <a:cs typeface="Arial"/>
              </a:rPr>
              <a:t>o</a:t>
            </a:r>
            <a:r>
              <a:rPr sz="800" spc="30" dirty="0">
                <a:solidFill>
                  <a:srgbClr val="333E48"/>
                </a:solidFill>
                <a:latin typeface="Arial"/>
                <a:cs typeface="Arial"/>
              </a:rPr>
              <a:t>f</a:t>
            </a:r>
            <a:r>
              <a:rPr sz="800" spc="-10" dirty="0">
                <a:solidFill>
                  <a:srgbClr val="333E48"/>
                </a:solidFill>
                <a:latin typeface="Arial"/>
                <a:cs typeface="Arial"/>
              </a:rPr>
              <a:t> </a:t>
            </a:r>
            <a:r>
              <a:rPr sz="800" spc="10" dirty="0">
                <a:solidFill>
                  <a:srgbClr val="333E48"/>
                </a:solidFill>
                <a:latin typeface="Arial"/>
                <a:cs typeface="Arial"/>
              </a:rPr>
              <a:t>i</a:t>
            </a:r>
            <a:r>
              <a:rPr sz="800" spc="30" dirty="0">
                <a:solidFill>
                  <a:srgbClr val="333E48"/>
                </a:solidFill>
                <a:latin typeface="Arial"/>
                <a:cs typeface="Arial"/>
              </a:rPr>
              <a:t>n</a:t>
            </a:r>
            <a:r>
              <a:rPr sz="800" spc="-40" dirty="0">
                <a:solidFill>
                  <a:srgbClr val="333E48"/>
                </a:solidFill>
                <a:latin typeface="Arial"/>
                <a:cs typeface="Arial"/>
              </a:rPr>
              <a:t>s</a:t>
            </a:r>
            <a:r>
              <a:rPr sz="800" spc="50" dirty="0">
                <a:solidFill>
                  <a:srgbClr val="333E48"/>
                </a:solidFill>
                <a:latin typeface="Arial"/>
                <a:cs typeface="Arial"/>
              </a:rPr>
              <a:t>t</a:t>
            </a:r>
            <a:r>
              <a:rPr sz="800" spc="35" dirty="0">
                <a:solidFill>
                  <a:srgbClr val="333E48"/>
                </a:solidFill>
                <a:latin typeface="Arial"/>
                <a:cs typeface="Arial"/>
              </a:rPr>
              <a:t>ruct</a:t>
            </a:r>
            <a:r>
              <a:rPr sz="800" spc="45" dirty="0">
                <a:solidFill>
                  <a:srgbClr val="333E48"/>
                </a:solidFill>
                <a:latin typeface="Arial"/>
                <a:cs typeface="Arial"/>
              </a:rPr>
              <a:t>or</a:t>
            </a:r>
            <a:r>
              <a:rPr sz="800" spc="-35" dirty="0">
                <a:solidFill>
                  <a:srgbClr val="333E48"/>
                </a:solidFill>
                <a:latin typeface="Arial"/>
                <a:cs typeface="Arial"/>
              </a:rPr>
              <a:t>s</a:t>
            </a:r>
            <a:r>
              <a:rPr sz="800" spc="-25" dirty="0">
                <a:solidFill>
                  <a:srgbClr val="333E48"/>
                </a:solidFill>
                <a:latin typeface="Arial"/>
                <a:cs typeface="Arial"/>
              </a:rPr>
              <a:t>.</a:t>
            </a:r>
            <a:endParaRPr sz="800">
              <a:latin typeface="Arial"/>
              <a:cs typeface="Arial"/>
            </a:endParaRPr>
          </a:p>
        </p:txBody>
      </p:sp>
      <p:sp>
        <p:nvSpPr>
          <p:cNvPr id="218" name="object 218"/>
          <p:cNvSpPr txBox="1"/>
          <p:nvPr/>
        </p:nvSpPr>
        <p:spPr>
          <a:xfrm>
            <a:off x="3468569" y="2007778"/>
            <a:ext cx="1290320" cy="974090"/>
          </a:xfrm>
          <a:prstGeom prst="rect">
            <a:avLst/>
          </a:prstGeom>
        </p:spPr>
        <p:txBody>
          <a:bodyPr vert="horz" wrap="square" lIns="0" tIns="0" rIns="0" bIns="0" rtlCol="0">
            <a:spAutoFit/>
          </a:bodyPr>
          <a:lstStyle/>
          <a:p>
            <a:pPr marL="12700" marR="411480">
              <a:lnSpc>
                <a:spcPct val="108300"/>
              </a:lnSpc>
            </a:pPr>
            <a:r>
              <a:rPr sz="900" b="1" spc="-80" dirty="0">
                <a:solidFill>
                  <a:srgbClr val="333E48"/>
                </a:solidFill>
                <a:latin typeface="Arial"/>
                <a:cs typeface="Arial"/>
              </a:rPr>
              <a:t>F</a:t>
            </a:r>
            <a:r>
              <a:rPr sz="900" b="1" spc="20" dirty="0">
                <a:solidFill>
                  <a:srgbClr val="333E48"/>
                </a:solidFill>
                <a:latin typeface="Arial"/>
                <a:cs typeface="Arial"/>
              </a:rPr>
              <a:t>o</a:t>
            </a:r>
            <a:r>
              <a:rPr sz="900" b="1" spc="-10" dirty="0">
                <a:solidFill>
                  <a:srgbClr val="333E48"/>
                </a:solidFill>
                <a:latin typeface="Arial"/>
                <a:cs typeface="Arial"/>
              </a:rPr>
              <a:t>c</a:t>
            </a:r>
            <a:r>
              <a:rPr sz="900" b="1" dirty="0">
                <a:solidFill>
                  <a:srgbClr val="333E48"/>
                </a:solidFill>
                <a:latin typeface="Arial"/>
                <a:cs typeface="Arial"/>
              </a:rPr>
              <a:t>u</a:t>
            </a:r>
            <a:r>
              <a:rPr sz="900" b="1" spc="-95" dirty="0">
                <a:solidFill>
                  <a:srgbClr val="333E48"/>
                </a:solidFill>
                <a:latin typeface="Arial"/>
                <a:cs typeface="Arial"/>
              </a:rPr>
              <a:t>s</a:t>
            </a:r>
            <a:r>
              <a:rPr sz="900" b="1" spc="-35" dirty="0">
                <a:solidFill>
                  <a:srgbClr val="333E48"/>
                </a:solidFill>
                <a:latin typeface="Arial"/>
                <a:cs typeface="Arial"/>
              </a:rPr>
              <a:t> </a:t>
            </a:r>
            <a:r>
              <a:rPr sz="900" b="1" spc="15" dirty="0">
                <a:solidFill>
                  <a:srgbClr val="333E48"/>
                </a:solidFill>
                <a:latin typeface="Arial"/>
                <a:cs typeface="Arial"/>
              </a:rPr>
              <a:t>o</a:t>
            </a:r>
            <a:r>
              <a:rPr sz="900" b="1" dirty="0">
                <a:solidFill>
                  <a:srgbClr val="333E48"/>
                </a:solidFill>
                <a:latin typeface="Arial"/>
                <a:cs typeface="Arial"/>
              </a:rPr>
              <a:t>n </a:t>
            </a:r>
            <a:r>
              <a:rPr sz="900" b="1" spc="-5" dirty="0">
                <a:solidFill>
                  <a:srgbClr val="333E48"/>
                </a:solidFill>
                <a:latin typeface="Arial"/>
                <a:cs typeface="Arial"/>
              </a:rPr>
              <a:t>Cri</a:t>
            </a:r>
            <a:r>
              <a:rPr sz="900" b="1" spc="35" dirty="0">
                <a:solidFill>
                  <a:srgbClr val="333E48"/>
                </a:solidFill>
                <a:latin typeface="Arial"/>
                <a:cs typeface="Arial"/>
              </a:rPr>
              <a:t>t</a:t>
            </a:r>
            <a:r>
              <a:rPr sz="900" b="1" spc="-5" dirty="0">
                <a:solidFill>
                  <a:srgbClr val="333E48"/>
                </a:solidFill>
                <a:latin typeface="Arial"/>
                <a:cs typeface="Arial"/>
              </a:rPr>
              <a:t>i</a:t>
            </a:r>
            <a:r>
              <a:rPr sz="900" b="1" dirty="0">
                <a:solidFill>
                  <a:srgbClr val="333E48"/>
                </a:solidFill>
                <a:latin typeface="Arial"/>
                <a:cs typeface="Arial"/>
              </a:rPr>
              <a:t>c</a:t>
            </a:r>
            <a:r>
              <a:rPr sz="900" b="1" spc="-15" dirty="0">
                <a:solidFill>
                  <a:srgbClr val="333E48"/>
                </a:solidFill>
                <a:latin typeface="Arial"/>
                <a:cs typeface="Arial"/>
              </a:rPr>
              <a:t>a</a:t>
            </a:r>
            <a:r>
              <a:rPr sz="900" b="1" spc="5" dirty="0">
                <a:solidFill>
                  <a:srgbClr val="333E48"/>
                </a:solidFill>
                <a:latin typeface="Arial"/>
                <a:cs typeface="Arial"/>
              </a:rPr>
              <a:t>l</a:t>
            </a:r>
            <a:r>
              <a:rPr sz="900" b="1" spc="-35" dirty="0">
                <a:solidFill>
                  <a:srgbClr val="333E48"/>
                </a:solidFill>
                <a:latin typeface="Arial"/>
                <a:cs typeface="Arial"/>
              </a:rPr>
              <a:t> </a:t>
            </a:r>
            <a:r>
              <a:rPr sz="900" b="1" spc="-10" dirty="0">
                <a:solidFill>
                  <a:srgbClr val="333E48"/>
                </a:solidFill>
                <a:latin typeface="Arial"/>
                <a:cs typeface="Arial"/>
              </a:rPr>
              <a:t>C</a:t>
            </a:r>
            <a:r>
              <a:rPr sz="900" b="1" spc="15" dirty="0">
                <a:solidFill>
                  <a:srgbClr val="333E48"/>
                </a:solidFill>
                <a:latin typeface="Arial"/>
                <a:cs typeface="Arial"/>
              </a:rPr>
              <a:t>o</a:t>
            </a:r>
            <a:r>
              <a:rPr sz="900" b="1" spc="-5" dirty="0">
                <a:solidFill>
                  <a:srgbClr val="333E48"/>
                </a:solidFill>
                <a:latin typeface="Arial"/>
                <a:cs typeface="Arial"/>
              </a:rPr>
              <a:t>u</a:t>
            </a:r>
            <a:r>
              <a:rPr sz="900" b="1" spc="10" dirty="0">
                <a:solidFill>
                  <a:srgbClr val="333E48"/>
                </a:solidFill>
                <a:latin typeface="Arial"/>
                <a:cs typeface="Arial"/>
              </a:rPr>
              <a:t>r</a:t>
            </a:r>
            <a:r>
              <a:rPr sz="900" b="1" spc="-90" dirty="0">
                <a:solidFill>
                  <a:srgbClr val="333E48"/>
                </a:solidFill>
                <a:latin typeface="Arial"/>
                <a:cs typeface="Arial"/>
              </a:rPr>
              <a:t>s</a:t>
            </a:r>
            <a:r>
              <a:rPr sz="900" b="1" spc="0" dirty="0">
                <a:solidFill>
                  <a:srgbClr val="333E48"/>
                </a:solidFill>
                <a:latin typeface="Arial"/>
                <a:cs typeface="Arial"/>
              </a:rPr>
              <a:t>e</a:t>
            </a:r>
            <a:r>
              <a:rPr sz="900" b="1" spc="-95" dirty="0">
                <a:solidFill>
                  <a:srgbClr val="333E48"/>
                </a:solidFill>
                <a:latin typeface="Arial"/>
                <a:cs typeface="Arial"/>
              </a:rPr>
              <a:t>s</a:t>
            </a:r>
            <a:endParaRPr sz="900">
              <a:latin typeface="Arial"/>
              <a:cs typeface="Arial"/>
            </a:endParaRPr>
          </a:p>
          <a:p>
            <a:pPr marL="12700" marR="5080">
              <a:lnSpc>
                <a:spcPct val="108300"/>
              </a:lnSpc>
              <a:spcBef>
                <a:spcPts val="195"/>
              </a:spcBef>
            </a:pPr>
            <a:r>
              <a:rPr sz="800" dirty="0">
                <a:solidFill>
                  <a:srgbClr val="333E48"/>
                </a:solidFill>
                <a:latin typeface="Arial"/>
                <a:cs typeface="Arial"/>
              </a:rPr>
              <a:t>C</a:t>
            </a:r>
            <a:r>
              <a:rPr sz="800" spc="60" dirty="0">
                <a:solidFill>
                  <a:srgbClr val="333E48"/>
                </a:solidFill>
                <a:latin typeface="Arial"/>
                <a:cs typeface="Arial"/>
              </a:rPr>
              <a:t>o</a:t>
            </a:r>
            <a:r>
              <a:rPr sz="800" spc="30" dirty="0">
                <a:solidFill>
                  <a:srgbClr val="333E48"/>
                </a:solidFill>
                <a:latin typeface="Arial"/>
                <a:cs typeface="Arial"/>
              </a:rPr>
              <a:t>u</a:t>
            </a:r>
            <a:r>
              <a:rPr sz="800" spc="25" dirty="0">
                <a:solidFill>
                  <a:srgbClr val="333E48"/>
                </a:solidFill>
                <a:latin typeface="Arial"/>
                <a:cs typeface="Arial"/>
              </a:rPr>
              <a:t>r</a:t>
            </a:r>
            <a:r>
              <a:rPr sz="800" spc="-45" dirty="0">
                <a:solidFill>
                  <a:srgbClr val="333E48"/>
                </a:solidFill>
                <a:latin typeface="Arial"/>
                <a:cs typeface="Arial"/>
              </a:rPr>
              <a:t>s</a:t>
            </a:r>
            <a:r>
              <a:rPr sz="800" spc="0" dirty="0">
                <a:solidFill>
                  <a:srgbClr val="333E48"/>
                </a:solidFill>
                <a:latin typeface="Arial"/>
                <a:cs typeface="Arial"/>
              </a:rPr>
              <a:t>e</a:t>
            </a:r>
            <a:r>
              <a:rPr sz="800" spc="-50" dirty="0">
                <a:solidFill>
                  <a:srgbClr val="333E48"/>
                </a:solidFill>
                <a:latin typeface="Arial"/>
                <a:cs typeface="Arial"/>
              </a:rPr>
              <a:t>s</a:t>
            </a:r>
            <a:r>
              <a:rPr sz="800" spc="-10" dirty="0">
                <a:solidFill>
                  <a:srgbClr val="333E48"/>
                </a:solidFill>
                <a:latin typeface="Arial"/>
                <a:cs typeface="Arial"/>
              </a:rPr>
              <a:t> </a:t>
            </a:r>
            <a:r>
              <a:rPr sz="800" spc="70" dirty="0">
                <a:solidFill>
                  <a:srgbClr val="333E48"/>
                </a:solidFill>
                <a:latin typeface="Arial"/>
                <a:cs typeface="Arial"/>
              </a:rPr>
              <a:t>w</a:t>
            </a:r>
            <a:r>
              <a:rPr sz="800" spc="5" dirty="0">
                <a:solidFill>
                  <a:srgbClr val="333E48"/>
                </a:solidFill>
                <a:latin typeface="Arial"/>
                <a:cs typeface="Arial"/>
              </a:rPr>
              <a:t>i</a:t>
            </a:r>
            <a:r>
              <a:rPr sz="800" spc="50" dirty="0">
                <a:solidFill>
                  <a:srgbClr val="333E48"/>
                </a:solidFill>
                <a:latin typeface="Arial"/>
                <a:cs typeface="Arial"/>
              </a:rPr>
              <a:t>t</a:t>
            </a:r>
            <a:r>
              <a:rPr sz="800" spc="25" dirty="0">
                <a:solidFill>
                  <a:srgbClr val="333E48"/>
                </a:solidFill>
                <a:latin typeface="Arial"/>
                <a:cs typeface="Arial"/>
              </a:rPr>
              <a:t>h</a:t>
            </a:r>
            <a:r>
              <a:rPr sz="800" spc="-10" dirty="0">
                <a:solidFill>
                  <a:srgbClr val="333E48"/>
                </a:solidFill>
                <a:latin typeface="Arial"/>
                <a:cs typeface="Arial"/>
              </a:rPr>
              <a:t> </a:t>
            </a:r>
            <a:r>
              <a:rPr sz="800" spc="30" dirty="0">
                <a:solidFill>
                  <a:srgbClr val="333E48"/>
                </a:solidFill>
                <a:latin typeface="Arial"/>
                <a:cs typeface="Arial"/>
              </a:rPr>
              <a:t>h</a:t>
            </a:r>
            <a:r>
              <a:rPr sz="800" spc="15" dirty="0">
                <a:solidFill>
                  <a:srgbClr val="333E48"/>
                </a:solidFill>
                <a:latin typeface="Arial"/>
                <a:cs typeface="Arial"/>
              </a:rPr>
              <a:t>i</a:t>
            </a:r>
            <a:r>
              <a:rPr sz="800" spc="25" dirty="0">
                <a:solidFill>
                  <a:srgbClr val="333E48"/>
                </a:solidFill>
                <a:latin typeface="Arial"/>
                <a:cs typeface="Arial"/>
              </a:rPr>
              <a:t>gh</a:t>
            </a:r>
            <a:r>
              <a:rPr sz="800" spc="-10" dirty="0">
                <a:solidFill>
                  <a:srgbClr val="333E48"/>
                </a:solidFill>
                <a:latin typeface="Arial"/>
                <a:cs typeface="Arial"/>
              </a:rPr>
              <a:t> </a:t>
            </a:r>
            <a:r>
              <a:rPr sz="800" spc="40" dirty="0">
                <a:solidFill>
                  <a:srgbClr val="333E48"/>
                </a:solidFill>
                <a:latin typeface="Arial"/>
                <a:cs typeface="Arial"/>
              </a:rPr>
              <a:t>f</a:t>
            </a:r>
            <a:r>
              <a:rPr sz="800" spc="-25" dirty="0">
                <a:solidFill>
                  <a:srgbClr val="333E48"/>
                </a:solidFill>
                <a:latin typeface="Arial"/>
                <a:cs typeface="Arial"/>
              </a:rPr>
              <a:t>a</a:t>
            </a:r>
            <a:r>
              <a:rPr sz="800" spc="10" dirty="0">
                <a:solidFill>
                  <a:srgbClr val="333E48"/>
                </a:solidFill>
                <a:latin typeface="Arial"/>
                <a:cs typeface="Arial"/>
              </a:rPr>
              <a:t>i</a:t>
            </a:r>
            <a:r>
              <a:rPr sz="800" spc="20" dirty="0">
                <a:solidFill>
                  <a:srgbClr val="333E48"/>
                </a:solidFill>
                <a:latin typeface="Arial"/>
                <a:cs typeface="Arial"/>
              </a:rPr>
              <a:t>l</a:t>
            </a:r>
            <a:r>
              <a:rPr sz="800" spc="30" dirty="0">
                <a:solidFill>
                  <a:srgbClr val="333E48"/>
                </a:solidFill>
                <a:latin typeface="Arial"/>
                <a:cs typeface="Arial"/>
              </a:rPr>
              <a:t>u</a:t>
            </a:r>
            <a:r>
              <a:rPr sz="800" spc="5" dirty="0">
                <a:solidFill>
                  <a:srgbClr val="333E48"/>
                </a:solidFill>
                <a:latin typeface="Arial"/>
                <a:cs typeface="Arial"/>
              </a:rPr>
              <a:t>re </a:t>
            </a:r>
            <a:r>
              <a:rPr sz="800" spc="25" dirty="0">
                <a:solidFill>
                  <a:srgbClr val="333E48"/>
                </a:solidFill>
                <a:latin typeface="Arial"/>
                <a:cs typeface="Arial"/>
              </a:rPr>
              <a:t>r</a:t>
            </a:r>
            <a:r>
              <a:rPr sz="800" spc="-30" dirty="0">
                <a:solidFill>
                  <a:srgbClr val="333E48"/>
                </a:solidFill>
                <a:latin typeface="Arial"/>
                <a:cs typeface="Arial"/>
              </a:rPr>
              <a:t>a</a:t>
            </a:r>
            <a:r>
              <a:rPr sz="800" spc="35" dirty="0">
                <a:solidFill>
                  <a:srgbClr val="333E48"/>
                </a:solidFill>
                <a:latin typeface="Arial"/>
                <a:cs typeface="Arial"/>
              </a:rPr>
              <a:t>t</a:t>
            </a:r>
            <a:r>
              <a:rPr sz="800" spc="0" dirty="0">
                <a:solidFill>
                  <a:srgbClr val="333E48"/>
                </a:solidFill>
                <a:latin typeface="Arial"/>
                <a:cs typeface="Arial"/>
              </a:rPr>
              <a:t>e</a:t>
            </a:r>
            <a:r>
              <a:rPr sz="800" spc="-50" dirty="0">
                <a:solidFill>
                  <a:srgbClr val="333E48"/>
                </a:solidFill>
                <a:latin typeface="Arial"/>
                <a:cs typeface="Arial"/>
              </a:rPr>
              <a:t>s</a:t>
            </a:r>
            <a:r>
              <a:rPr sz="800" spc="-10" dirty="0">
                <a:solidFill>
                  <a:srgbClr val="333E48"/>
                </a:solidFill>
                <a:latin typeface="Arial"/>
                <a:cs typeface="Arial"/>
              </a:rPr>
              <a:t> </a:t>
            </a:r>
            <a:r>
              <a:rPr sz="800" spc="-45" dirty="0">
                <a:solidFill>
                  <a:srgbClr val="333E48"/>
                </a:solidFill>
                <a:latin typeface="Arial"/>
                <a:cs typeface="Arial"/>
              </a:rPr>
              <a:t>s</a:t>
            </a:r>
            <a:r>
              <a:rPr sz="800" spc="35" dirty="0">
                <a:solidFill>
                  <a:srgbClr val="333E48"/>
                </a:solidFill>
                <a:latin typeface="Arial"/>
                <a:cs typeface="Arial"/>
              </a:rPr>
              <a:t>h</a:t>
            </a:r>
            <a:r>
              <a:rPr sz="800" spc="60" dirty="0">
                <a:solidFill>
                  <a:srgbClr val="333E48"/>
                </a:solidFill>
                <a:latin typeface="Arial"/>
                <a:cs typeface="Arial"/>
              </a:rPr>
              <a:t>o</a:t>
            </a:r>
            <a:r>
              <a:rPr sz="800" spc="30" dirty="0">
                <a:solidFill>
                  <a:srgbClr val="333E48"/>
                </a:solidFill>
                <a:latin typeface="Arial"/>
                <a:cs typeface="Arial"/>
              </a:rPr>
              <a:t>u</a:t>
            </a:r>
            <a:r>
              <a:rPr sz="800" spc="25" dirty="0">
                <a:solidFill>
                  <a:srgbClr val="333E48"/>
                </a:solidFill>
                <a:latin typeface="Arial"/>
                <a:cs typeface="Arial"/>
              </a:rPr>
              <a:t>ld</a:t>
            </a:r>
            <a:r>
              <a:rPr sz="800" spc="-10" dirty="0">
                <a:solidFill>
                  <a:srgbClr val="333E48"/>
                </a:solidFill>
                <a:latin typeface="Arial"/>
                <a:cs typeface="Arial"/>
              </a:rPr>
              <a:t> </a:t>
            </a:r>
            <a:r>
              <a:rPr sz="800" spc="40" dirty="0">
                <a:solidFill>
                  <a:srgbClr val="333E48"/>
                </a:solidFill>
                <a:latin typeface="Arial"/>
                <a:cs typeface="Arial"/>
              </a:rPr>
              <a:t>b</a:t>
            </a:r>
            <a:r>
              <a:rPr sz="800" spc="-5" dirty="0">
                <a:solidFill>
                  <a:srgbClr val="333E48"/>
                </a:solidFill>
                <a:latin typeface="Arial"/>
                <a:cs typeface="Arial"/>
              </a:rPr>
              <a:t>e</a:t>
            </a:r>
            <a:r>
              <a:rPr sz="800" spc="-10" dirty="0">
                <a:solidFill>
                  <a:srgbClr val="333E48"/>
                </a:solidFill>
                <a:latin typeface="Arial"/>
                <a:cs typeface="Arial"/>
              </a:rPr>
              <a:t> </a:t>
            </a:r>
            <a:r>
              <a:rPr sz="800" spc="35" dirty="0">
                <a:solidFill>
                  <a:srgbClr val="333E48"/>
                </a:solidFill>
                <a:latin typeface="Arial"/>
                <a:cs typeface="Arial"/>
              </a:rPr>
              <a:t>p</a:t>
            </a:r>
            <a:r>
              <a:rPr sz="800" spc="20" dirty="0">
                <a:solidFill>
                  <a:srgbClr val="333E48"/>
                </a:solidFill>
                <a:latin typeface="Arial"/>
                <a:cs typeface="Arial"/>
              </a:rPr>
              <a:t>r</a:t>
            </a:r>
            <a:r>
              <a:rPr sz="800" spc="10" dirty="0">
                <a:solidFill>
                  <a:srgbClr val="333E48"/>
                </a:solidFill>
                <a:latin typeface="Arial"/>
                <a:cs typeface="Arial"/>
              </a:rPr>
              <a:t>i</a:t>
            </a:r>
            <a:r>
              <a:rPr sz="800" spc="60" dirty="0">
                <a:solidFill>
                  <a:srgbClr val="333E48"/>
                </a:solidFill>
                <a:latin typeface="Arial"/>
                <a:cs typeface="Arial"/>
              </a:rPr>
              <a:t>o</a:t>
            </a:r>
            <a:r>
              <a:rPr sz="800" spc="20" dirty="0">
                <a:solidFill>
                  <a:srgbClr val="333E48"/>
                </a:solidFill>
                <a:latin typeface="Arial"/>
                <a:cs typeface="Arial"/>
              </a:rPr>
              <a:t>r</a:t>
            </a:r>
            <a:r>
              <a:rPr sz="800" spc="5" dirty="0">
                <a:solidFill>
                  <a:srgbClr val="333E48"/>
                </a:solidFill>
                <a:latin typeface="Arial"/>
                <a:cs typeface="Arial"/>
              </a:rPr>
              <a:t>i</a:t>
            </a:r>
            <a:r>
              <a:rPr sz="800" spc="50" dirty="0">
                <a:solidFill>
                  <a:srgbClr val="333E48"/>
                </a:solidFill>
                <a:latin typeface="Arial"/>
                <a:cs typeface="Arial"/>
              </a:rPr>
              <a:t>t</a:t>
            </a:r>
            <a:r>
              <a:rPr sz="800" dirty="0">
                <a:solidFill>
                  <a:srgbClr val="333E48"/>
                </a:solidFill>
                <a:latin typeface="Arial"/>
                <a:cs typeface="Arial"/>
              </a:rPr>
              <a:t>iz</a:t>
            </a:r>
            <a:r>
              <a:rPr sz="800" spc="0" dirty="0">
                <a:solidFill>
                  <a:srgbClr val="333E48"/>
                </a:solidFill>
                <a:latin typeface="Arial"/>
                <a:cs typeface="Arial"/>
              </a:rPr>
              <a:t>e</a:t>
            </a:r>
            <a:r>
              <a:rPr sz="800" spc="25" dirty="0">
                <a:solidFill>
                  <a:srgbClr val="333E48"/>
                </a:solidFill>
                <a:latin typeface="Arial"/>
                <a:cs typeface="Arial"/>
              </a:rPr>
              <a:t>d</a:t>
            </a:r>
            <a:r>
              <a:rPr sz="800" spc="10" dirty="0">
                <a:solidFill>
                  <a:srgbClr val="333E48"/>
                </a:solidFill>
                <a:latin typeface="Arial"/>
                <a:cs typeface="Arial"/>
              </a:rPr>
              <a:t> </a:t>
            </a:r>
            <a:r>
              <a:rPr sz="800" spc="35" dirty="0">
                <a:solidFill>
                  <a:srgbClr val="333E48"/>
                </a:solidFill>
                <a:latin typeface="Arial"/>
                <a:cs typeface="Arial"/>
              </a:rPr>
              <a:t>t</a:t>
            </a:r>
            <a:r>
              <a:rPr sz="800" spc="50" dirty="0">
                <a:solidFill>
                  <a:srgbClr val="333E48"/>
                </a:solidFill>
                <a:latin typeface="Arial"/>
                <a:cs typeface="Arial"/>
              </a:rPr>
              <a:t>o</a:t>
            </a:r>
            <a:r>
              <a:rPr sz="800" spc="-10" dirty="0">
                <a:solidFill>
                  <a:srgbClr val="333E48"/>
                </a:solidFill>
                <a:latin typeface="Arial"/>
                <a:cs typeface="Arial"/>
              </a:rPr>
              <a:t> </a:t>
            </a:r>
            <a:r>
              <a:rPr sz="800" spc="75" dirty="0">
                <a:solidFill>
                  <a:srgbClr val="333E48"/>
                </a:solidFill>
                <a:latin typeface="Arial"/>
                <a:cs typeface="Arial"/>
              </a:rPr>
              <a:t>m</a:t>
            </a:r>
            <a:r>
              <a:rPr sz="800" spc="-20" dirty="0">
                <a:solidFill>
                  <a:srgbClr val="333E48"/>
                </a:solidFill>
                <a:latin typeface="Arial"/>
                <a:cs typeface="Arial"/>
              </a:rPr>
              <a:t>a</a:t>
            </a:r>
            <a:r>
              <a:rPr sz="800" spc="-5" dirty="0">
                <a:solidFill>
                  <a:srgbClr val="333E48"/>
                </a:solidFill>
                <a:latin typeface="Arial"/>
                <a:cs typeface="Arial"/>
              </a:rPr>
              <a:t>x</a:t>
            </a:r>
            <a:r>
              <a:rPr sz="800" spc="10" dirty="0">
                <a:solidFill>
                  <a:srgbClr val="333E48"/>
                </a:solidFill>
                <a:latin typeface="Arial"/>
                <a:cs typeface="Arial"/>
              </a:rPr>
              <a:t>i</a:t>
            </a:r>
            <a:r>
              <a:rPr sz="800" spc="75" dirty="0">
                <a:solidFill>
                  <a:srgbClr val="333E48"/>
                </a:solidFill>
                <a:latin typeface="Arial"/>
                <a:cs typeface="Arial"/>
              </a:rPr>
              <a:t>m</a:t>
            </a:r>
            <a:r>
              <a:rPr sz="800" dirty="0">
                <a:solidFill>
                  <a:srgbClr val="333E48"/>
                </a:solidFill>
                <a:latin typeface="Arial"/>
                <a:cs typeface="Arial"/>
              </a:rPr>
              <a:t>iz</a:t>
            </a:r>
            <a:r>
              <a:rPr sz="800" spc="-5" dirty="0">
                <a:solidFill>
                  <a:srgbClr val="333E48"/>
                </a:solidFill>
                <a:latin typeface="Arial"/>
                <a:cs typeface="Arial"/>
              </a:rPr>
              <a:t>e</a:t>
            </a:r>
            <a:r>
              <a:rPr sz="800" spc="-10" dirty="0">
                <a:solidFill>
                  <a:srgbClr val="333E48"/>
                </a:solidFill>
                <a:latin typeface="Arial"/>
                <a:cs typeface="Arial"/>
              </a:rPr>
              <a:t> </a:t>
            </a:r>
            <a:r>
              <a:rPr sz="800" spc="50" dirty="0">
                <a:solidFill>
                  <a:srgbClr val="333E48"/>
                </a:solidFill>
                <a:latin typeface="Arial"/>
                <a:cs typeface="Arial"/>
              </a:rPr>
              <a:t>t</a:t>
            </a:r>
            <a:r>
              <a:rPr sz="800" spc="35" dirty="0">
                <a:solidFill>
                  <a:srgbClr val="333E48"/>
                </a:solidFill>
                <a:latin typeface="Arial"/>
                <a:cs typeface="Arial"/>
              </a:rPr>
              <a:t>h</a:t>
            </a:r>
            <a:r>
              <a:rPr sz="800" spc="-5" dirty="0">
                <a:solidFill>
                  <a:srgbClr val="333E48"/>
                </a:solidFill>
                <a:latin typeface="Arial"/>
                <a:cs typeface="Arial"/>
              </a:rPr>
              <a:t>e</a:t>
            </a:r>
            <a:r>
              <a:rPr sz="800" spc="-10" dirty="0">
                <a:solidFill>
                  <a:srgbClr val="333E48"/>
                </a:solidFill>
                <a:latin typeface="Arial"/>
                <a:cs typeface="Arial"/>
              </a:rPr>
              <a:t> </a:t>
            </a:r>
            <a:r>
              <a:rPr sz="800" spc="10" dirty="0">
                <a:solidFill>
                  <a:srgbClr val="333E48"/>
                </a:solidFill>
                <a:latin typeface="Arial"/>
                <a:cs typeface="Arial"/>
              </a:rPr>
              <a:t>i</a:t>
            </a:r>
            <a:r>
              <a:rPr sz="800" spc="75" dirty="0">
                <a:solidFill>
                  <a:srgbClr val="333E48"/>
                </a:solidFill>
                <a:latin typeface="Arial"/>
                <a:cs typeface="Arial"/>
              </a:rPr>
              <a:t>m</a:t>
            </a:r>
            <a:r>
              <a:rPr sz="800" spc="35" dirty="0">
                <a:solidFill>
                  <a:srgbClr val="333E48"/>
                </a:solidFill>
                <a:latin typeface="Arial"/>
                <a:cs typeface="Arial"/>
              </a:rPr>
              <a:t>p</a:t>
            </a:r>
            <a:r>
              <a:rPr sz="800" spc="-20" dirty="0">
                <a:solidFill>
                  <a:srgbClr val="333E48"/>
                </a:solidFill>
                <a:latin typeface="Arial"/>
                <a:cs typeface="Arial"/>
              </a:rPr>
              <a:t>a</a:t>
            </a:r>
            <a:r>
              <a:rPr sz="800" spc="45" dirty="0">
                <a:solidFill>
                  <a:srgbClr val="333E48"/>
                </a:solidFill>
                <a:latin typeface="Arial"/>
                <a:cs typeface="Arial"/>
              </a:rPr>
              <a:t>ct</a:t>
            </a:r>
            <a:r>
              <a:rPr sz="800" spc="-10" dirty="0">
                <a:solidFill>
                  <a:srgbClr val="333E48"/>
                </a:solidFill>
                <a:latin typeface="Arial"/>
                <a:cs typeface="Arial"/>
              </a:rPr>
              <a:t> </a:t>
            </a:r>
            <a:r>
              <a:rPr sz="800" spc="50" dirty="0">
                <a:solidFill>
                  <a:srgbClr val="333E48"/>
                </a:solidFill>
                <a:latin typeface="Arial"/>
                <a:cs typeface="Arial"/>
              </a:rPr>
              <a:t>o</a:t>
            </a:r>
            <a:r>
              <a:rPr sz="800" spc="30" dirty="0">
                <a:solidFill>
                  <a:srgbClr val="333E48"/>
                </a:solidFill>
                <a:latin typeface="Arial"/>
                <a:cs typeface="Arial"/>
              </a:rPr>
              <a:t>f </a:t>
            </a:r>
            <a:r>
              <a:rPr sz="800" spc="40" dirty="0">
                <a:solidFill>
                  <a:srgbClr val="333E48"/>
                </a:solidFill>
                <a:latin typeface="Arial"/>
                <a:cs typeface="Arial"/>
              </a:rPr>
              <a:t>f</a:t>
            </a:r>
            <a:r>
              <a:rPr sz="800" spc="30" dirty="0">
                <a:solidFill>
                  <a:srgbClr val="333E48"/>
                </a:solidFill>
                <a:latin typeface="Arial"/>
                <a:cs typeface="Arial"/>
              </a:rPr>
              <a:t>u</a:t>
            </a:r>
            <a:r>
              <a:rPr sz="800" spc="35" dirty="0">
                <a:solidFill>
                  <a:srgbClr val="333E48"/>
                </a:solidFill>
                <a:latin typeface="Arial"/>
                <a:cs typeface="Arial"/>
              </a:rPr>
              <a:t>nd</a:t>
            </a:r>
            <a:r>
              <a:rPr sz="800" spc="0" dirty="0">
                <a:solidFill>
                  <a:srgbClr val="333E48"/>
                </a:solidFill>
                <a:latin typeface="Arial"/>
                <a:cs typeface="Arial"/>
              </a:rPr>
              <a:t>e</a:t>
            </a:r>
            <a:r>
              <a:rPr sz="800" spc="25" dirty="0">
                <a:solidFill>
                  <a:srgbClr val="333E48"/>
                </a:solidFill>
                <a:latin typeface="Arial"/>
                <a:cs typeface="Arial"/>
              </a:rPr>
              <a:t>d</a:t>
            </a:r>
            <a:r>
              <a:rPr sz="800" spc="-10" dirty="0">
                <a:solidFill>
                  <a:srgbClr val="333E48"/>
                </a:solidFill>
                <a:latin typeface="Arial"/>
                <a:cs typeface="Arial"/>
              </a:rPr>
              <a:t> </a:t>
            </a:r>
            <a:r>
              <a:rPr sz="800" spc="5" dirty="0">
                <a:solidFill>
                  <a:srgbClr val="333E48"/>
                </a:solidFill>
                <a:latin typeface="Arial"/>
                <a:cs typeface="Arial"/>
              </a:rPr>
              <a:t>re</a:t>
            </a:r>
            <a:r>
              <a:rPr sz="800" spc="25" dirty="0">
                <a:solidFill>
                  <a:srgbClr val="333E48"/>
                </a:solidFill>
                <a:latin typeface="Arial"/>
                <a:cs typeface="Arial"/>
              </a:rPr>
              <a:t>f</a:t>
            </a:r>
            <a:r>
              <a:rPr sz="800" spc="60" dirty="0">
                <a:solidFill>
                  <a:srgbClr val="333E48"/>
                </a:solidFill>
                <a:latin typeface="Arial"/>
                <a:cs typeface="Arial"/>
              </a:rPr>
              <a:t>o</a:t>
            </a:r>
            <a:r>
              <a:rPr sz="800" spc="20" dirty="0">
                <a:solidFill>
                  <a:srgbClr val="333E48"/>
                </a:solidFill>
                <a:latin typeface="Arial"/>
                <a:cs typeface="Arial"/>
              </a:rPr>
              <a:t>r</a:t>
            </a:r>
            <a:r>
              <a:rPr sz="800" spc="70" dirty="0">
                <a:solidFill>
                  <a:srgbClr val="333E48"/>
                </a:solidFill>
                <a:latin typeface="Arial"/>
                <a:cs typeface="Arial"/>
              </a:rPr>
              <a:t>m</a:t>
            </a:r>
            <a:r>
              <a:rPr sz="800" spc="-50" dirty="0">
                <a:solidFill>
                  <a:srgbClr val="333E48"/>
                </a:solidFill>
                <a:latin typeface="Arial"/>
                <a:cs typeface="Arial"/>
              </a:rPr>
              <a:t>s</a:t>
            </a:r>
            <a:r>
              <a:rPr sz="800" spc="-10" dirty="0">
                <a:solidFill>
                  <a:srgbClr val="333E48"/>
                </a:solidFill>
                <a:latin typeface="Arial"/>
                <a:cs typeface="Arial"/>
              </a:rPr>
              <a:t> </a:t>
            </a:r>
            <a:r>
              <a:rPr sz="800" spc="60" dirty="0">
                <a:solidFill>
                  <a:srgbClr val="333E48"/>
                </a:solidFill>
                <a:latin typeface="Arial"/>
                <a:cs typeface="Arial"/>
              </a:rPr>
              <a:t>o</a:t>
            </a:r>
            <a:r>
              <a:rPr sz="800" spc="25" dirty="0">
                <a:solidFill>
                  <a:srgbClr val="333E48"/>
                </a:solidFill>
                <a:latin typeface="Arial"/>
                <a:cs typeface="Arial"/>
              </a:rPr>
              <a:t>n</a:t>
            </a:r>
            <a:r>
              <a:rPr sz="800" spc="-10" dirty="0">
                <a:solidFill>
                  <a:srgbClr val="333E48"/>
                </a:solidFill>
                <a:latin typeface="Arial"/>
                <a:cs typeface="Arial"/>
              </a:rPr>
              <a:t> </a:t>
            </a:r>
            <a:r>
              <a:rPr sz="800" spc="-40" dirty="0">
                <a:solidFill>
                  <a:srgbClr val="333E48"/>
                </a:solidFill>
                <a:latin typeface="Arial"/>
                <a:cs typeface="Arial"/>
              </a:rPr>
              <a:t>s</a:t>
            </a:r>
            <a:r>
              <a:rPr sz="800" spc="45" dirty="0">
                <a:solidFill>
                  <a:srgbClr val="333E48"/>
                </a:solidFill>
                <a:latin typeface="Arial"/>
                <a:cs typeface="Arial"/>
              </a:rPr>
              <a:t>t</a:t>
            </a:r>
            <a:r>
              <a:rPr sz="800" spc="35" dirty="0">
                <a:solidFill>
                  <a:srgbClr val="333E48"/>
                </a:solidFill>
                <a:latin typeface="Arial"/>
                <a:cs typeface="Arial"/>
              </a:rPr>
              <a:t>ud</a:t>
            </a:r>
            <a:r>
              <a:rPr sz="800" spc="0" dirty="0">
                <a:solidFill>
                  <a:srgbClr val="333E48"/>
                </a:solidFill>
                <a:latin typeface="Arial"/>
                <a:cs typeface="Arial"/>
              </a:rPr>
              <a:t>e</a:t>
            </a:r>
            <a:r>
              <a:rPr sz="800" spc="25" dirty="0">
                <a:solidFill>
                  <a:srgbClr val="333E48"/>
                </a:solidFill>
                <a:latin typeface="Arial"/>
                <a:cs typeface="Arial"/>
              </a:rPr>
              <a:t>n</a:t>
            </a:r>
            <a:r>
              <a:rPr sz="800" spc="45" dirty="0">
                <a:solidFill>
                  <a:srgbClr val="333E48"/>
                </a:solidFill>
                <a:latin typeface="Arial"/>
                <a:cs typeface="Arial"/>
              </a:rPr>
              <a:t>t </a:t>
            </a:r>
            <a:r>
              <a:rPr sz="800" spc="-45" dirty="0">
                <a:solidFill>
                  <a:srgbClr val="333E48"/>
                </a:solidFill>
                <a:latin typeface="Arial"/>
                <a:cs typeface="Arial"/>
              </a:rPr>
              <a:t>s</a:t>
            </a:r>
            <a:r>
              <a:rPr sz="800" spc="35" dirty="0">
                <a:solidFill>
                  <a:srgbClr val="333E48"/>
                </a:solidFill>
                <a:latin typeface="Arial"/>
                <a:cs typeface="Arial"/>
              </a:rPr>
              <a:t>u</a:t>
            </a:r>
            <a:r>
              <a:rPr sz="800" spc="15" dirty="0">
                <a:solidFill>
                  <a:srgbClr val="333E48"/>
                </a:solidFill>
                <a:latin typeface="Arial"/>
                <a:cs typeface="Arial"/>
              </a:rPr>
              <a:t>cc</a:t>
            </a:r>
            <a:r>
              <a:rPr sz="800" spc="35" dirty="0">
                <a:solidFill>
                  <a:srgbClr val="333E48"/>
                </a:solidFill>
                <a:latin typeface="Arial"/>
                <a:cs typeface="Arial"/>
              </a:rPr>
              <a:t>e</a:t>
            </a:r>
            <a:r>
              <a:rPr sz="800" spc="-40" dirty="0">
                <a:solidFill>
                  <a:srgbClr val="333E48"/>
                </a:solidFill>
                <a:latin typeface="Arial"/>
                <a:cs typeface="Arial"/>
              </a:rPr>
              <a:t>s</a:t>
            </a:r>
            <a:r>
              <a:rPr sz="800" spc="-35" dirty="0">
                <a:solidFill>
                  <a:srgbClr val="333E48"/>
                </a:solidFill>
                <a:latin typeface="Arial"/>
                <a:cs typeface="Arial"/>
              </a:rPr>
              <a:t>s</a:t>
            </a:r>
            <a:r>
              <a:rPr sz="800" spc="-25" dirty="0">
                <a:solidFill>
                  <a:srgbClr val="333E48"/>
                </a:solidFill>
                <a:latin typeface="Arial"/>
                <a:cs typeface="Arial"/>
              </a:rPr>
              <a:t>.</a:t>
            </a:r>
            <a:endParaRPr sz="800">
              <a:latin typeface="Arial"/>
              <a:cs typeface="Arial"/>
            </a:endParaRPr>
          </a:p>
        </p:txBody>
      </p:sp>
      <p:sp>
        <p:nvSpPr>
          <p:cNvPr id="219" name="object 219"/>
          <p:cNvSpPr/>
          <p:nvPr/>
        </p:nvSpPr>
        <p:spPr>
          <a:xfrm>
            <a:off x="5169" y="0"/>
            <a:ext cx="0" cy="3332479"/>
          </a:xfrm>
          <a:custGeom>
            <a:avLst/>
            <a:gdLst/>
            <a:ahLst/>
            <a:cxnLst/>
            <a:rect l="l" t="t" r="r" b="b"/>
            <a:pathLst>
              <a:path h="3332479">
                <a:moveTo>
                  <a:pt x="0" y="0"/>
                </a:moveTo>
                <a:lnTo>
                  <a:pt x="0" y="3332162"/>
                </a:lnTo>
              </a:path>
            </a:pathLst>
          </a:custGeom>
          <a:ln w="12382">
            <a:solidFill>
              <a:srgbClr val="98989E"/>
            </a:solidFill>
            <a:prstDash val="dash"/>
          </a:ln>
        </p:spPr>
        <p:txBody>
          <a:bodyPr wrap="square" lIns="0" tIns="0" rIns="0" bIns="0" rtlCol="0"/>
          <a:lstStyle/>
          <a:p>
            <a:endParaRPr/>
          </a:p>
        </p:txBody>
      </p:sp>
      <p:sp>
        <p:nvSpPr>
          <p:cNvPr id="220" name="object 220"/>
          <p:cNvSpPr/>
          <p:nvPr/>
        </p:nvSpPr>
        <p:spPr>
          <a:xfrm>
            <a:off x="1556444" y="1791702"/>
            <a:ext cx="3142615" cy="0"/>
          </a:xfrm>
          <a:custGeom>
            <a:avLst/>
            <a:gdLst/>
            <a:ahLst/>
            <a:cxnLst/>
            <a:rect l="l" t="t" r="r" b="b"/>
            <a:pathLst>
              <a:path w="3142615">
                <a:moveTo>
                  <a:pt x="0" y="0"/>
                </a:moveTo>
                <a:lnTo>
                  <a:pt x="3142361" y="0"/>
                </a:lnTo>
              </a:path>
            </a:pathLst>
          </a:custGeom>
          <a:ln w="12382">
            <a:solidFill>
              <a:srgbClr val="98989E"/>
            </a:solidFill>
            <a:prstDash val="dash"/>
          </a:ln>
        </p:spPr>
        <p:txBody>
          <a:bodyPr wrap="square" lIns="0" tIns="0" rIns="0" bIns="0" rtlCol="0"/>
          <a:lstStyle/>
          <a:p>
            <a:endParaRPr/>
          </a:p>
        </p:txBody>
      </p:sp>
      <p:sp>
        <p:nvSpPr>
          <p:cNvPr id="221" name="object 221"/>
          <p:cNvSpPr txBox="1"/>
          <p:nvPr/>
        </p:nvSpPr>
        <p:spPr>
          <a:xfrm>
            <a:off x="199198" y="1714734"/>
            <a:ext cx="4512310" cy="159385"/>
          </a:xfrm>
          <a:prstGeom prst="rect">
            <a:avLst/>
          </a:prstGeom>
        </p:spPr>
        <p:txBody>
          <a:bodyPr vert="horz" wrap="square" lIns="0" tIns="0" rIns="0" bIns="0" rtlCol="0">
            <a:spAutoFit/>
          </a:bodyPr>
          <a:lstStyle/>
          <a:p>
            <a:pPr marL="12700">
              <a:lnSpc>
                <a:spcPct val="100000"/>
              </a:lnSpc>
              <a:tabLst>
                <a:tab pos="4498975" algn="l"/>
              </a:tabLst>
            </a:pPr>
            <a:r>
              <a:rPr sz="1050" spc="55" dirty="0">
                <a:solidFill>
                  <a:srgbClr val="716FB3"/>
                </a:solidFill>
                <a:latin typeface="Lucida Sans"/>
                <a:cs typeface="Lucida Sans"/>
              </a:rPr>
              <a:t>R</a:t>
            </a:r>
            <a:r>
              <a:rPr sz="1050" dirty="0">
                <a:solidFill>
                  <a:srgbClr val="716FB3"/>
                </a:solidFill>
                <a:latin typeface="Lucida Sans"/>
                <a:cs typeface="Lucida Sans"/>
              </a:rPr>
              <a:t>e</a:t>
            </a:r>
            <a:r>
              <a:rPr sz="1050" spc="35" dirty="0">
                <a:solidFill>
                  <a:srgbClr val="716FB3"/>
                </a:solidFill>
                <a:latin typeface="Lucida Sans"/>
                <a:cs typeface="Lucida Sans"/>
              </a:rPr>
              <a:t>c</a:t>
            </a:r>
            <a:r>
              <a:rPr sz="1050" spc="15" dirty="0">
                <a:solidFill>
                  <a:srgbClr val="716FB3"/>
                </a:solidFill>
                <a:latin typeface="Lucida Sans"/>
                <a:cs typeface="Lucida Sans"/>
              </a:rPr>
              <a:t>o</a:t>
            </a:r>
            <a:r>
              <a:rPr sz="1050" spc="50" dirty="0">
                <a:solidFill>
                  <a:srgbClr val="716FB3"/>
                </a:solidFill>
                <a:latin typeface="Lucida Sans"/>
                <a:cs typeface="Lucida Sans"/>
              </a:rPr>
              <a:t>m</a:t>
            </a:r>
            <a:r>
              <a:rPr sz="1050" spc="55" dirty="0">
                <a:solidFill>
                  <a:srgbClr val="716FB3"/>
                </a:solidFill>
                <a:latin typeface="Lucida Sans"/>
                <a:cs typeface="Lucida Sans"/>
              </a:rPr>
              <a:t>m</a:t>
            </a:r>
            <a:r>
              <a:rPr sz="1050" spc="-10" dirty="0">
                <a:solidFill>
                  <a:srgbClr val="716FB3"/>
                </a:solidFill>
                <a:latin typeface="Lucida Sans"/>
                <a:cs typeface="Lucida Sans"/>
              </a:rPr>
              <a:t>e</a:t>
            </a:r>
            <a:r>
              <a:rPr sz="1050" spc="60" dirty="0">
                <a:solidFill>
                  <a:srgbClr val="716FB3"/>
                </a:solidFill>
                <a:latin typeface="Lucida Sans"/>
                <a:cs typeface="Lucida Sans"/>
              </a:rPr>
              <a:t>n</a:t>
            </a:r>
            <a:r>
              <a:rPr sz="1050" spc="10" dirty="0">
                <a:solidFill>
                  <a:srgbClr val="716FB3"/>
                </a:solidFill>
                <a:latin typeface="Lucida Sans"/>
                <a:cs typeface="Lucida Sans"/>
              </a:rPr>
              <a:t>d</a:t>
            </a:r>
            <a:r>
              <a:rPr sz="1050" spc="-20" dirty="0">
                <a:solidFill>
                  <a:srgbClr val="716FB3"/>
                </a:solidFill>
                <a:latin typeface="Lucida Sans"/>
                <a:cs typeface="Lucida Sans"/>
              </a:rPr>
              <a:t>a</a:t>
            </a:r>
            <a:r>
              <a:rPr sz="1050" spc="-10" dirty="0">
                <a:solidFill>
                  <a:srgbClr val="716FB3"/>
                </a:solidFill>
                <a:latin typeface="Lucida Sans"/>
                <a:cs typeface="Lucida Sans"/>
              </a:rPr>
              <a:t>t</a:t>
            </a:r>
            <a:r>
              <a:rPr sz="1050" spc="30" dirty="0">
                <a:solidFill>
                  <a:srgbClr val="716FB3"/>
                </a:solidFill>
                <a:latin typeface="Lucida Sans"/>
                <a:cs typeface="Lucida Sans"/>
              </a:rPr>
              <a:t>i</a:t>
            </a:r>
            <a:r>
              <a:rPr sz="1050" spc="25" dirty="0">
                <a:solidFill>
                  <a:srgbClr val="716FB3"/>
                </a:solidFill>
                <a:latin typeface="Lucida Sans"/>
                <a:cs typeface="Lucida Sans"/>
              </a:rPr>
              <a:t>o</a:t>
            </a:r>
            <a:r>
              <a:rPr sz="1050" spc="50" dirty="0">
                <a:solidFill>
                  <a:srgbClr val="716FB3"/>
                </a:solidFill>
                <a:latin typeface="Lucida Sans"/>
                <a:cs typeface="Lucida Sans"/>
              </a:rPr>
              <a:t>n</a:t>
            </a:r>
            <a:r>
              <a:rPr sz="1050" spc="-35" dirty="0">
                <a:solidFill>
                  <a:srgbClr val="716FB3"/>
                </a:solidFill>
                <a:latin typeface="Lucida Sans"/>
                <a:cs typeface="Lucida Sans"/>
              </a:rPr>
              <a:t>s</a:t>
            </a:r>
            <a:r>
              <a:rPr sz="1050" dirty="0">
                <a:solidFill>
                  <a:srgbClr val="716FB3"/>
                </a:solidFill>
                <a:latin typeface="Lucida Sans"/>
                <a:cs typeface="Lucida Sans"/>
              </a:rPr>
              <a:t> </a:t>
            </a:r>
            <a:r>
              <a:rPr sz="1050" spc="135" dirty="0">
                <a:solidFill>
                  <a:srgbClr val="716FB3"/>
                </a:solidFill>
                <a:latin typeface="Lucida Sans"/>
                <a:cs typeface="Lucida Sans"/>
              </a:rPr>
              <a:t> </a:t>
            </a:r>
            <a:r>
              <a:rPr sz="1050" dirty="0">
                <a:solidFill>
                  <a:srgbClr val="716FB3"/>
                </a:solidFill>
                <a:latin typeface="Times New Roman"/>
                <a:cs typeface="Times New Roman"/>
              </a:rPr>
              <a:t> 	</a:t>
            </a:r>
            <a:endParaRPr sz="1050">
              <a:latin typeface="Times New Roman"/>
              <a:cs typeface="Times New Roman"/>
            </a:endParaRPr>
          </a:p>
        </p:txBody>
      </p:sp>
      <p:sp>
        <p:nvSpPr>
          <p:cNvPr id="222" name="object 222"/>
          <p:cNvSpPr/>
          <p:nvPr/>
        </p:nvSpPr>
        <p:spPr>
          <a:xfrm>
            <a:off x="1519256" y="1791702"/>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
        <p:nvSpPr>
          <p:cNvPr id="223" name="object 223"/>
          <p:cNvSpPr/>
          <p:nvPr/>
        </p:nvSpPr>
        <p:spPr>
          <a:xfrm>
            <a:off x="4717396" y="1791702"/>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33213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 name="object 3"/>
          <p:cNvSpPr/>
          <p:nvPr/>
        </p:nvSpPr>
        <p:spPr>
          <a:xfrm>
            <a:off x="2590130"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 name="object 4"/>
          <p:cNvSpPr/>
          <p:nvPr/>
        </p:nvSpPr>
        <p:spPr>
          <a:xfrm>
            <a:off x="253853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 name="object 5"/>
          <p:cNvSpPr/>
          <p:nvPr/>
        </p:nvSpPr>
        <p:spPr>
          <a:xfrm>
            <a:off x="279652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 name="object 6"/>
          <p:cNvSpPr/>
          <p:nvPr/>
        </p:nvSpPr>
        <p:spPr>
          <a:xfrm>
            <a:off x="2744926"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 name="object 7"/>
          <p:cNvSpPr/>
          <p:nvPr/>
        </p:nvSpPr>
        <p:spPr>
          <a:xfrm>
            <a:off x="300292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 name="object 8"/>
          <p:cNvSpPr/>
          <p:nvPr/>
        </p:nvSpPr>
        <p:spPr>
          <a:xfrm>
            <a:off x="2951321" y="0"/>
            <a:ext cx="41275" cy="65405"/>
          </a:xfrm>
          <a:custGeom>
            <a:avLst/>
            <a:gdLst/>
            <a:ahLst/>
            <a:cxnLst/>
            <a:rect l="l" t="t" r="r" b="b"/>
            <a:pathLst>
              <a:path w="41275" h="65405">
                <a:moveTo>
                  <a:pt x="40845" y="0"/>
                </a:moveTo>
                <a:lnTo>
                  <a:pt x="0" y="65366"/>
                </a:lnTo>
              </a:path>
            </a:pathLst>
          </a:custGeom>
          <a:ln w="12699">
            <a:solidFill>
              <a:srgbClr val="B8B7BB"/>
            </a:solidFill>
          </a:ln>
        </p:spPr>
        <p:txBody>
          <a:bodyPr wrap="square" lIns="0" tIns="0" rIns="0" bIns="0" rtlCol="0"/>
          <a:lstStyle/>
          <a:p>
            <a:endParaRPr/>
          </a:p>
        </p:txBody>
      </p:sp>
      <p:sp>
        <p:nvSpPr>
          <p:cNvPr id="9" name="object 9"/>
          <p:cNvSpPr/>
          <p:nvPr/>
        </p:nvSpPr>
        <p:spPr>
          <a:xfrm>
            <a:off x="320931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0" name="object 10"/>
          <p:cNvSpPr/>
          <p:nvPr/>
        </p:nvSpPr>
        <p:spPr>
          <a:xfrm>
            <a:off x="3157716"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1" name="object 11"/>
          <p:cNvSpPr/>
          <p:nvPr/>
        </p:nvSpPr>
        <p:spPr>
          <a:xfrm>
            <a:off x="341571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2" name="object 12"/>
          <p:cNvSpPr/>
          <p:nvPr/>
        </p:nvSpPr>
        <p:spPr>
          <a:xfrm>
            <a:off x="336411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3" name="object 13"/>
          <p:cNvSpPr/>
          <p:nvPr/>
        </p:nvSpPr>
        <p:spPr>
          <a:xfrm>
            <a:off x="362210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4" name="object 14"/>
          <p:cNvSpPr/>
          <p:nvPr/>
        </p:nvSpPr>
        <p:spPr>
          <a:xfrm>
            <a:off x="3570506"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5" name="object 15"/>
          <p:cNvSpPr/>
          <p:nvPr/>
        </p:nvSpPr>
        <p:spPr>
          <a:xfrm>
            <a:off x="382850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6" name="object 16"/>
          <p:cNvSpPr/>
          <p:nvPr/>
        </p:nvSpPr>
        <p:spPr>
          <a:xfrm>
            <a:off x="3776903"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7" name="object 17"/>
          <p:cNvSpPr/>
          <p:nvPr/>
        </p:nvSpPr>
        <p:spPr>
          <a:xfrm>
            <a:off x="4034896"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8" name="object 18"/>
          <p:cNvSpPr/>
          <p:nvPr/>
        </p:nvSpPr>
        <p:spPr>
          <a:xfrm>
            <a:off x="3983297"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19" name="object 19"/>
          <p:cNvSpPr/>
          <p:nvPr/>
        </p:nvSpPr>
        <p:spPr>
          <a:xfrm>
            <a:off x="4241290"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0" name="object 20"/>
          <p:cNvSpPr/>
          <p:nvPr/>
        </p:nvSpPr>
        <p:spPr>
          <a:xfrm>
            <a:off x="418969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1" name="object 21"/>
          <p:cNvSpPr/>
          <p:nvPr/>
        </p:nvSpPr>
        <p:spPr>
          <a:xfrm>
            <a:off x="4447686"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2" name="object 22"/>
          <p:cNvSpPr/>
          <p:nvPr/>
        </p:nvSpPr>
        <p:spPr>
          <a:xfrm>
            <a:off x="4396087"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3" name="object 23"/>
          <p:cNvSpPr/>
          <p:nvPr/>
        </p:nvSpPr>
        <p:spPr>
          <a:xfrm>
            <a:off x="465408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4" name="object 24"/>
          <p:cNvSpPr/>
          <p:nvPr/>
        </p:nvSpPr>
        <p:spPr>
          <a:xfrm>
            <a:off x="460248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5" name="object 25"/>
          <p:cNvSpPr/>
          <p:nvPr/>
        </p:nvSpPr>
        <p:spPr>
          <a:xfrm>
            <a:off x="4860476"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6" name="object 26"/>
          <p:cNvSpPr/>
          <p:nvPr/>
        </p:nvSpPr>
        <p:spPr>
          <a:xfrm>
            <a:off x="113390"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7" name="object 27"/>
          <p:cNvSpPr/>
          <p:nvPr/>
        </p:nvSpPr>
        <p:spPr>
          <a:xfrm>
            <a:off x="4808877"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8" name="object 28"/>
          <p:cNvSpPr/>
          <p:nvPr/>
        </p:nvSpPr>
        <p:spPr>
          <a:xfrm>
            <a:off x="61787"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29" name="object 29"/>
          <p:cNvSpPr/>
          <p:nvPr/>
        </p:nvSpPr>
        <p:spPr>
          <a:xfrm>
            <a:off x="319783" y="0"/>
            <a:ext cx="41275" cy="65405"/>
          </a:xfrm>
          <a:custGeom>
            <a:avLst/>
            <a:gdLst/>
            <a:ahLst/>
            <a:cxnLst/>
            <a:rect l="l" t="t" r="r" b="b"/>
            <a:pathLst>
              <a:path w="41275" h="65405">
                <a:moveTo>
                  <a:pt x="40845" y="0"/>
                </a:moveTo>
                <a:lnTo>
                  <a:pt x="0" y="65366"/>
                </a:lnTo>
              </a:path>
            </a:pathLst>
          </a:custGeom>
          <a:ln w="12699">
            <a:solidFill>
              <a:srgbClr val="B8B7BB"/>
            </a:solidFill>
          </a:ln>
        </p:spPr>
        <p:txBody>
          <a:bodyPr wrap="square" lIns="0" tIns="0" rIns="0" bIns="0" rtlCol="0"/>
          <a:lstStyle/>
          <a:p>
            <a:endParaRPr/>
          </a:p>
        </p:txBody>
      </p:sp>
      <p:sp>
        <p:nvSpPr>
          <p:cNvPr id="30" name="object 30"/>
          <p:cNvSpPr/>
          <p:nvPr/>
        </p:nvSpPr>
        <p:spPr>
          <a:xfrm>
            <a:off x="268184"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1" name="object 31"/>
          <p:cNvSpPr/>
          <p:nvPr/>
        </p:nvSpPr>
        <p:spPr>
          <a:xfrm>
            <a:off x="526179"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2" name="object 32"/>
          <p:cNvSpPr/>
          <p:nvPr/>
        </p:nvSpPr>
        <p:spPr>
          <a:xfrm>
            <a:off x="47458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3" name="object 33"/>
          <p:cNvSpPr/>
          <p:nvPr/>
        </p:nvSpPr>
        <p:spPr>
          <a:xfrm>
            <a:off x="732574"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4" name="object 34"/>
          <p:cNvSpPr/>
          <p:nvPr/>
        </p:nvSpPr>
        <p:spPr>
          <a:xfrm>
            <a:off x="68097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5" name="object 35"/>
          <p:cNvSpPr/>
          <p:nvPr/>
        </p:nvSpPr>
        <p:spPr>
          <a:xfrm>
            <a:off x="93896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6" name="object 36"/>
          <p:cNvSpPr/>
          <p:nvPr/>
        </p:nvSpPr>
        <p:spPr>
          <a:xfrm>
            <a:off x="887369"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7" name="object 37"/>
          <p:cNvSpPr/>
          <p:nvPr/>
        </p:nvSpPr>
        <p:spPr>
          <a:xfrm>
            <a:off x="1145363"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8" name="object 38"/>
          <p:cNvSpPr/>
          <p:nvPr/>
        </p:nvSpPr>
        <p:spPr>
          <a:xfrm>
            <a:off x="109376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39" name="object 39"/>
          <p:cNvSpPr/>
          <p:nvPr/>
        </p:nvSpPr>
        <p:spPr>
          <a:xfrm>
            <a:off x="1351759"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0" name="object 40"/>
          <p:cNvSpPr/>
          <p:nvPr/>
        </p:nvSpPr>
        <p:spPr>
          <a:xfrm>
            <a:off x="1300160"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1" name="object 41"/>
          <p:cNvSpPr/>
          <p:nvPr/>
        </p:nvSpPr>
        <p:spPr>
          <a:xfrm>
            <a:off x="1558154"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2" name="object 42"/>
          <p:cNvSpPr/>
          <p:nvPr/>
        </p:nvSpPr>
        <p:spPr>
          <a:xfrm>
            <a:off x="150655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3" name="object 43"/>
          <p:cNvSpPr/>
          <p:nvPr/>
        </p:nvSpPr>
        <p:spPr>
          <a:xfrm>
            <a:off x="1764550" y="0"/>
            <a:ext cx="41275" cy="65405"/>
          </a:xfrm>
          <a:custGeom>
            <a:avLst/>
            <a:gdLst/>
            <a:ahLst/>
            <a:cxnLst/>
            <a:rect l="l" t="t" r="r" b="b"/>
            <a:pathLst>
              <a:path w="41275" h="65405">
                <a:moveTo>
                  <a:pt x="40845" y="0"/>
                </a:moveTo>
                <a:lnTo>
                  <a:pt x="0" y="65366"/>
                </a:lnTo>
              </a:path>
            </a:pathLst>
          </a:custGeom>
          <a:ln w="12699">
            <a:solidFill>
              <a:srgbClr val="B8B7BB"/>
            </a:solidFill>
          </a:ln>
        </p:spPr>
        <p:txBody>
          <a:bodyPr wrap="square" lIns="0" tIns="0" rIns="0" bIns="0" rtlCol="0"/>
          <a:lstStyle/>
          <a:p>
            <a:endParaRPr/>
          </a:p>
        </p:txBody>
      </p:sp>
      <p:sp>
        <p:nvSpPr>
          <p:cNvPr id="44" name="object 44"/>
          <p:cNvSpPr/>
          <p:nvPr/>
        </p:nvSpPr>
        <p:spPr>
          <a:xfrm>
            <a:off x="1712950"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5" name="object 45"/>
          <p:cNvSpPr/>
          <p:nvPr/>
        </p:nvSpPr>
        <p:spPr>
          <a:xfrm>
            <a:off x="197094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6" name="object 46"/>
          <p:cNvSpPr/>
          <p:nvPr/>
        </p:nvSpPr>
        <p:spPr>
          <a:xfrm>
            <a:off x="191934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7" name="object 47"/>
          <p:cNvSpPr/>
          <p:nvPr/>
        </p:nvSpPr>
        <p:spPr>
          <a:xfrm>
            <a:off x="2177340"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8" name="object 48"/>
          <p:cNvSpPr/>
          <p:nvPr/>
        </p:nvSpPr>
        <p:spPr>
          <a:xfrm>
            <a:off x="2125740"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49" name="object 49"/>
          <p:cNvSpPr/>
          <p:nvPr/>
        </p:nvSpPr>
        <p:spPr>
          <a:xfrm>
            <a:off x="2383735" y="0"/>
            <a:ext cx="41275" cy="65405"/>
          </a:xfrm>
          <a:custGeom>
            <a:avLst/>
            <a:gdLst/>
            <a:ahLst/>
            <a:cxnLst/>
            <a:rect l="l" t="t" r="r" b="b"/>
            <a:pathLst>
              <a:path w="41275" h="65405">
                <a:moveTo>
                  <a:pt x="40845" y="0"/>
                </a:moveTo>
                <a:lnTo>
                  <a:pt x="0" y="65366"/>
                </a:lnTo>
              </a:path>
            </a:pathLst>
          </a:custGeom>
          <a:ln w="12699">
            <a:solidFill>
              <a:srgbClr val="B8B7BB"/>
            </a:solidFill>
          </a:ln>
        </p:spPr>
        <p:txBody>
          <a:bodyPr wrap="square" lIns="0" tIns="0" rIns="0" bIns="0" rtlCol="0"/>
          <a:lstStyle/>
          <a:p>
            <a:endParaRPr/>
          </a:p>
        </p:txBody>
      </p:sp>
      <p:sp>
        <p:nvSpPr>
          <p:cNvPr id="50" name="object 50"/>
          <p:cNvSpPr/>
          <p:nvPr/>
        </p:nvSpPr>
        <p:spPr>
          <a:xfrm>
            <a:off x="243533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1" name="object 51"/>
          <p:cNvSpPr/>
          <p:nvPr/>
        </p:nvSpPr>
        <p:spPr>
          <a:xfrm>
            <a:off x="2693327"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2" name="object 52"/>
          <p:cNvSpPr/>
          <p:nvPr/>
        </p:nvSpPr>
        <p:spPr>
          <a:xfrm>
            <a:off x="264172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3" name="object 53"/>
          <p:cNvSpPr/>
          <p:nvPr/>
        </p:nvSpPr>
        <p:spPr>
          <a:xfrm>
            <a:off x="2899723"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4" name="object 54"/>
          <p:cNvSpPr/>
          <p:nvPr/>
        </p:nvSpPr>
        <p:spPr>
          <a:xfrm>
            <a:off x="2848123"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5" name="object 55"/>
          <p:cNvSpPr/>
          <p:nvPr/>
        </p:nvSpPr>
        <p:spPr>
          <a:xfrm>
            <a:off x="310611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6" name="object 56"/>
          <p:cNvSpPr/>
          <p:nvPr/>
        </p:nvSpPr>
        <p:spPr>
          <a:xfrm>
            <a:off x="3054520"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7" name="object 57"/>
          <p:cNvSpPr/>
          <p:nvPr/>
        </p:nvSpPr>
        <p:spPr>
          <a:xfrm>
            <a:off x="331251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8" name="object 58"/>
          <p:cNvSpPr/>
          <p:nvPr/>
        </p:nvSpPr>
        <p:spPr>
          <a:xfrm>
            <a:off x="326091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59" name="object 59"/>
          <p:cNvSpPr/>
          <p:nvPr/>
        </p:nvSpPr>
        <p:spPr>
          <a:xfrm>
            <a:off x="3518907"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0" name="object 60"/>
          <p:cNvSpPr/>
          <p:nvPr/>
        </p:nvSpPr>
        <p:spPr>
          <a:xfrm>
            <a:off x="3467310"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1" name="object 61"/>
          <p:cNvSpPr/>
          <p:nvPr/>
        </p:nvSpPr>
        <p:spPr>
          <a:xfrm>
            <a:off x="372530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2" name="object 62"/>
          <p:cNvSpPr/>
          <p:nvPr/>
        </p:nvSpPr>
        <p:spPr>
          <a:xfrm>
            <a:off x="3673703"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3" name="object 63"/>
          <p:cNvSpPr/>
          <p:nvPr/>
        </p:nvSpPr>
        <p:spPr>
          <a:xfrm>
            <a:off x="3931697"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4" name="object 64"/>
          <p:cNvSpPr/>
          <p:nvPr/>
        </p:nvSpPr>
        <p:spPr>
          <a:xfrm>
            <a:off x="388009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5" name="object 65"/>
          <p:cNvSpPr/>
          <p:nvPr/>
        </p:nvSpPr>
        <p:spPr>
          <a:xfrm>
            <a:off x="413809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6" name="object 66"/>
          <p:cNvSpPr/>
          <p:nvPr/>
        </p:nvSpPr>
        <p:spPr>
          <a:xfrm>
            <a:off x="4086493"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7" name="object 67"/>
          <p:cNvSpPr/>
          <p:nvPr/>
        </p:nvSpPr>
        <p:spPr>
          <a:xfrm>
            <a:off x="434448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8" name="object 68"/>
          <p:cNvSpPr/>
          <p:nvPr/>
        </p:nvSpPr>
        <p:spPr>
          <a:xfrm>
            <a:off x="4292889"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69" name="object 69"/>
          <p:cNvSpPr/>
          <p:nvPr/>
        </p:nvSpPr>
        <p:spPr>
          <a:xfrm>
            <a:off x="4550883"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0" name="object 70"/>
          <p:cNvSpPr/>
          <p:nvPr/>
        </p:nvSpPr>
        <p:spPr>
          <a:xfrm>
            <a:off x="449928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1" name="object 71"/>
          <p:cNvSpPr/>
          <p:nvPr/>
        </p:nvSpPr>
        <p:spPr>
          <a:xfrm>
            <a:off x="475727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2" name="object 72"/>
          <p:cNvSpPr/>
          <p:nvPr/>
        </p:nvSpPr>
        <p:spPr>
          <a:xfrm>
            <a:off x="1019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3" name="object 73"/>
          <p:cNvSpPr/>
          <p:nvPr/>
        </p:nvSpPr>
        <p:spPr>
          <a:xfrm>
            <a:off x="470568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4" name="object 74"/>
          <p:cNvSpPr/>
          <p:nvPr/>
        </p:nvSpPr>
        <p:spPr>
          <a:xfrm>
            <a:off x="21658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5" name="object 75"/>
          <p:cNvSpPr/>
          <p:nvPr/>
        </p:nvSpPr>
        <p:spPr>
          <a:xfrm>
            <a:off x="4912074" y="0"/>
            <a:ext cx="41275" cy="65405"/>
          </a:xfrm>
          <a:custGeom>
            <a:avLst/>
            <a:gdLst/>
            <a:ahLst/>
            <a:cxnLst/>
            <a:rect l="l" t="t" r="r" b="b"/>
            <a:pathLst>
              <a:path w="41275" h="65405">
                <a:moveTo>
                  <a:pt x="40845" y="0"/>
                </a:moveTo>
                <a:lnTo>
                  <a:pt x="0" y="65366"/>
                </a:lnTo>
              </a:path>
            </a:pathLst>
          </a:custGeom>
          <a:ln w="12699">
            <a:solidFill>
              <a:srgbClr val="B8B7BB"/>
            </a:solidFill>
          </a:ln>
        </p:spPr>
        <p:txBody>
          <a:bodyPr wrap="square" lIns="0" tIns="0" rIns="0" bIns="0" rtlCol="0"/>
          <a:lstStyle/>
          <a:p>
            <a:endParaRPr/>
          </a:p>
        </p:txBody>
      </p:sp>
      <p:sp>
        <p:nvSpPr>
          <p:cNvPr id="76" name="object 76"/>
          <p:cNvSpPr/>
          <p:nvPr/>
        </p:nvSpPr>
        <p:spPr>
          <a:xfrm>
            <a:off x="16498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7" name="object 77"/>
          <p:cNvSpPr/>
          <p:nvPr/>
        </p:nvSpPr>
        <p:spPr>
          <a:xfrm>
            <a:off x="42298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8" name="object 78"/>
          <p:cNvSpPr/>
          <p:nvPr/>
        </p:nvSpPr>
        <p:spPr>
          <a:xfrm>
            <a:off x="37138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79" name="object 79"/>
          <p:cNvSpPr/>
          <p:nvPr/>
        </p:nvSpPr>
        <p:spPr>
          <a:xfrm>
            <a:off x="629379"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0" name="object 80"/>
          <p:cNvSpPr/>
          <p:nvPr/>
        </p:nvSpPr>
        <p:spPr>
          <a:xfrm>
            <a:off x="577776"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1" name="object 81"/>
          <p:cNvSpPr/>
          <p:nvPr/>
        </p:nvSpPr>
        <p:spPr>
          <a:xfrm>
            <a:off x="835773"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2" name="object 82"/>
          <p:cNvSpPr/>
          <p:nvPr/>
        </p:nvSpPr>
        <p:spPr>
          <a:xfrm>
            <a:off x="78417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3" name="object 83"/>
          <p:cNvSpPr/>
          <p:nvPr/>
        </p:nvSpPr>
        <p:spPr>
          <a:xfrm>
            <a:off x="1042165"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4" name="object 84"/>
          <p:cNvSpPr/>
          <p:nvPr/>
        </p:nvSpPr>
        <p:spPr>
          <a:xfrm>
            <a:off x="99056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5" name="object 85"/>
          <p:cNvSpPr/>
          <p:nvPr/>
        </p:nvSpPr>
        <p:spPr>
          <a:xfrm>
            <a:off x="124856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6" name="object 86"/>
          <p:cNvSpPr/>
          <p:nvPr/>
        </p:nvSpPr>
        <p:spPr>
          <a:xfrm>
            <a:off x="119696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7" name="object 87"/>
          <p:cNvSpPr/>
          <p:nvPr/>
        </p:nvSpPr>
        <p:spPr>
          <a:xfrm>
            <a:off x="1454956"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8" name="object 88"/>
          <p:cNvSpPr/>
          <p:nvPr/>
        </p:nvSpPr>
        <p:spPr>
          <a:xfrm>
            <a:off x="1403357"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89" name="object 89"/>
          <p:cNvSpPr/>
          <p:nvPr/>
        </p:nvSpPr>
        <p:spPr>
          <a:xfrm>
            <a:off x="1661351"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90" name="object 90"/>
          <p:cNvSpPr/>
          <p:nvPr/>
        </p:nvSpPr>
        <p:spPr>
          <a:xfrm>
            <a:off x="1609752" y="0"/>
            <a:ext cx="41275" cy="65405"/>
          </a:xfrm>
          <a:custGeom>
            <a:avLst/>
            <a:gdLst/>
            <a:ahLst/>
            <a:cxnLst/>
            <a:rect l="l" t="t" r="r" b="b"/>
            <a:pathLst>
              <a:path w="41275" h="65405">
                <a:moveTo>
                  <a:pt x="40845" y="0"/>
                </a:moveTo>
                <a:lnTo>
                  <a:pt x="0" y="65366"/>
                </a:lnTo>
              </a:path>
            </a:pathLst>
          </a:custGeom>
          <a:ln w="12699">
            <a:solidFill>
              <a:srgbClr val="B8B7BB"/>
            </a:solidFill>
          </a:ln>
        </p:spPr>
        <p:txBody>
          <a:bodyPr wrap="square" lIns="0" tIns="0" rIns="0" bIns="0" rtlCol="0"/>
          <a:lstStyle/>
          <a:p>
            <a:endParaRPr/>
          </a:p>
        </p:txBody>
      </p:sp>
      <p:sp>
        <p:nvSpPr>
          <p:cNvPr id="91" name="object 91"/>
          <p:cNvSpPr/>
          <p:nvPr/>
        </p:nvSpPr>
        <p:spPr>
          <a:xfrm>
            <a:off x="1867747"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92" name="object 92"/>
          <p:cNvSpPr/>
          <p:nvPr/>
        </p:nvSpPr>
        <p:spPr>
          <a:xfrm>
            <a:off x="1816147" y="0"/>
            <a:ext cx="41275" cy="65405"/>
          </a:xfrm>
          <a:custGeom>
            <a:avLst/>
            <a:gdLst/>
            <a:ahLst/>
            <a:cxnLst/>
            <a:rect l="l" t="t" r="r" b="b"/>
            <a:pathLst>
              <a:path w="41275" h="65405">
                <a:moveTo>
                  <a:pt x="40845" y="0"/>
                </a:moveTo>
                <a:lnTo>
                  <a:pt x="0" y="65366"/>
                </a:lnTo>
              </a:path>
            </a:pathLst>
          </a:custGeom>
          <a:ln w="12699">
            <a:solidFill>
              <a:srgbClr val="B8B7BB"/>
            </a:solidFill>
          </a:ln>
        </p:spPr>
        <p:txBody>
          <a:bodyPr wrap="square" lIns="0" tIns="0" rIns="0" bIns="0" rtlCol="0"/>
          <a:lstStyle/>
          <a:p>
            <a:endParaRPr/>
          </a:p>
        </p:txBody>
      </p:sp>
      <p:sp>
        <p:nvSpPr>
          <p:cNvPr id="93" name="object 93"/>
          <p:cNvSpPr/>
          <p:nvPr/>
        </p:nvSpPr>
        <p:spPr>
          <a:xfrm>
            <a:off x="2074143"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94" name="object 94"/>
          <p:cNvSpPr/>
          <p:nvPr/>
        </p:nvSpPr>
        <p:spPr>
          <a:xfrm>
            <a:off x="202254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95" name="object 95"/>
          <p:cNvSpPr/>
          <p:nvPr/>
        </p:nvSpPr>
        <p:spPr>
          <a:xfrm>
            <a:off x="228053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96" name="object 96"/>
          <p:cNvSpPr/>
          <p:nvPr/>
        </p:nvSpPr>
        <p:spPr>
          <a:xfrm>
            <a:off x="2228938"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97" name="object 97"/>
          <p:cNvSpPr/>
          <p:nvPr/>
        </p:nvSpPr>
        <p:spPr>
          <a:xfrm>
            <a:off x="2486932" y="0"/>
            <a:ext cx="41275" cy="65405"/>
          </a:xfrm>
          <a:custGeom>
            <a:avLst/>
            <a:gdLst/>
            <a:ahLst/>
            <a:cxnLst/>
            <a:rect l="l" t="t" r="r" b="b"/>
            <a:pathLst>
              <a:path w="41275" h="65405">
                <a:moveTo>
                  <a:pt x="40845" y="0"/>
                </a:moveTo>
                <a:lnTo>
                  <a:pt x="0" y="65366"/>
                </a:lnTo>
              </a:path>
            </a:pathLst>
          </a:custGeom>
          <a:ln w="12700">
            <a:solidFill>
              <a:srgbClr val="B8B7BB"/>
            </a:solidFill>
          </a:ln>
        </p:spPr>
        <p:txBody>
          <a:bodyPr wrap="square" lIns="0" tIns="0" rIns="0" bIns="0" rtlCol="0"/>
          <a:lstStyle/>
          <a:p>
            <a:endParaRPr/>
          </a:p>
        </p:txBody>
      </p:sp>
      <p:sp>
        <p:nvSpPr>
          <p:cNvPr id="98" name="object 98"/>
          <p:cNvSpPr/>
          <p:nvPr/>
        </p:nvSpPr>
        <p:spPr>
          <a:xfrm>
            <a:off x="2376770"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99" name="object 99"/>
          <p:cNvSpPr/>
          <p:nvPr/>
        </p:nvSpPr>
        <p:spPr>
          <a:xfrm>
            <a:off x="263476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00" name="object 100"/>
          <p:cNvSpPr/>
          <p:nvPr/>
        </p:nvSpPr>
        <p:spPr>
          <a:xfrm>
            <a:off x="2583167"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01" name="object 101"/>
          <p:cNvSpPr/>
          <p:nvPr/>
        </p:nvSpPr>
        <p:spPr>
          <a:xfrm>
            <a:off x="2841159" y="3235477"/>
            <a:ext cx="41275" cy="66040"/>
          </a:xfrm>
          <a:custGeom>
            <a:avLst/>
            <a:gdLst/>
            <a:ahLst/>
            <a:cxnLst/>
            <a:rect l="l" t="t" r="r" b="b"/>
            <a:pathLst>
              <a:path w="41275" h="66039">
                <a:moveTo>
                  <a:pt x="41075" y="0"/>
                </a:moveTo>
                <a:lnTo>
                  <a:pt x="0" y="65734"/>
                </a:lnTo>
              </a:path>
            </a:pathLst>
          </a:custGeom>
          <a:ln w="12699">
            <a:solidFill>
              <a:srgbClr val="B8B7BB"/>
            </a:solidFill>
          </a:ln>
        </p:spPr>
        <p:txBody>
          <a:bodyPr wrap="square" lIns="0" tIns="0" rIns="0" bIns="0" rtlCol="0"/>
          <a:lstStyle/>
          <a:p>
            <a:endParaRPr/>
          </a:p>
        </p:txBody>
      </p:sp>
      <p:sp>
        <p:nvSpPr>
          <p:cNvPr id="102" name="object 102"/>
          <p:cNvSpPr/>
          <p:nvPr/>
        </p:nvSpPr>
        <p:spPr>
          <a:xfrm>
            <a:off x="2789560"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03" name="object 103"/>
          <p:cNvSpPr/>
          <p:nvPr/>
        </p:nvSpPr>
        <p:spPr>
          <a:xfrm>
            <a:off x="304755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04" name="object 104"/>
          <p:cNvSpPr/>
          <p:nvPr/>
        </p:nvSpPr>
        <p:spPr>
          <a:xfrm>
            <a:off x="2995956"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05" name="object 105"/>
          <p:cNvSpPr/>
          <p:nvPr/>
        </p:nvSpPr>
        <p:spPr>
          <a:xfrm>
            <a:off x="3253950"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06" name="object 106"/>
          <p:cNvSpPr/>
          <p:nvPr/>
        </p:nvSpPr>
        <p:spPr>
          <a:xfrm>
            <a:off x="3202351"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07" name="object 107"/>
          <p:cNvSpPr/>
          <p:nvPr/>
        </p:nvSpPr>
        <p:spPr>
          <a:xfrm>
            <a:off x="3460345"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08" name="object 108"/>
          <p:cNvSpPr/>
          <p:nvPr/>
        </p:nvSpPr>
        <p:spPr>
          <a:xfrm>
            <a:off x="3408746"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09" name="object 109"/>
          <p:cNvSpPr/>
          <p:nvPr/>
        </p:nvSpPr>
        <p:spPr>
          <a:xfrm>
            <a:off x="3666740"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10" name="object 110"/>
          <p:cNvSpPr/>
          <p:nvPr/>
        </p:nvSpPr>
        <p:spPr>
          <a:xfrm>
            <a:off x="3615141"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11" name="object 111"/>
          <p:cNvSpPr/>
          <p:nvPr/>
        </p:nvSpPr>
        <p:spPr>
          <a:xfrm>
            <a:off x="3873136"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12" name="object 112"/>
          <p:cNvSpPr/>
          <p:nvPr/>
        </p:nvSpPr>
        <p:spPr>
          <a:xfrm>
            <a:off x="3821538"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13" name="object 113"/>
          <p:cNvSpPr/>
          <p:nvPr/>
        </p:nvSpPr>
        <p:spPr>
          <a:xfrm>
            <a:off x="4079531"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14" name="object 114"/>
          <p:cNvSpPr/>
          <p:nvPr/>
        </p:nvSpPr>
        <p:spPr>
          <a:xfrm>
            <a:off x="4027931"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15" name="object 115"/>
          <p:cNvSpPr/>
          <p:nvPr/>
        </p:nvSpPr>
        <p:spPr>
          <a:xfrm>
            <a:off x="428592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16" name="object 116"/>
          <p:cNvSpPr/>
          <p:nvPr/>
        </p:nvSpPr>
        <p:spPr>
          <a:xfrm>
            <a:off x="4234326"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17" name="object 117"/>
          <p:cNvSpPr/>
          <p:nvPr/>
        </p:nvSpPr>
        <p:spPr>
          <a:xfrm>
            <a:off x="4492321"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18" name="object 118"/>
          <p:cNvSpPr/>
          <p:nvPr/>
        </p:nvSpPr>
        <p:spPr>
          <a:xfrm>
            <a:off x="4440722"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19" name="object 119"/>
          <p:cNvSpPr/>
          <p:nvPr/>
        </p:nvSpPr>
        <p:spPr>
          <a:xfrm>
            <a:off x="4698716"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20" name="object 120"/>
          <p:cNvSpPr/>
          <p:nvPr/>
        </p:nvSpPr>
        <p:spPr>
          <a:xfrm>
            <a:off x="4647116"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21" name="object 121"/>
          <p:cNvSpPr/>
          <p:nvPr/>
        </p:nvSpPr>
        <p:spPr>
          <a:xfrm>
            <a:off x="4905111"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22" name="object 122"/>
          <p:cNvSpPr/>
          <p:nvPr/>
        </p:nvSpPr>
        <p:spPr>
          <a:xfrm>
            <a:off x="15802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23" name="object 123"/>
          <p:cNvSpPr/>
          <p:nvPr/>
        </p:nvSpPr>
        <p:spPr>
          <a:xfrm>
            <a:off x="4853511" y="3235477"/>
            <a:ext cx="41275" cy="66040"/>
          </a:xfrm>
          <a:custGeom>
            <a:avLst/>
            <a:gdLst/>
            <a:ahLst/>
            <a:cxnLst/>
            <a:rect l="l" t="t" r="r" b="b"/>
            <a:pathLst>
              <a:path w="41275" h="66039">
                <a:moveTo>
                  <a:pt x="41075" y="0"/>
                </a:moveTo>
                <a:lnTo>
                  <a:pt x="0" y="65735"/>
                </a:lnTo>
              </a:path>
            </a:pathLst>
          </a:custGeom>
          <a:ln w="12699">
            <a:solidFill>
              <a:srgbClr val="B8B7BB"/>
            </a:solidFill>
          </a:ln>
        </p:spPr>
        <p:txBody>
          <a:bodyPr wrap="square" lIns="0" tIns="0" rIns="0" bIns="0" rtlCol="0"/>
          <a:lstStyle/>
          <a:p>
            <a:endParaRPr/>
          </a:p>
        </p:txBody>
      </p:sp>
      <p:sp>
        <p:nvSpPr>
          <p:cNvPr id="124" name="object 124"/>
          <p:cNvSpPr/>
          <p:nvPr/>
        </p:nvSpPr>
        <p:spPr>
          <a:xfrm>
            <a:off x="106422"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25" name="object 125"/>
          <p:cNvSpPr/>
          <p:nvPr/>
        </p:nvSpPr>
        <p:spPr>
          <a:xfrm>
            <a:off x="364418"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26" name="object 126"/>
          <p:cNvSpPr/>
          <p:nvPr/>
        </p:nvSpPr>
        <p:spPr>
          <a:xfrm>
            <a:off x="312818"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27" name="object 127"/>
          <p:cNvSpPr/>
          <p:nvPr/>
        </p:nvSpPr>
        <p:spPr>
          <a:xfrm>
            <a:off x="570813"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28" name="object 128"/>
          <p:cNvSpPr/>
          <p:nvPr/>
        </p:nvSpPr>
        <p:spPr>
          <a:xfrm>
            <a:off x="519215"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29" name="object 129"/>
          <p:cNvSpPr/>
          <p:nvPr/>
        </p:nvSpPr>
        <p:spPr>
          <a:xfrm>
            <a:off x="777208"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30" name="object 130"/>
          <p:cNvSpPr/>
          <p:nvPr/>
        </p:nvSpPr>
        <p:spPr>
          <a:xfrm>
            <a:off x="725609"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31" name="object 131"/>
          <p:cNvSpPr/>
          <p:nvPr/>
        </p:nvSpPr>
        <p:spPr>
          <a:xfrm>
            <a:off x="983603"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32" name="object 132"/>
          <p:cNvSpPr/>
          <p:nvPr/>
        </p:nvSpPr>
        <p:spPr>
          <a:xfrm>
            <a:off x="93200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33" name="object 133"/>
          <p:cNvSpPr/>
          <p:nvPr/>
        </p:nvSpPr>
        <p:spPr>
          <a:xfrm>
            <a:off x="1189998"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34" name="object 134"/>
          <p:cNvSpPr/>
          <p:nvPr/>
        </p:nvSpPr>
        <p:spPr>
          <a:xfrm>
            <a:off x="1138399"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35" name="object 135"/>
          <p:cNvSpPr/>
          <p:nvPr/>
        </p:nvSpPr>
        <p:spPr>
          <a:xfrm>
            <a:off x="1396393"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36" name="object 136"/>
          <p:cNvSpPr/>
          <p:nvPr/>
        </p:nvSpPr>
        <p:spPr>
          <a:xfrm>
            <a:off x="1344795"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37" name="object 137"/>
          <p:cNvSpPr/>
          <p:nvPr/>
        </p:nvSpPr>
        <p:spPr>
          <a:xfrm>
            <a:off x="1602789"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38" name="object 138"/>
          <p:cNvSpPr/>
          <p:nvPr/>
        </p:nvSpPr>
        <p:spPr>
          <a:xfrm>
            <a:off x="1551189"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39" name="object 139"/>
          <p:cNvSpPr/>
          <p:nvPr/>
        </p:nvSpPr>
        <p:spPr>
          <a:xfrm>
            <a:off x="180918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40" name="object 140"/>
          <p:cNvSpPr/>
          <p:nvPr/>
        </p:nvSpPr>
        <p:spPr>
          <a:xfrm>
            <a:off x="175758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41" name="object 141"/>
          <p:cNvSpPr/>
          <p:nvPr/>
        </p:nvSpPr>
        <p:spPr>
          <a:xfrm>
            <a:off x="2015579"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42" name="object 142"/>
          <p:cNvSpPr/>
          <p:nvPr/>
        </p:nvSpPr>
        <p:spPr>
          <a:xfrm>
            <a:off x="1963980"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43" name="object 143"/>
          <p:cNvSpPr/>
          <p:nvPr/>
        </p:nvSpPr>
        <p:spPr>
          <a:xfrm>
            <a:off x="222197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44" name="object 144"/>
          <p:cNvSpPr/>
          <p:nvPr/>
        </p:nvSpPr>
        <p:spPr>
          <a:xfrm>
            <a:off x="2170375"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45" name="object 145"/>
          <p:cNvSpPr/>
          <p:nvPr/>
        </p:nvSpPr>
        <p:spPr>
          <a:xfrm>
            <a:off x="2428369"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46" name="object 146"/>
          <p:cNvSpPr/>
          <p:nvPr/>
        </p:nvSpPr>
        <p:spPr>
          <a:xfrm>
            <a:off x="2479967"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47" name="object 147"/>
          <p:cNvSpPr/>
          <p:nvPr/>
        </p:nvSpPr>
        <p:spPr>
          <a:xfrm>
            <a:off x="2737961"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48" name="object 148"/>
          <p:cNvSpPr/>
          <p:nvPr/>
        </p:nvSpPr>
        <p:spPr>
          <a:xfrm>
            <a:off x="2686363"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49" name="object 149"/>
          <p:cNvSpPr/>
          <p:nvPr/>
        </p:nvSpPr>
        <p:spPr>
          <a:xfrm>
            <a:off x="2944358"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50" name="object 150"/>
          <p:cNvSpPr/>
          <p:nvPr/>
        </p:nvSpPr>
        <p:spPr>
          <a:xfrm>
            <a:off x="2892757"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51" name="object 151"/>
          <p:cNvSpPr/>
          <p:nvPr/>
        </p:nvSpPr>
        <p:spPr>
          <a:xfrm>
            <a:off x="3150753"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52" name="object 152"/>
          <p:cNvSpPr/>
          <p:nvPr/>
        </p:nvSpPr>
        <p:spPr>
          <a:xfrm>
            <a:off x="309915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53" name="object 153"/>
          <p:cNvSpPr/>
          <p:nvPr/>
        </p:nvSpPr>
        <p:spPr>
          <a:xfrm>
            <a:off x="3357147" y="3235477"/>
            <a:ext cx="41275" cy="66040"/>
          </a:xfrm>
          <a:custGeom>
            <a:avLst/>
            <a:gdLst/>
            <a:ahLst/>
            <a:cxnLst/>
            <a:rect l="l" t="t" r="r" b="b"/>
            <a:pathLst>
              <a:path w="41275" h="66039">
                <a:moveTo>
                  <a:pt x="41075" y="0"/>
                </a:moveTo>
                <a:lnTo>
                  <a:pt x="0" y="65735"/>
                </a:lnTo>
              </a:path>
            </a:pathLst>
          </a:custGeom>
          <a:ln w="12699">
            <a:solidFill>
              <a:srgbClr val="B8B7BB"/>
            </a:solidFill>
          </a:ln>
        </p:spPr>
        <p:txBody>
          <a:bodyPr wrap="square" lIns="0" tIns="0" rIns="0" bIns="0" rtlCol="0"/>
          <a:lstStyle/>
          <a:p>
            <a:endParaRPr/>
          </a:p>
        </p:txBody>
      </p:sp>
      <p:sp>
        <p:nvSpPr>
          <p:cNvPr id="154" name="object 154"/>
          <p:cNvSpPr/>
          <p:nvPr/>
        </p:nvSpPr>
        <p:spPr>
          <a:xfrm>
            <a:off x="3305549"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55" name="object 155"/>
          <p:cNvSpPr/>
          <p:nvPr/>
        </p:nvSpPr>
        <p:spPr>
          <a:xfrm>
            <a:off x="3563542"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56" name="object 156"/>
          <p:cNvSpPr/>
          <p:nvPr/>
        </p:nvSpPr>
        <p:spPr>
          <a:xfrm>
            <a:off x="3511944"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57" name="object 157"/>
          <p:cNvSpPr/>
          <p:nvPr/>
        </p:nvSpPr>
        <p:spPr>
          <a:xfrm>
            <a:off x="3769937"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58" name="object 158"/>
          <p:cNvSpPr/>
          <p:nvPr/>
        </p:nvSpPr>
        <p:spPr>
          <a:xfrm>
            <a:off x="3718338" y="3235477"/>
            <a:ext cx="41275" cy="66040"/>
          </a:xfrm>
          <a:custGeom>
            <a:avLst/>
            <a:gdLst/>
            <a:ahLst/>
            <a:cxnLst/>
            <a:rect l="l" t="t" r="r" b="b"/>
            <a:pathLst>
              <a:path w="41275" h="66039">
                <a:moveTo>
                  <a:pt x="41075" y="0"/>
                </a:moveTo>
                <a:lnTo>
                  <a:pt x="0" y="65735"/>
                </a:lnTo>
              </a:path>
            </a:pathLst>
          </a:custGeom>
          <a:ln w="12699">
            <a:solidFill>
              <a:srgbClr val="B8B7BB"/>
            </a:solidFill>
          </a:ln>
        </p:spPr>
        <p:txBody>
          <a:bodyPr wrap="square" lIns="0" tIns="0" rIns="0" bIns="0" rtlCol="0"/>
          <a:lstStyle/>
          <a:p>
            <a:endParaRPr/>
          </a:p>
        </p:txBody>
      </p:sp>
      <p:sp>
        <p:nvSpPr>
          <p:cNvPr id="159" name="object 159"/>
          <p:cNvSpPr/>
          <p:nvPr/>
        </p:nvSpPr>
        <p:spPr>
          <a:xfrm>
            <a:off x="3976332"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60" name="object 160"/>
          <p:cNvSpPr/>
          <p:nvPr/>
        </p:nvSpPr>
        <p:spPr>
          <a:xfrm>
            <a:off x="3924733"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61" name="object 161"/>
          <p:cNvSpPr/>
          <p:nvPr/>
        </p:nvSpPr>
        <p:spPr>
          <a:xfrm>
            <a:off x="4182729"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62" name="object 162"/>
          <p:cNvSpPr/>
          <p:nvPr/>
        </p:nvSpPr>
        <p:spPr>
          <a:xfrm>
            <a:off x="4131128"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63" name="object 163"/>
          <p:cNvSpPr/>
          <p:nvPr/>
        </p:nvSpPr>
        <p:spPr>
          <a:xfrm>
            <a:off x="4389123"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64" name="object 164"/>
          <p:cNvSpPr/>
          <p:nvPr/>
        </p:nvSpPr>
        <p:spPr>
          <a:xfrm>
            <a:off x="4337523"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65" name="object 165"/>
          <p:cNvSpPr/>
          <p:nvPr/>
        </p:nvSpPr>
        <p:spPr>
          <a:xfrm>
            <a:off x="4595518"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66" name="object 166"/>
          <p:cNvSpPr/>
          <p:nvPr/>
        </p:nvSpPr>
        <p:spPr>
          <a:xfrm>
            <a:off x="4543919"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67" name="object 167"/>
          <p:cNvSpPr/>
          <p:nvPr/>
        </p:nvSpPr>
        <p:spPr>
          <a:xfrm>
            <a:off x="4801913"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68" name="object 168"/>
          <p:cNvSpPr/>
          <p:nvPr/>
        </p:nvSpPr>
        <p:spPr>
          <a:xfrm>
            <a:off x="54826"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69" name="object 169"/>
          <p:cNvSpPr/>
          <p:nvPr/>
        </p:nvSpPr>
        <p:spPr>
          <a:xfrm>
            <a:off x="4750315"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70" name="object 170"/>
          <p:cNvSpPr/>
          <p:nvPr/>
        </p:nvSpPr>
        <p:spPr>
          <a:xfrm>
            <a:off x="3226"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71" name="object 171"/>
          <p:cNvSpPr/>
          <p:nvPr/>
        </p:nvSpPr>
        <p:spPr>
          <a:xfrm>
            <a:off x="261220"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72" name="object 172"/>
          <p:cNvSpPr/>
          <p:nvPr/>
        </p:nvSpPr>
        <p:spPr>
          <a:xfrm>
            <a:off x="209622"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73" name="object 173"/>
          <p:cNvSpPr/>
          <p:nvPr/>
        </p:nvSpPr>
        <p:spPr>
          <a:xfrm>
            <a:off x="467616"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74" name="object 174"/>
          <p:cNvSpPr/>
          <p:nvPr/>
        </p:nvSpPr>
        <p:spPr>
          <a:xfrm>
            <a:off x="416016" y="3235477"/>
            <a:ext cx="41275" cy="66040"/>
          </a:xfrm>
          <a:custGeom>
            <a:avLst/>
            <a:gdLst/>
            <a:ahLst/>
            <a:cxnLst/>
            <a:rect l="l" t="t" r="r" b="b"/>
            <a:pathLst>
              <a:path w="41275" h="66039">
                <a:moveTo>
                  <a:pt x="41075" y="0"/>
                </a:moveTo>
                <a:lnTo>
                  <a:pt x="0" y="65735"/>
                </a:lnTo>
              </a:path>
            </a:pathLst>
          </a:custGeom>
          <a:ln w="12699">
            <a:solidFill>
              <a:srgbClr val="B8B7BB"/>
            </a:solidFill>
          </a:ln>
        </p:spPr>
        <p:txBody>
          <a:bodyPr wrap="square" lIns="0" tIns="0" rIns="0" bIns="0" rtlCol="0"/>
          <a:lstStyle/>
          <a:p>
            <a:endParaRPr/>
          </a:p>
        </p:txBody>
      </p:sp>
      <p:sp>
        <p:nvSpPr>
          <p:cNvPr id="175" name="object 175"/>
          <p:cNvSpPr/>
          <p:nvPr/>
        </p:nvSpPr>
        <p:spPr>
          <a:xfrm>
            <a:off x="674013"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76" name="object 176"/>
          <p:cNvSpPr/>
          <p:nvPr/>
        </p:nvSpPr>
        <p:spPr>
          <a:xfrm>
            <a:off x="622410"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77" name="object 177"/>
          <p:cNvSpPr/>
          <p:nvPr/>
        </p:nvSpPr>
        <p:spPr>
          <a:xfrm>
            <a:off x="880406"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78" name="object 178"/>
          <p:cNvSpPr/>
          <p:nvPr/>
        </p:nvSpPr>
        <p:spPr>
          <a:xfrm>
            <a:off x="828807"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79" name="object 179"/>
          <p:cNvSpPr/>
          <p:nvPr/>
        </p:nvSpPr>
        <p:spPr>
          <a:xfrm>
            <a:off x="1086800"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80" name="object 180"/>
          <p:cNvSpPr/>
          <p:nvPr/>
        </p:nvSpPr>
        <p:spPr>
          <a:xfrm>
            <a:off x="1035202"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81" name="object 181"/>
          <p:cNvSpPr/>
          <p:nvPr/>
        </p:nvSpPr>
        <p:spPr>
          <a:xfrm>
            <a:off x="1293195"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82" name="object 182"/>
          <p:cNvSpPr/>
          <p:nvPr/>
        </p:nvSpPr>
        <p:spPr>
          <a:xfrm>
            <a:off x="1241598"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83" name="object 183"/>
          <p:cNvSpPr/>
          <p:nvPr/>
        </p:nvSpPr>
        <p:spPr>
          <a:xfrm>
            <a:off x="1499591"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84" name="object 184"/>
          <p:cNvSpPr/>
          <p:nvPr/>
        </p:nvSpPr>
        <p:spPr>
          <a:xfrm>
            <a:off x="1447993" y="3235477"/>
            <a:ext cx="41275" cy="66040"/>
          </a:xfrm>
          <a:custGeom>
            <a:avLst/>
            <a:gdLst/>
            <a:ahLst/>
            <a:cxnLst/>
            <a:rect l="l" t="t" r="r" b="b"/>
            <a:pathLst>
              <a:path w="41275" h="66039">
                <a:moveTo>
                  <a:pt x="41075" y="0"/>
                </a:moveTo>
                <a:lnTo>
                  <a:pt x="0" y="65735"/>
                </a:lnTo>
              </a:path>
            </a:pathLst>
          </a:custGeom>
          <a:ln w="12699">
            <a:solidFill>
              <a:srgbClr val="B8B7BB"/>
            </a:solidFill>
          </a:ln>
        </p:spPr>
        <p:txBody>
          <a:bodyPr wrap="square" lIns="0" tIns="0" rIns="0" bIns="0" rtlCol="0"/>
          <a:lstStyle/>
          <a:p>
            <a:endParaRPr/>
          </a:p>
        </p:txBody>
      </p:sp>
      <p:sp>
        <p:nvSpPr>
          <p:cNvPr id="185" name="object 185"/>
          <p:cNvSpPr/>
          <p:nvPr/>
        </p:nvSpPr>
        <p:spPr>
          <a:xfrm>
            <a:off x="1705986" y="3235477"/>
            <a:ext cx="41275" cy="66040"/>
          </a:xfrm>
          <a:custGeom>
            <a:avLst/>
            <a:gdLst/>
            <a:ahLst/>
            <a:cxnLst/>
            <a:rect l="l" t="t" r="r" b="b"/>
            <a:pathLst>
              <a:path w="41275" h="66039">
                <a:moveTo>
                  <a:pt x="41075" y="0"/>
                </a:moveTo>
                <a:lnTo>
                  <a:pt x="0" y="65734"/>
                </a:lnTo>
              </a:path>
            </a:pathLst>
          </a:custGeom>
          <a:ln w="12700">
            <a:solidFill>
              <a:srgbClr val="B8B7BB"/>
            </a:solidFill>
          </a:ln>
        </p:spPr>
        <p:txBody>
          <a:bodyPr wrap="square" lIns="0" tIns="0" rIns="0" bIns="0" rtlCol="0"/>
          <a:lstStyle/>
          <a:p>
            <a:endParaRPr/>
          </a:p>
        </p:txBody>
      </p:sp>
      <p:sp>
        <p:nvSpPr>
          <p:cNvPr id="186" name="object 186"/>
          <p:cNvSpPr/>
          <p:nvPr/>
        </p:nvSpPr>
        <p:spPr>
          <a:xfrm>
            <a:off x="1654386" y="3235477"/>
            <a:ext cx="41275" cy="66040"/>
          </a:xfrm>
          <a:custGeom>
            <a:avLst/>
            <a:gdLst/>
            <a:ahLst/>
            <a:cxnLst/>
            <a:rect l="l" t="t" r="r" b="b"/>
            <a:pathLst>
              <a:path w="41275" h="66039">
                <a:moveTo>
                  <a:pt x="41075" y="0"/>
                </a:moveTo>
                <a:lnTo>
                  <a:pt x="0" y="65735"/>
                </a:lnTo>
              </a:path>
            </a:pathLst>
          </a:custGeom>
          <a:ln w="12699">
            <a:solidFill>
              <a:srgbClr val="B8B7BB"/>
            </a:solidFill>
          </a:ln>
        </p:spPr>
        <p:txBody>
          <a:bodyPr wrap="square" lIns="0" tIns="0" rIns="0" bIns="0" rtlCol="0"/>
          <a:lstStyle/>
          <a:p>
            <a:endParaRPr/>
          </a:p>
        </p:txBody>
      </p:sp>
      <p:sp>
        <p:nvSpPr>
          <p:cNvPr id="187" name="object 187"/>
          <p:cNvSpPr/>
          <p:nvPr/>
        </p:nvSpPr>
        <p:spPr>
          <a:xfrm>
            <a:off x="1912381"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88" name="object 188"/>
          <p:cNvSpPr/>
          <p:nvPr/>
        </p:nvSpPr>
        <p:spPr>
          <a:xfrm>
            <a:off x="1860781"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89" name="object 189"/>
          <p:cNvSpPr/>
          <p:nvPr/>
        </p:nvSpPr>
        <p:spPr>
          <a:xfrm>
            <a:off x="2118777"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90" name="object 190"/>
          <p:cNvSpPr/>
          <p:nvPr/>
        </p:nvSpPr>
        <p:spPr>
          <a:xfrm>
            <a:off x="2067177" y="3235477"/>
            <a:ext cx="41275" cy="66040"/>
          </a:xfrm>
          <a:custGeom>
            <a:avLst/>
            <a:gdLst/>
            <a:ahLst/>
            <a:cxnLst/>
            <a:rect l="l" t="t" r="r" b="b"/>
            <a:pathLst>
              <a:path w="41275" h="66039">
                <a:moveTo>
                  <a:pt x="41075" y="0"/>
                </a:moveTo>
                <a:lnTo>
                  <a:pt x="0" y="65735"/>
                </a:lnTo>
              </a:path>
            </a:pathLst>
          </a:custGeom>
          <a:ln w="12699">
            <a:solidFill>
              <a:srgbClr val="B8B7BB"/>
            </a:solidFill>
          </a:ln>
        </p:spPr>
        <p:txBody>
          <a:bodyPr wrap="square" lIns="0" tIns="0" rIns="0" bIns="0" rtlCol="0"/>
          <a:lstStyle/>
          <a:p>
            <a:endParaRPr/>
          </a:p>
        </p:txBody>
      </p:sp>
      <p:sp>
        <p:nvSpPr>
          <p:cNvPr id="191" name="object 191"/>
          <p:cNvSpPr/>
          <p:nvPr/>
        </p:nvSpPr>
        <p:spPr>
          <a:xfrm>
            <a:off x="2325172"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92" name="object 192"/>
          <p:cNvSpPr/>
          <p:nvPr/>
        </p:nvSpPr>
        <p:spPr>
          <a:xfrm>
            <a:off x="2273573" y="3235477"/>
            <a:ext cx="41275" cy="66040"/>
          </a:xfrm>
          <a:custGeom>
            <a:avLst/>
            <a:gdLst/>
            <a:ahLst/>
            <a:cxnLst/>
            <a:rect l="l" t="t" r="r" b="b"/>
            <a:pathLst>
              <a:path w="41275" h="66039">
                <a:moveTo>
                  <a:pt x="41075" y="0"/>
                </a:moveTo>
                <a:lnTo>
                  <a:pt x="0" y="65735"/>
                </a:lnTo>
              </a:path>
            </a:pathLst>
          </a:custGeom>
          <a:ln w="12700">
            <a:solidFill>
              <a:srgbClr val="B8B7BB"/>
            </a:solidFill>
          </a:ln>
        </p:spPr>
        <p:txBody>
          <a:bodyPr wrap="square" lIns="0" tIns="0" rIns="0" bIns="0" rtlCol="0"/>
          <a:lstStyle/>
          <a:p>
            <a:endParaRPr/>
          </a:p>
        </p:txBody>
      </p:sp>
      <p:sp>
        <p:nvSpPr>
          <p:cNvPr id="193" name="object 193"/>
          <p:cNvSpPr/>
          <p:nvPr/>
        </p:nvSpPr>
        <p:spPr>
          <a:xfrm>
            <a:off x="2531566" y="3235477"/>
            <a:ext cx="41275" cy="66040"/>
          </a:xfrm>
          <a:custGeom>
            <a:avLst/>
            <a:gdLst/>
            <a:ahLst/>
            <a:cxnLst/>
            <a:rect l="l" t="t" r="r" b="b"/>
            <a:pathLst>
              <a:path w="41275" h="66039">
                <a:moveTo>
                  <a:pt x="41075" y="0"/>
                </a:moveTo>
                <a:lnTo>
                  <a:pt x="0" y="65735"/>
                </a:lnTo>
              </a:path>
            </a:pathLst>
          </a:custGeom>
          <a:ln w="12699">
            <a:solidFill>
              <a:srgbClr val="B8B7BB"/>
            </a:solidFill>
          </a:ln>
        </p:spPr>
        <p:txBody>
          <a:bodyPr wrap="square" lIns="0" tIns="0" rIns="0" bIns="0" rtlCol="0"/>
          <a:lstStyle/>
          <a:p>
            <a:endParaRPr/>
          </a:p>
        </p:txBody>
      </p:sp>
      <p:sp>
        <p:nvSpPr>
          <p:cNvPr id="194" name="object 194"/>
          <p:cNvSpPr/>
          <p:nvPr/>
        </p:nvSpPr>
        <p:spPr>
          <a:xfrm>
            <a:off x="0" y="65366"/>
            <a:ext cx="4955540" cy="1390650"/>
          </a:xfrm>
          <a:custGeom>
            <a:avLst/>
            <a:gdLst/>
            <a:ahLst/>
            <a:cxnLst/>
            <a:rect l="l" t="t" r="r" b="b"/>
            <a:pathLst>
              <a:path w="4955540" h="1390650">
                <a:moveTo>
                  <a:pt x="0" y="1390446"/>
                </a:moveTo>
                <a:lnTo>
                  <a:pt x="4955383" y="1390446"/>
                </a:lnTo>
                <a:lnTo>
                  <a:pt x="4955383" y="0"/>
                </a:lnTo>
                <a:lnTo>
                  <a:pt x="0" y="0"/>
                </a:lnTo>
                <a:lnTo>
                  <a:pt x="0" y="1390446"/>
                </a:lnTo>
                <a:close/>
              </a:path>
            </a:pathLst>
          </a:custGeom>
          <a:solidFill>
            <a:srgbClr val="F18A21"/>
          </a:solidFill>
        </p:spPr>
        <p:txBody>
          <a:bodyPr wrap="square" lIns="0" tIns="0" rIns="0" bIns="0" rtlCol="0"/>
          <a:lstStyle/>
          <a:p>
            <a:endParaRPr/>
          </a:p>
        </p:txBody>
      </p:sp>
      <p:sp>
        <p:nvSpPr>
          <p:cNvPr id="195" name="object 195"/>
          <p:cNvSpPr txBox="1">
            <a:spLocks noGrp="1"/>
          </p:cNvSpPr>
          <p:nvPr>
            <p:ph type="title"/>
          </p:nvPr>
        </p:nvSpPr>
        <p:spPr>
          <a:prstGeom prst="rect">
            <a:avLst/>
          </a:prstGeom>
        </p:spPr>
        <p:txBody>
          <a:bodyPr vert="horz" wrap="square" lIns="0" tIns="0" rIns="0" bIns="0" rtlCol="0">
            <a:spAutoFit/>
          </a:bodyPr>
          <a:lstStyle/>
          <a:p>
            <a:pPr marL="905510">
              <a:lnSpc>
                <a:spcPct val="100000"/>
              </a:lnSpc>
            </a:pPr>
            <a:r>
              <a:rPr spc="-110" dirty="0">
                <a:latin typeface="Gill Sans MT"/>
                <a:cs typeface="Gill Sans MT"/>
              </a:rPr>
              <a:t>F</a:t>
            </a:r>
            <a:r>
              <a:rPr spc="15" dirty="0">
                <a:latin typeface="Gill Sans MT"/>
                <a:cs typeface="Gill Sans MT"/>
              </a:rPr>
              <a:t>l</a:t>
            </a:r>
            <a:r>
              <a:rPr spc="-5" dirty="0">
                <a:latin typeface="Gill Sans MT"/>
                <a:cs typeface="Gill Sans MT"/>
              </a:rPr>
              <a:t>a</a:t>
            </a:r>
            <a:r>
              <a:rPr spc="70" dirty="0">
                <a:latin typeface="Gill Sans MT"/>
                <a:cs typeface="Gill Sans MT"/>
              </a:rPr>
              <a:t>g</a:t>
            </a:r>
            <a:r>
              <a:rPr spc="65" dirty="0">
                <a:latin typeface="Gill Sans MT"/>
                <a:cs typeface="Gill Sans MT"/>
              </a:rPr>
              <a:t>g</a:t>
            </a:r>
            <a:r>
              <a:rPr spc="-20" dirty="0">
                <a:latin typeface="Gill Sans MT"/>
                <a:cs typeface="Gill Sans MT"/>
              </a:rPr>
              <a:t>i</a:t>
            </a:r>
            <a:r>
              <a:rPr spc="30" dirty="0">
                <a:latin typeface="Gill Sans MT"/>
                <a:cs typeface="Gill Sans MT"/>
              </a:rPr>
              <a:t>n</a:t>
            </a:r>
            <a:r>
              <a:rPr spc="75" dirty="0">
                <a:latin typeface="Gill Sans MT"/>
                <a:cs typeface="Gill Sans MT"/>
              </a:rPr>
              <a:t>g</a:t>
            </a:r>
            <a:r>
              <a:rPr spc="-45" dirty="0">
                <a:latin typeface="Gill Sans MT"/>
                <a:cs typeface="Gill Sans MT"/>
              </a:rPr>
              <a:t> </a:t>
            </a:r>
            <a:r>
              <a:rPr spc="-70" dirty="0">
                <a:latin typeface="Gill Sans MT"/>
                <a:cs typeface="Gill Sans MT"/>
              </a:rPr>
              <a:t>S</a:t>
            </a:r>
            <a:r>
              <a:rPr spc="-15" dirty="0">
                <a:latin typeface="Gill Sans MT"/>
                <a:cs typeface="Gill Sans MT"/>
              </a:rPr>
              <a:t>i</a:t>
            </a:r>
            <a:r>
              <a:rPr spc="65" dirty="0">
                <a:latin typeface="Gill Sans MT"/>
                <a:cs typeface="Gill Sans MT"/>
              </a:rPr>
              <a:t>g</a:t>
            </a:r>
            <a:r>
              <a:rPr spc="30" dirty="0">
                <a:latin typeface="Gill Sans MT"/>
                <a:cs typeface="Gill Sans MT"/>
              </a:rPr>
              <a:t>ns</a:t>
            </a:r>
            <a:r>
              <a:rPr spc="-45" dirty="0">
                <a:latin typeface="Gill Sans MT"/>
                <a:cs typeface="Gill Sans MT"/>
              </a:rPr>
              <a:t> </a:t>
            </a:r>
            <a:r>
              <a:rPr spc="15" dirty="0">
                <a:latin typeface="Gill Sans MT"/>
                <a:cs typeface="Gill Sans MT"/>
              </a:rPr>
              <a:t>o</a:t>
            </a:r>
            <a:r>
              <a:rPr spc="55" dirty="0">
                <a:latin typeface="Gill Sans MT"/>
                <a:cs typeface="Gill Sans MT"/>
              </a:rPr>
              <a:t>f</a:t>
            </a:r>
            <a:r>
              <a:rPr spc="-45" dirty="0">
                <a:latin typeface="Gill Sans MT"/>
                <a:cs typeface="Gill Sans MT"/>
              </a:rPr>
              <a:t> </a:t>
            </a:r>
            <a:r>
              <a:rPr spc="-90" dirty="0">
                <a:latin typeface="Gill Sans MT"/>
                <a:cs typeface="Gill Sans MT"/>
              </a:rPr>
              <a:t>S</a:t>
            </a:r>
            <a:r>
              <a:rPr spc="-60" dirty="0">
                <a:latin typeface="Gill Sans MT"/>
                <a:cs typeface="Gill Sans MT"/>
              </a:rPr>
              <a:t>t</a:t>
            </a:r>
            <a:r>
              <a:rPr spc="25" dirty="0">
                <a:latin typeface="Gill Sans MT"/>
                <a:cs typeface="Gill Sans MT"/>
              </a:rPr>
              <a:t>u</a:t>
            </a:r>
            <a:r>
              <a:rPr spc="30" dirty="0">
                <a:latin typeface="Gill Sans MT"/>
                <a:cs typeface="Gill Sans MT"/>
              </a:rPr>
              <a:t>d</a:t>
            </a:r>
            <a:r>
              <a:rPr spc="15" dirty="0">
                <a:latin typeface="Gill Sans MT"/>
                <a:cs typeface="Gill Sans MT"/>
              </a:rPr>
              <a:t>e</a:t>
            </a:r>
            <a:r>
              <a:rPr dirty="0">
                <a:latin typeface="Gill Sans MT"/>
                <a:cs typeface="Gill Sans MT"/>
              </a:rPr>
              <a:t>n</a:t>
            </a:r>
            <a:r>
              <a:rPr spc="-40" dirty="0">
                <a:latin typeface="Gill Sans MT"/>
                <a:cs typeface="Gill Sans MT"/>
              </a:rPr>
              <a:t>t</a:t>
            </a:r>
            <a:r>
              <a:rPr spc="-45" dirty="0">
                <a:latin typeface="Gill Sans MT"/>
                <a:cs typeface="Gill Sans MT"/>
              </a:rPr>
              <a:t> </a:t>
            </a:r>
            <a:r>
              <a:rPr spc="-40" dirty="0">
                <a:latin typeface="Gill Sans MT"/>
                <a:cs typeface="Gill Sans MT"/>
              </a:rPr>
              <a:t>R</a:t>
            </a:r>
            <a:r>
              <a:rPr spc="-15" dirty="0">
                <a:latin typeface="Gill Sans MT"/>
                <a:cs typeface="Gill Sans MT"/>
              </a:rPr>
              <a:t>i</a:t>
            </a:r>
            <a:r>
              <a:rPr spc="25" dirty="0">
                <a:latin typeface="Gill Sans MT"/>
                <a:cs typeface="Gill Sans MT"/>
              </a:rPr>
              <a:t>s</a:t>
            </a:r>
            <a:r>
              <a:rPr dirty="0">
                <a:latin typeface="Gill Sans MT"/>
                <a:cs typeface="Gill Sans MT"/>
              </a:rPr>
              <a:t>k</a:t>
            </a:r>
          </a:p>
          <a:p>
            <a:pPr marL="905510" marR="5080">
              <a:lnSpc>
                <a:spcPct val="108300"/>
              </a:lnSpc>
              <a:spcBef>
                <a:spcPts val="400"/>
              </a:spcBef>
            </a:pPr>
            <a:r>
              <a:rPr sz="1000" b="0" spc="60" dirty="0">
                <a:latin typeface="Lucida Sans"/>
                <a:cs typeface="Lucida Sans"/>
              </a:rPr>
              <a:t>B</a:t>
            </a:r>
            <a:r>
              <a:rPr sz="1000" b="0" spc="-15" dirty="0">
                <a:latin typeface="Lucida Sans"/>
                <a:cs typeface="Lucida Sans"/>
              </a:rPr>
              <a:t>y</a:t>
            </a:r>
            <a:r>
              <a:rPr sz="1000" b="0" spc="-60" dirty="0">
                <a:latin typeface="Lucida Sans"/>
                <a:cs typeface="Lucida Sans"/>
              </a:rPr>
              <a:t> </a:t>
            </a:r>
            <a:r>
              <a:rPr sz="1000" b="0" spc="-25" dirty="0">
                <a:latin typeface="Lucida Sans"/>
                <a:cs typeface="Lucida Sans"/>
              </a:rPr>
              <a:t>t</a:t>
            </a:r>
            <a:r>
              <a:rPr sz="1000" b="0" spc="-35" dirty="0">
                <a:latin typeface="Lucida Sans"/>
                <a:cs typeface="Lucida Sans"/>
              </a:rPr>
              <a:t>r</a:t>
            </a:r>
            <a:r>
              <a:rPr sz="1000" b="0" spc="-20" dirty="0">
                <a:latin typeface="Lucida Sans"/>
                <a:cs typeface="Lucida Sans"/>
              </a:rPr>
              <a:t>a</a:t>
            </a:r>
            <a:r>
              <a:rPr sz="1000" b="0" spc="30" dirty="0">
                <a:latin typeface="Lucida Sans"/>
                <a:cs typeface="Lucida Sans"/>
              </a:rPr>
              <a:t>c</a:t>
            </a:r>
            <a:r>
              <a:rPr sz="1000" b="0" spc="-60" dirty="0">
                <a:latin typeface="Lucida Sans"/>
                <a:cs typeface="Lucida Sans"/>
              </a:rPr>
              <a:t>k</a:t>
            </a:r>
            <a:r>
              <a:rPr sz="1000" b="0" spc="-40" dirty="0">
                <a:latin typeface="Lucida Sans"/>
                <a:cs typeface="Lucida Sans"/>
              </a:rPr>
              <a:t>i</a:t>
            </a:r>
            <a:r>
              <a:rPr sz="1000" b="0" spc="-15" dirty="0">
                <a:latin typeface="Lucida Sans"/>
                <a:cs typeface="Lucida Sans"/>
              </a:rPr>
              <a:t>n</a:t>
            </a:r>
            <a:r>
              <a:rPr sz="1000" b="0" spc="-35" dirty="0">
                <a:latin typeface="Lucida Sans"/>
                <a:cs typeface="Lucida Sans"/>
              </a:rPr>
              <a:t>g</a:t>
            </a:r>
            <a:r>
              <a:rPr sz="1000" b="0" spc="-60" dirty="0">
                <a:latin typeface="Lucida Sans"/>
                <a:cs typeface="Lucida Sans"/>
              </a:rPr>
              <a:t> s</a:t>
            </a:r>
            <a:r>
              <a:rPr sz="1000" b="0" spc="-30" dirty="0">
                <a:latin typeface="Lucida Sans"/>
                <a:cs typeface="Lucida Sans"/>
              </a:rPr>
              <a:t>t</a:t>
            </a:r>
            <a:r>
              <a:rPr sz="1000" b="0" spc="-20" dirty="0">
                <a:latin typeface="Lucida Sans"/>
                <a:cs typeface="Lucida Sans"/>
              </a:rPr>
              <a:t>u</a:t>
            </a:r>
            <a:r>
              <a:rPr sz="1000" b="0" spc="-25" dirty="0">
                <a:latin typeface="Lucida Sans"/>
                <a:cs typeface="Lucida Sans"/>
              </a:rPr>
              <a:t>d</a:t>
            </a:r>
            <a:r>
              <a:rPr sz="1000" b="0" dirty="0">
                <a:latin typeface="Lucida Sans"/>
                <a:cs typeface="Lucida Sans"/>
              </a:rPr>
              <a:t>e</a:t>
            </a:r>
            <a:r>
              <a:rPr sz="1000" b="0" spc="-30" dirty="0">
                <a:latin typeface="Lucida Sans"/>
                <a:cs typeface="Lucida Sans"/>
              </a:rPr>
              <a:t>n</a:t>
            </a:r>
            <a:r>
              <a:rPr sz="1000" b="0" spc="-20" dirty="0">
                <a:latin typeface="Lucida Sans"/>
                <a:cs typeface="Lucida Sans"/>
              </a:rPr>
              <a:t>t</a:t>
            </a:r>
            <a:r>
              <a:rPr sz="1000" b="0" spc="-60" dirty="0">
                <a:latin typeface="Lucida Sans"/>
                <a:cs typeface="Lucida Sans"/>
              </a:rPr>
              <a:t> </a:t>
            </a:r>
            <a:r>
              <a:rPr sz="1000" b="0" spc="-35" dirty="0">
                <a:latin typeface="Lucida Sans"/>
                <a:cs typeface="Lucida Sans"/>
              </a:rPr>
              <a:t>a</a:t>
            </a:r>
            <a:r>
              <a:rPr sz="1000" b="0" spc="-15" dirty="0">
                <a:latin typeface="Lucida Sans"/>
                <a:cs typeface="Lucida Sans"/>
              </a:rPr>
              <a:t>t</a:t>
            </a:r>
            <a:r>
              <a:rPr sz="1000" b="0" spc="-35" dirty="0">
                <a:latin typeface="Lucida Sans"/>
                <a:cs typeface="Lucida Sans"/>
              </a:rPr>
              <a:t>t</a:t>
            </a:r>
            <a:r>
              <a:rPr sz="1000" b="0" dirty="0">
                <a:latin typeface="Lucida Sans"/>
                <a:cs typeface="Lucida Sans"/>
              </a:rPr>
              <a:t>e</a:t>
            </a:r>
            <a:r>
              <a:rPr sz="1000" b="0" spc="-15" dirty="0">
                <a:latin typeface="Lucida Sans"/>
                <a:cs typeface="Lucida Sans"/>
              </a:rPr>
              <a:t>n</a:t>
            </a:r>
            <a:r>
              <a:rPr sz="1000" b="0" spc="-25" dirty="0">
                <a:latin typeface="Lucida Sans"/>
                <a:cs typeface="Lucida Sans"/>
              </a:rPr>
              <a:t>da</a:t>
            </a:r>
            <a:r>
              <a:rPr sz="1000" b="0" spc="-15" dirty="0">
                <a:latin typeface="Lucida Sans"/>
                <a:cs typeface="Lucida Sans"/>
              </a:rPr>
              <a:t>n</a:t>
            </a:r>
            <a:r>
              <a:rPr sz="1000" b="0" spc="25" dirty="0">
                <a:latin typeface="Lucida Sans"/>
                <a:cs typeface="Lucida Sans"/>
              </a:rPr>
              <a:t>c</a:t>
            </a:r>
            <a:r>
              <a:rPr sz="1000" b="0" dirty="0">
                <a:latin typeface="Lucida Sans"/>
                <a:cs typeface="Lucida Sans"/>
              </a:rPr>
              <a:t>e</a:t>
            </a:r>
            <a:r>
              <a:rPr sz="1000" b="0" spc="-65" dirty="0">
                <a:latin typeface="Lucida Sans"/>
                <a:cs typeface="Lucida Sans"/>
              </a:rPr>
              <a:t>,</a:t>
            </a:r>
            <a:r>
              <a:rPr sz="1000" b="0" spc="-60" dirty="0">
                <a:latin typeface="Lucida Sans"/>
                <a:cs typeface="Lucida Sans"/>
              </a:rPr>
              <a:t> </a:t>
            </a:r>
            <a:r>
              <a:rPr sz="1000" b="0" spc="-20" dirty="0">
                <a:latin typeface="Lucida Sans"/>
                <a:cs typeface="Lucida Sans"/>
              </a:rPr>
              <a:t>p</a:t>
            </a:r>
            <a:r>
              <a:rPr sz="1000" b="0" dirty="0">
                <a:latin typeface="Lucida Sans"/>
                <a:cs typeface="Lucida Sans"/>
              </a:rPr>
              <a:t>e</a:t>
            </a:r>
            <a:r>
              <a:rPr sz="1000" b="0" spc="-20" dirty="0">
                <a:latin typeface="Lucida Sans"/>
                <a:cs typeface="Lucida Sans"/>
              </a:rPr>
              <a:t>r</a:t>
            </a:r>
            <a:r>
              <a:rPr sz="1000" b="0" spc="-45" dirty="0">
                <a:latin typeface="Lucida Sans"/>
                <a:cs typeface="Lucida Sans"/>
              </a:rPr>
              <a:t>f</a:t>
            </a:r>
            <a:r>
              <a:rPr sz="1000" b="0" spc="10" dirty="0">
                <a:latin typeface="Lucida Sans"/>
                <a:cs typeface="Lucida Sans"/>
              </a:rPr>
              <a:t>o</a:t>
            </a:r>
            <a:r>
              <a:rPr sz="1000" b="0" spc="-40" dirty="0">
                <a:latin typeface="Lucida Sans"/>
                <a:cs typeface="Lucida Sans"/>
              </a:rPr>
              <a:t>r</a:t>
            </a:r>
            <a:r>
              <a:rPr sz="1000" b="0" spc="-15" dirty="0">
                <a:latin typeface="Lucida Sans"/>
                <a:cs typeface="Lucida Sans"/>
              </a:rPr>
              <a:t>m</a:t>
            </a:r>
            <a:r>
              <a:rPr sz="1000" b="0" spc="-25" dirty="0">
                <a:latin typeface="Lucida Sans"/>
                <a:cs typeface="Lucida Sans"/>
              </a:rPr>
              <a:t>a</a:t>
            </a:r>
            <a:r>
              <a:rPr sz="1000" b="0" spc="-15" dirty="0">
                <a:latin typeface="Lucida Sans"/>
                <a:cs typeface="Lucida Sans"/>
              </a:rPr>
              <a:t>n</a:t>
            </a:r>
            <a:r>
              <a:rPr sz="1000" b="0" spc="25" dirty="0">
                <a:latin typeface="Lucida Sans"/>
                <a:cs typeface="Lucida Sans"/>
              </a:rPr>
              <a:t>c</a:t>
            </a:r>
            <a:r>
              <a:rPr sz="1000" b="0" dirty="0">
                <a:latin typeface="Lucida Sans"/>
                <a:cs typeface="Lucida Sans"/>
              </a:rPr>
              <a:t>e</a:t>
            </a:r>
            <a:r>
              <a:rPr sz="1000" b="0" spc="-65" dirty="0">
                <a:latin typeface="Lucida Sans"/>
                <a:cs typeface="Lucida Sans"/>
              </a:rPr>
              <a:t>,</a:t>
            </a:r>
            <a:r>
              <a:rPr sz="1000" b="0" spc="-60" dirty="0">
                <a:latin typeface="Lucida Sans"/>
                <a:cs typeface="Lucida Sans"/>
              </a:rPr>
              <a:t> </a:t>
            </a:r>
            <a:r>
              <a:rPr sz="1000" b="0" spc="-25" dirty="0">
                <a:latin typeface="Lucida Sans"/>
                <a:cs typeface="Lucida Sans"/>
              </a:rPr>
              <a:t>a</a:t>
            </a:r>
            <a:r>
              <a:rPr sz="1000" b="0" spc="-15" dirty="0">
                <a:latin typeface="Lucida Sans"/>
                <a:cs typeface="Lucida Sans"/>
              </a:rPr>
              <a:t>n</a:t>
            </a:r>
            <a:r>
              <a:rPr sz="1000" b="0" spc="-30" dirty="0">
                <a:latin typeface="Lucida Sans"/>
                <a:cs typeface="Lucida Sans"/>
              </a:rPr>
              <a:t>d</a:t>
            </a:r>
            <a:r>
              <a:rPr sz="1000" b="0" spc="-15" dirty="0">
                <a:latin typeface="Lucida Sans"/>
                <a:cs typeface="Lucida Sans"/>
              </a:rPr>
              <a:t> </a:t>
            </a:r>
            <a:r>
              <a:rPr sz="1000" b="0" dirty="0">
                <a:latin typeface="Lucida Sans"/>
                <a:cs typeface="Lucida Sans"/>
              </a:rPr>
              <a:t>e</a:t>
            </a:r>
            <a:r>
              <a:rPr sz="1000" b="0" spc="-15" dirty="0">
                <a:latin typeface="Lucida Sans"/>
                <a:cs typeface="Lucida Sans"/>
              </a:rPr>
              <a:t>n</a:t>
            </a:r>
            <a:r>
              <a:rPr sz="1000" b="0" spc="-30" dirty="0">
                <a:latin typeface="Lucida Sans"/>
                <a:cs typeface="Lucida Sans"/>
              </a:rPr>
              <a:t>g</a:t>
            </a:r>
            <a:r>
              <a:rPr sz="1000" b="0" spc="-20" dirty="0">
                <a:latin typeface="Lucida Sans"/>
                <a:cs typeface="Lucida Sans"/>
              </a:rPr>
              <a:t>a</a:t>
            </a:r>
            <a:r>
              <a:rPr sz="1000" b="0" spc="-30" dirty="0">
                <a:latin typeface="Lucida Sans"/>
                <a:cs typeface="Lucida Sans"/>
              </a:rPr>
              <a:t>g</a:t>
            </a:r>
            <a:r>
              <a:rPr sz="1000" b="0" dirty="0">
                <a:latin typeface="Lucida Sans"/>
                <a:cs typeface="Lucida Sans"/>
              </a:rPr>
              <a:t>e</a:t>
            </a:r>
            <a:r>
              <a:rPr sz="1000" b="0" spc="-15" dirty="0">
                <a:latin typeface="Lucida Sans"/>
                <a:cs typeface="Lucida Sans"/>
              </a:rPr>
              <a:t>m</a:t>
            </a:r>
            <a:r>
              <a:rPr sz="1000" b="0" dirty="0">
                <a:latin typeface="Lucida Sans"/>
                <a:cs typeface="Lucida Sans"/>
              </a:rPr>
              <a:t>e</a:t>
            </a:r>
            <a:r>
              <a:rPr sz="1000" b="0" spc="-30" dirty="0">
                <a:latin typeface="Lucida Sans"/>
                <a:cs typeface="Lucida Sans"/>
              </a:rPr>
              <a:t>n</a:t>
            </a:r>
            <a:r>
              <a:rPr sz="1000" b="0" spc="-20" dirty="0">
                <a:latin typeface="Lucida Sans"/>
                <a:cs typeface="Lucida Sans"/>
              </a:rPr>
              <a:t>t</a:t>
            </a:r>
            <a:r>
              <a:rPr sz="1000" b="0" spc="-60" dirty="0">
                <a:latin typeface="Lucida Sans"/>
                <a:cs typeface="Lucida Sans"/>
              </a:rPr>
              <a:t> </a:t>
            </a:r>
            <a:r>
              <a:rPr sz="1000" b="0" spc="-40" dirty="0">
                <a:latin typeface="Lucida Sans"/>
                <a:cs typeface="Lucida Sans"/>
              </a:rPr>
              <a:t>i</a:t>
            </a:r>
            <a:r>
              <a:rPr sz="1000" b="0" spc="-20" dirty="0">
                <a:latin typeface="Lucida Sans"/>
                <a:cs typeface="Lucida Sans"/>
              </a:rPr>
              <a:t>n</a:t>
            </a:r>
            <a:r>
              <a:rPr sz="1000" b="0" spc="-60" dirty="0">
                <a:latin typeface="Lucida Sans"/>
                <a:cs typeface="Lucida Sans"/>
              </a:rPr>
              <a:t> </a:t>
            </a:r>
            <a:r>
              <a:rPr sz="1000" b="0" spc="30" dirty="0">
                <a:latin typeface="Lucida Sans"/>
                <a:cs typeface="Lucida Sans"/>
              </a:rPr>
              <a:t>c</a:t>
            </a:r>
            <a:r>
              <a:rPr sz="1000" b="0" spc="-15" dirty="0">
                <a:latin typeface="Lucida Sans"/>
                <a:cs typeface="Lucida Sans"/>
              </a:rPr>
              <a:t>l</a:t>
            </a:r>
            <a:r>
              <a:rPr sz="1000" b="0" spc="-25" dirty="0">
                <a:latin typeface="Lucida Sans"/>
                <a:cs typeface="Lucida Sans"/>
              </a:rPr>
              <a:t>a</a:t>
            </a:r>
            <a:r>
              <a:rPr sz="1000" b="0" spc="-65" dirty="0">
                <a:latin typeface="Lucida Sans"/>
                <a:cs typeface="Lucida Sans"/>
              </a:rPr>
              <a:t>s</a:t>
            </a:r>
            <a:r>
              <a:rPr sz="1000" b="0" spc="-50" dirty="0">
                <a:latin typeface="Lucida Sans"/>
                <a:cs typeface="Lucida Sans"/>
              </a:rPr>
              <a:t>s</a:t>
            </a:r>
            <a:r>
              <a:rPr sz="1000" b="0" spc="-65" dirty="0">
                <a:latin typeface="Lucida Sans"/>
                <a:cs typeface="Lucida Sans"/>
              </a:rPr>
              <a:t>,</a:t>
            </a:r>
            <a:r>
              <a:rPr sz="1000" b="0" spc="-60" dirty="0">
                <a:latin typeface="Lucida Sans"/>
                <a:cs typeface="Lucida Sans"/>
              </a:rPr>
              <a:t> </a:t>
            </a:r>
            <a:r>
              <a:rPr sz="1000" b="0" spc="-35" dirty="0">
                <a:latin typeface="Lucida Sans"/>
                <a:cs typeface="Lucida Sans"/>
              </a:rPr>
              <a:t>f</a:t>
            </a:r>
            <a:r>
              <a:rPr sz="1000" b="0" spc="-20" dirty="0">
                <a:latin typeface="Lucida Sans"/>
                <a:cs typeface="Lucida Sans"/>
              </a:rPr>
              <a:t>a</a:t>
            </a:r>
            <a:r>
              <a:rPr sz="1000" b="0" spc="30" dirty="0">
                <a:latin typeface="Lucida Sans"/>
                <a:cs typeface="Lucida Sans"/>
              </a:rPr>
              <a:t>c</a:t>
            </a:r>
            <a:r>
              <a:rPr sz="1000" b="0" spc="-25" dirty="0">
                <a:latin typeface="Lucida Sans"/>
                <a:cs typeface="Lucida Sans"/>
              </a:rPr>
              <a:t>u</a:t>
            </a:r>
            <a:r>
              <a:rPr sz="1000" b="0" spc="-35" dirty="0">
                <a:latin typeface="Lucida Sans"/>
                <a:cs typeface="Lucida Sans"/>
              </a:rPr>
              <a:t>l</a:t>
            </a:r>
            <a:r>
              <a:rPr sz="1000" b="0" dirty="0">
                <a:latin typeface="Lucida Sans"/>
                <a:cs typeface="Lucida Sans"/>
              </a:rPr>
              <a:t>t</a:t>
            </a:r>
            <a:r>
              <a:rPr sz="1000" b="0" spc="-15" dirty="0">
                <a:latin typeface="Lucida Sans"/>
                <a:cs typeface="Lucida Sans"/>
              </a:rPr>
              <a:t>y</a:t>
            </a:r>
            <a:r>
              <a:rPr sz="1000" b="0" spc="-60" dirty="0">
                <a:latin typeface="Lucida Sans"/>
                <a:cs typeface="Lucida Sans"/>
              </a:rPr>
              <a:t> </a:t>
            </a:r>
            <a:r>
              <a:rPr sz="1000" b="0" spc="40" dirty="0">
                <a:latin typeface="Lucida Sans"/>
                <a:cs typeface="Lucida Sans"/>
              </a:rPr>
              <a:t>c</a:t>
            </a:r>
            <a:r>
              <a:rPr sz="1000" b="0" spc="-25" dirty="0">
                <a:latin typeface="Lucida Sans"/>
                <a:cs typeface="Lucida Sans"/>
              </a:rPr>
              <a:t>a</a:t>
            </a:r>
            <a:r>
              <a:rPr sz="1000" b="0" spc="-20" dirty="0">
                <a:latin typeface="Lucida Sans"/>
                <a:cs typeface="Lucida Sans"/>
              </a:rPr>
              <a:t>n</a:t>
            </a:r>
            <a:r>
              <a:rPr sz="1000" b="0" spc="-60" dirty="0">
                <a:latin typeface="Lucida Sans"/>
                <a:cs typeface="Lucida Sans"/>
              </a:rPr>
              <a:t> </a:t>
            </a:r>
            <a:r>
              <a:rPr sz="1000" b="0" spc="-15" dirty="0">
                <a:latin typeface="Lucida Sans"/>
                <a:cs typeface="Lucida Sans"/>
              </a:rPr>
              <a:t>h</a:t>
            </a:r>
            <a:r>
              <a:rPr sz="1000" b="0" dirty="0">
                <a:latin typeface="Lucida Sans"/>
                <a:cs typeface="Lucida Sans"/>
              </a:rPr>
              <a:t>e</a:t>
            </a:r>
            <a:r>
              <a:rPr sz="1000" b="0" spc="-25" dirty="0">
                <a:latin typeface="Lucida Sans"/>
                <a:cs typeface="Lucida Sans"/>
              </a:rPr>
              <a:t>l</a:t>
            </a:r>
            <a:r>
              <a:rPr sz="1000" b="0" spc="-30" dirty="0">
                <a:latin typeface="Lucida Sans"/>
                <a:cs typeface="Lucida Sans"/>
              </a:rPr>
              <a:t>p</a:t>
            </a:r>
            <a:r>
              <a:rPr sz="1000" b="0" spc="-60" dirty="0">
                <a:latin typeface="Lucida Sans"/>
                <a:cs typeface="Lucida Sans"/>
              </a:rPr>
              <a:t> </a:t>
            </a:r>
            <a:r>
              <a:rPr sz="1000" b="0" spc="-40" dirty="0">
                <a:latin typeface="Lucida Sans"/>
                <a:cs typeface="Lucida Sans"/>
              </a:rPr>
              <a:t>i</a:t>
            </a:r>
            <a:r>
              <a:rPr sz="1000" b="0" spc="-25" dirty="0">
                <a:latin typeface="Lucida Sans"/>
                <a:cs typeface="Lucida Sans"/>
              </a:rPr>
              <a:t>n</a:t>
            </a:r>
            <a:r>
              <a:rPr sz="1000" b="0" spc="-45" dirty="0">
                <a:latin typeface="Lucida Sans"/>
                <a:cs typeface="Lucida Sans"/>
              </a:rPr>
              <a:t>f</a:t>
            </a:r>
            <a:r>
              <a:rPr sz="1000" b="0" spc="10" dirty="0">
                <a:latin typeface="Lucida Sans"/>
                <a:cs typeface="Lucida Sans"/>
              </a:rPr>
              <a:t>o</a:t>
            </a:r>
            <a:r>
              <a:rPr sz="1000" b="0" spc="-40" dirty="0">
                <a:latin typeface="Lucida Sans"/>
                <a:cs typeface="Lucida Sans"/>
              </a:rPr>
              <a:t>r</a:t>
            </a:r>
            <a:r>
              <a:rPr sz="1000" b="0" spc="-20" dirty="0">
                <a:latin typeface="Lucida Sans"/>
                <a:cs typeface="Lucida Sans"/>
              </a:rPr>
              <a:t>m</a:t>
            </a:r>
            <a:r>
              <a:rPr sz="1000" b="0" spc="-60" dirty="0">
                <a:latin typeface="Lucida Sans"/>
                <a:cs typeface="Lucida Sans"/>
              </a:rPr>
              <a:t> </a:t>
            </a:r>
            <a:r>
              <a:rPr sz="1000" b="0" spc="-25" dirty="0">
                <a:latin typeface="Lucida Sans"/>
                <a:cs typeface="Lucida Sans"/>
              </a:rPr>
              <a:t>y</a:t>
            </a:r>
            <a:r>
              <a:rPr sz="1000" b="0" spc="15" dirty="0">
                <a:latin typeface="Lucida Sans"/>
                <a:cs typeface="Lucida Sans"/>
              </a:rPr>
              <a:t>o</a:t>
            </a:r>
            <a:r>
              <a:rPr sz="1000" b="0" spc="-25" dirty="0">
                <a:latin typeface="Lucida Sans"/>
                <a:cs typeface="Lucida Sans"/>
              </a:rPr>
              <a:t>u</a:t>
            </a:r>
            <a:r>
              <a:rPr sz="1000" b="0" spc="-35" dirty="0">
                <a:latin typeface="Lucida Sans"/>
                <a:cs typeface="Lucida Sans"/>
              </a:rPr>
              <a:t>r</a:t>
            </a:r>
            <a:r>
              <a:rPr sz="1000" b="0" spc="-30" dirty="0">
                <a:latin typeface="Lucida Sans"/>
                <a:cs typeface="Lucida Sans"/>
              </a:rPr>
              <a:t> </a:t>
            </a:r>
            <a:r>
              <a:rPr sz="1000" b="0" dirty="0">
                <a:latin typeface="Lucida Sans"/>
                <a:cs typeface="Lucida Sans"/>
              </a:rPr>
              <a:t>e</a:t>
            </a:r>
            <a:r>
              <a:rPr sz="1000" b="0" spc="-25" dirty="0">
                <a:latin typeface="Lucida Sans"/>
                <a:cs typeface="Lucida Sans"/>
              </a:rPr>
              <a:t>a</a:t>
            </a:r>
            <a:r>
              <a:rPr sz="1000" b="0" spc="-35" dirty="0">
                <a:latin typeface="Lucida Sans"/>
                <a:cs typeface="Lucida Sans"/>
              </a:rPr>
              <a:t>r</a:t>
            </a:r>
            <a:r>
              <a:rPr sz="1000" b="0" spc="-30" dirty="0">
                <a:latin typeface="Lucida Sans"/>
                <a:cs typeface="Lucida Sans"/>
              </a:rPr>
              <a:t>l</a:t>
            </a:r>
            <a:r>
              <a:rPr sz="1000" b="0" spc="-15" dirty="0">
                <a:latin typeface="Lucida Sans"/>
                <a:cs typeface="Lucida Sans"/>
              </a:rPr>
              <a:t>y</a:t>
            </a:r>
            <a:r>
              <a:rPr sz="1000" b="0" spc="-60" dirty="0">
                <a:latin typeface="Lucida Sans"/>
                <a:cs typeface="Lucida Sans"/>
              </a:rPr>
              <a:t> </a:t>
            </a:r>
            <a:r>
              <a:rPr sz="1000" b="0" spc="-40" dirty="0">
                <a:latin typeface="Lucida Sans"/>
                <a:cs typeface="Lucida Sans"/>
              </a:rPr>
              <a:t>i</a:t>
            </a:r>
            <a:r>
              <a:rPr sz="1000" b="0" spc="-30" dirty="0">
                <a:latin typeface="Lucida Sans"/>
                <a:cs typeface="Lucida Sans"/>
              </a:rPr>
              <a:t>nt</a:t>
            </a:r>
            <a:r>
              <a:rPr sz="1000" b="0" dirty="0">
                <a:latin typeface="Lucida Sans"/>
                <a:cs typeface="Lucida Sans"/>
              </a:rPr>
              <a:t>e</a:t>
            </a:r>
            <a:r>
              <a:rPr sz="1000" b="0" spc="-5" dirty="0">
                <a:latin typeface="Lucida Sans"/>
                <a:cs typeface="Lucida Sans"/>
              </a:rPr>
              <a:t>r</a:t>
            </a:r>
            <a:r>
              <a:rPr sz="1000" b="0" spc="-30" dirty="0">
                <a:latin typeface="Lucida Sans"/>
                <a:cs typeface="Lucida Sans"/>
              </a:rPr>
              <a:t>v</a:t>
            </a:r>
            <a:r>
              <a:rPr sz="1000" b="0" dirty="0">
                <a:latin typeface="Lucida Sans"/>
                <a:cs typeface="Lucida Sans"/>
              </a:rPr>
              <a:t>e</a:t>
            </a:r>
            <a:r>
              <a:rPr sz="1000" b="0" spc="-35" dirty="0">
                <a:latin typeface="Lucida Sans"/>
                <a:cs typeface="Lucida Sans"/>
              </a:rPr>
              <a:t>nt</a:t>
            </a:r>
            <a:r>
              <a:rPr sz="1000" b="0" spc="-15" dirty="0">
                <a:latin typeface="Lucida Sans"/>
                <a:cs typeface="Lucida Sans"/>
              </a:rPr>
              <a:t>i</a:t>
            </a:r>
            <a:r>
              <a:rPr sz="1000" b="0" spc="10" dirty="0">
                <a:latin typeface="Lucida Sans"/>
                <a:cs typeface="Lucida Sans"/>
              </a:rPr>
              <a:t>o</a:t>
            </a:r>
            <a:r>
              <a:rPr sz="1000" b="0" spc="-20" dirty="0">
                <a:latin typeface="Lucida Sans"/>
                <a:cs typeface="Lucida Sans"/>
              </a:rPr>
              <a:t>n</a:t>
            </a:r>
            <a:r>
              <a:rPr sz="1000" b="0" spc="-60" dirty="0">
                <a:latin typeface="Lucida Sans"/>
                <a:cs typeface="Lucida Sans"/>
              </a:rPr>
              <a:t> s</a:t>
            </a:r>
            <a:r>
              <a:rPr sz="1000" b="0" spc="-25" dirty="0">
                <a:latin typeface="Lucida Sans"/>
                <a:cs typeface="Lucida Sans"/>
              </a:rPr>
              <a:t>t</a:t>
            </a:r>
            <a:r>
              <a:rPr sz="1000" b="0" spc="-35" dirty="0">
                <a:latin typeface="Lucida Sans"/>
                <a:cs typeface="Lucida Sans"/>
              </a:rPr>
              <a:t>r</a:t>
            </a:r>
            <a:r>
              <a:rPr sz="1000" b="0" spc="-30" dirty="0">
                <a:latin typeface="Lucida Sans"/>
                <a:cs typeface="Lucida Sans"/>
              </a:rPr>
              <a:t>a</a:t>
            </a:r>
            <a:r>
              <a:rPr sz="1000" b="0" spc="-35" dirty="0">
                <a:latin typeface="Lucida Sans"/>
                <a:cs typeface="Lucida Sans"/>
              </a:rPr>
              <a:t>t</a:t>
            </a:r>
            <a:r>
              <a:rPr sz="1000" b="0" dirty="0">
                <a:latin typeface="Lucida Sans"/>
                <a:cs typeface="Lucida Sans"/>
              </a:rPr>
              <a:t>e</a:t>
            </a:r>
            <a:r>
              <a:rPr sz="1000" b="0" spc="-30" dirty="0">
                <a:latin typeface="Lucida Sans"/>
                <a:cs typeface="Lucida Sans"/>
              </a:rPr>
              <a:t>g</a:t>
            </a:r>
            <a:r>
              <a:rPr sz="1000" b="0" spc="-60" dirty="0">
                <a:latin typeface="Lucida Sans"/>
                <a:cs typeface="Lucida Sans"/>
              </a:rPr>
              <a:t>y</a:t>
            </a:r>
            <a:r>
              <a:rPr sz="1000" b="0" spc="-65" dirty="0">
                <a:latin typeface="Lucida Sans"/>
                <a:cs typeface="Lucida Sans"/>
              </a:rPr>
              <a:t>.</a:t>
            </a:r>
            <a:r>
              <a:rPr sz="1000" b="0" spc="-60" dirty="0">
                <a:latin typeface="Lucida Sans"/>
                <a:cs typeface="Lucida Sans"/>
              </a:rPr>
              <a:t> </a:t>
            </a:r>
            <a:r>
              <a:rPr sz="1000" b="0" i="1" spc="30" dirty="0">
                <a:latin typeface="Arial"/>
                <a:cs typeface="Arial"/>
              </a:rPr>
              <a:t>H</a:t>
            </a:r>
            <a:r>
              <a:rPr sz="1000" b="0" i="1" spc="55" dirty="0">
                <a:latin typeface="Arial"/>
                <a:cs typeface="Arial"/>
              </a:rPr>
              <a:t>o</a:t>
            </a:r>
            <a:r>
              <a:rPr sz="1000" b="0" i="1" spc="85" dirty="0">
                <a:latin typeface="Arial"/>
                <a:cs typeface="Arial"/>
              </a:rPr>
              <a:t>w</a:t>
            </a:r>
            <a:r>
              <a:rPr sz="1000" b="0" i="1" spc="-25" dirty="0">
                <a:latin typeface="Arial"/>
                <a:cs typeface="Arial"/>
              </a:rPr>
              <a:t> </a:t>
            </a:r>
            <a:r>
              <a:rPr sz="1000" b="0" i="1" spc="45" dirty="0">
                <a:latin typeface="Arial"/>
                <a:cs typeface="Arial"/>
              </a:rPr>
              <a:t>c</a:t>
            </a:r>
            <a:r>
              <a:rPr sz="1000" b="0" i="1" spc="-35" dirty="0">
                <a:latin typeface="Arial"/>
                <a:cs typeface="Arial"/>
              </a:rPr>
              <a:t>a</a:t>
            </a:r>
            <a:r>
              <a:rPr sz="1000" b="0" i="1" spc="45" dirty="0">
                <a:latin typeface="Arial"/>
                <a:cs typeface="Arial"/>
              </a:rPr>
              <a:t>n</a:t>
            </a:r>
            <a:r>
              <a:rPr sz="1000" b="0" i="1" spc="-25" dirty="0">
                <a:latin typeface="Arial"/>
                <a:cs typeface="Arial"/>
              </a:rPr>
              <a:t> </a:t>
            </a:r>
            <a:r>
              <a:rPr sz="1000" b="0" i="1" spc="75" dirty="0">
                <a:latin typeface="Arial"/>
                <a:cs typeface="Arial"/>
              </a:rPr>
              <a:t>w</a:t>
            </a:r>
            <a:r>
              <a:rPr sz="1000" b="0" i="1" spc="-5" dirty="0">
                <a:latin typeface="Arial"/>
                <a:cs typeface="Arial"/>
              </a:rPr>
              <a:t>e</a:t>
            </a:r>
            <a:r>
              <a:rPr sz="1000" b="0" i="1" spc="-25" dirty="0">
                <a:latin typeface="Arial"/>
                <a:cs typeface="Arial"/>
              </a:rPr>
              <a:t> </a:t>
            </a:r>
            <a:r>
              <a:rPr sz="1000" b="0" i="1" spc="45" dirty="0">
                <a:latin typeface="Arial"/>
                <a:cs typeface="Arial"/>
              </a:rPr>
              <a:t>b</a:t>
            </a:r>
            <a:r>
              <a:rPr sz="1000" b="0" i="1" spc="40" dirty="0">
                <a:latin typeface="Arial"/>
                <a:cs typeface="Arial"/>
              </a:rPr>
              <a:t>u</a:t>
            </a:r>
            <a:r>
              <a:rPr sz="1000" b="0" i="1" spc="25" dirty="0">
                <a:latin typeface="Arial"/>
                <a:cs typeface="Arial"/>
              </a:rPr>
              <a:t>i</a:t>
            </a:r>
            <a:r>
              <a:rPr sz="1000" b="0" i="1" spc="35" dirty="0">
                <a:latin typeface="Arial"/>
                <a:cs typeface="Arial"/>
              </a:rPr>
              <a:t>l</a:t>
            </a:r>
            <a:r>
              <a:rPr sz="1000" b="0" i="1" spc="40" dirty="0">
                <a:latin typeface="Arial"/>
                <a:cs typeface="Arial"/>
              </a:rPr>
              <a:t>d</a:t>
            </a:r>
            <a:r>
              <a:rPr sz="1000" b="0" i="1" spc="-25" dirty="0">
                <a:latin typeface="Arial"/>
                <a:cs typeface="Arial"/>
              </a:rPr>
              <a:t> </a:t>
            </a:r>
            <a:r>
              <a:rPr sz="1000" b="0" i="1" spc="35" dirty="0">
                <a:latin typeface="Arial"/>
                <a:cs typeface="Arial"/>
              </a:rPr>
              <a:t>gr</a:t>
            </a:r>
            <a:r>
              <a:rPr sz="1000" b="0" i="1" dirty="0">
                <a:latin typeface="Arial"/>
                <a:cs typeface="Arial"/>
              </a:rPr>
              <a:t>e</a:t>
            </a:r>
            <a:r>
              <a:rPr sz="1000" b="0" i="1" spc="-45" dirty="0">
                <a:latin typeface="Arial"/>
                <a:cs typeface="Arial"/>
              </a:rPr>
              <a:t>a</a:t>
            </a:r>
            <a:r>
              <a:rPr sz="1000" b="0" i="1" spc="60" dirty="0">
                <a:latin typeface="Arial"/>
                <a:cs typeface="Arial"/>
              </a:rPr>
              <a:t>t</a:t>
            </a:r>
            <a:r>
              <a:rPr sz="1000" b="0" i="1" dirty="0">
                <a:latin typeface="Arial"/>
                <a:cs typeface="Arial"/>
              </a:rPr>
              <a:t>e</a:t>
            </a:r>
            <a:r>
              <a:rPr sz="1000" b="0" i="1" spc="40" dirty="0">
                <a:latin typeface="Arial"/>
                <a:cs typeface="Arial"/>
              </a:rPr>
              <a:t>r</a:t>
            </a:r>
            <a:r>
              <a:rPr sz="1000" b="0" i="1" spc="30" dirty="0">
                <a:latin typeface="Arial"/>
                <a:cs typeface="Arial"/>
              </a:rPr>
              <a:t> </a:t>
            </a:r>
            <a:r>
              <a:rPr sz="1000" b="0" i="1" spc="-45" dirty="0">
                <a:latin typeface="Arial"/>
                <a:cs typeface="Arial"/>
              </a:rPr>
              <a:t>a</a:t>
            </a:r>
            <a:r>
              <a:rPr sz="1000" b="0" i="1" spc="80" dirty="0">
                <a:latin typeface="Arial"/>
                <a:cs typeface="Arial"/>
              </a:rPr>
              <a:t>w</a:t>
            </a:r>
            <a:r>
              <a:rPr sz="1000" b="0" i="1" spc="-35" dirty="0">
                <a:latin typeface="Arial"/>
                <a:cs typeface="Arial"/>
              </a:rPr>
              <a:t>a</a:t>
            </a:r>
            <a:r>
              <a:rPr sz="1000" b="0" i="1" spc="35" dirty="0">
                <a:latin typeface="Arial"/>
                <a:cs typeface="Arial"/>
              </a:rPr>
              <a:t>r</a:t>
            </a:r>
            <a:r>
              <a:rPr sz="1000" b="0" i="1" dirty="0">
                <a:latin typeface="Arial"/>
                <a:cs typeface="Arial"/>
              </a:rPr>
              <a:t>e</a:t>
            </a:r>
            <a:r>
              <a:rPr sz="1000" b="0" i="1" spc="45" dirty="0">
                <a:latin typeface="Arial"/>
                <a:cs typeface="Arial"/>
              </a:rPr>
              <a:t>n</a:t>
            </a:r>
            <a:r>
              <a:rPr sz="1000" b="0" i="1" dirty="0">
                <a:latin typeface="Arial"/>
                <a:cs typeface="Arial"/>
              </a:rPr>
              <a:t>e</a:t>
            </a:r>
            <a:r>
              <a:rPr sz="1000" b="0" i="1" spc="-55" dirty="0">
                <a:latin typeface="Arial"/>
                <a:cs typeface="Arial"/>
              </a:rPr>
              <a:t>s</a:t>
            </a:r>
            <a:r>
              <a:rPr sz="1000" b="0" i="1" spc="-60" dirty="0">
                <a:latin typeface="Arial"/>
                <a:cs typeface="Arial"/>
              </a:rPr>
              <a:t>s</a:t>
            </a:r>
            <a:r>
              <a:rPr sz="1000" b="0" i="1" spc="-25" dirty="0">
                <a:latin typeface="Arial"/>
                <a:cs typeface="Arial"/>
              </a:rPr>
              <a:t> </a:t>
            </a:r>
            <a:r>
              <a:rPr sz="1000" b="0" i="1" spc="-35" dirty="0">
                <a:latin typeface="Arial"/>
                <a:cs typeface="Arial"/>
              </a:rPr>
              <a:t>a</a:t>
            </a:r>
            <a:r>
              <a:rPr sz="1000" b="0" i="1" spc="50" dirty="0">
                <a:latin typeface="Arial"/>
                <a:cs typeface="Arial"/>
              </a:rPr>
              <a:t>n</a:t>
            </a:r>
            <a:r>
              <a:rPr sz="1000" b="0" i="1" spc="40" dirty="0">
                <a:latin typeface="Arial"/>
                <a:cs typeface="Arial"/>
              </a:rPr>
              <a:t>d</a:t>
            </a:r>
            <a:r>
              <a:rPr sz="1000" b="0" i="1" spc="-25" dirty="0">
                <a:latin typeface="Arial"/>
                <a:cs typeface="Arial"/>
              </a:rPr>
              <a:t> </a:t>
            </a:r>
            <a:r>
              <a:rPr sz="1000" b="0" i="1" spc="35" dirty="0">
                <a:latin typeface="Arial"/>
                <a:cs typeface="Arial"/>
              </a:rPr>
              <a:t>u</a:t>
            </a:r>
            <a:r>
              <a:rPr sz="1000" b="0" i="1" spc="65" dirty="0">
                <a:latin typeface="Arial"/>
                <a:cs typeface="Arial"/>
              </a:rPr>
              <a:t>t</a:t>
            </a:r>
            <a:r>
              <a:rPr sz="1000" b="0" i="1" spc="25" dirty="0">
                <a:latin typeface="Arial"/>
                <a:cs typeface="Arial"/>
              </a:rPr>
              <a:t>i</a:t>
            </a:r>
            <a:r>
              <a:rPr sz="1000" b="0" i="1" spc="30" dirty="0">
                <a:latin typeface="Arial"/>
                <a:cs typeface="Arial"/>
              </a:rPr>
              <a:t>l</a:t>
            </a:r>
            <a:r>
              <a:rPr sz="1000" b="0" i="1" spc="15" dirty="0">
                <a:latin typeface="Arial"/>
                <a:cs typeface="Arial"/>
              </a:rPr>
              <a:t>i</a:t>
            </a:r>
            <a:r>
              <a:rPr sz="1000" b="0" i="1" spc="10" dirty="0">
                <a:latin typeface="Arial"/>
                <a:cs typeface="Arial"/>
              </a:rPr>
              <a:t>z</a:t>
            </a:r>
            <a:r>
              <a:rPr sz="1000" b="0" i="1" spc="-45" dirty="0">
                <a:latin typeface="Arial"/>
                <a:cs typeface="Arial"/>
              </a:rPr>
              <a:t>a</a:t>
            </a:r>
            <a:r>
              <a:rPr sz="1000" b="0" i="1" spc="65" dirty="0">
                <a:latin typeface="Arial"/>
                <a:cs typeface="Arial"/>
              </a:rPr>
              <a:t>t</a:t>
            </a:r>
            <a:r>
              <a:rPr sz="1000" b="0" i="1" spc="45" dirty="0">
                <a:latin typeface="Arial"/>
                <a:cs typeface="Arial"/>
              </a:rPr>
              <a:t>ion</a:t>
            </a:r>
            <a:r>
              <a:rPr sz="1000" b="0" i="1" spc="-25" dirty="0">
                <a:latin typeface="Arial"/>
                <a:cs typeface="Arial"/>
              </a:rPr>
              <a:t> </a:t>
            </a:r>
            <a:r>
              <a:rPr sz="1000" b="0" i="1" spc="55" dirty="0">
                <a:latin typeface="Arial"/>
                <a:cs typeface="Arial"/>
              </a:rPr>
              <a:t>of</a:t>
            </a:r>
            <a:r>
              <a:rPr sz="1000" b="0" i="1" spc="-25" dirty="0">
                <a:latin typeface="Arial"/>
                <a:cs typeface="Arial"/>
              </a:rPr>
              <a:t> </a:t>
            </a:r>
            <a:r>
              <a:rPr sz="1000" b="0" i="1" dirty="0">
                <a:latin typeface="Arial"/>
                <a:cs typeface="Arial"/>
              </a:rPr>
              <a:t>e</a:t>
            </a:r>
            <a:r>
              <a:rPr sz="1000" b="0" i="1" spc="-35" dirty="0">
                <a:latin typeface="Arial"/>
                <a:cs typeface="Arial"/>
              </a:rPr>
              <a:t>a</a:t>
            </a:r>
            <a:r>
              <a:rPr sz="1000" b="0" i="1" spc="35" dirty="0">
                <a:latin typeface="Arial"/>
                <a:cs typeface="Arial"/>
              </a:rPr>
              <a:t>rl</a:t>
            </a:r>
            <a:r>
              <a:rPr sz="1000" b="0" i="1" spc="5" dirty="0">
                <a:latin typeface="Arial"/>
                <a:cs typeface="Arial"/>
              </a:rPr>
              <a:t>y</a:t>
            </a:r>
            <a:r>
              <a:rPr sz="1000" b="0" i="1" spc="-25" dirty="0">
                <a:latin typeface="Arial"/>
                <a:cs typeface="Arial"/>
              </a:rPr>
              <a:t> </a:t>
            </a:r>
            <a:r>
              <a:rPr sz="1000" b="0" i="1" spc="80" dirty="0">
                <a:latin typeface="Arial"/>
                <a:cs typeface="Arial"/>
              </a:rPr>
              <a:t>w</a:t>
            </a:r>
            <a:r>
              <a:rPr sz="1000" b="0" i="1" spc="-35" dirty="0">
                <a:latin typeface="Arial"/>
                <a:cs typeface="Arial"/>
              </a:rPr>
              <a:t>a</a:t>
            </a:r>
            <a:r>
              <a:rPr sz="1000" b="0" i="1" spc="35" dirty="0">
                <a:latin typeface="Arial"/>
                <a:cs typeface="Arial"/>
              </a:rPr>
              <a:t>r</a:t>
            </a:r>
            <a:r>
              <a:rPr sz="1000" b="0" i="1" spc="45" dirty="0">
                <a:latin typeface="Arial"/>
                <a:cs typeface="Arial"/>
              </a:rPr>
              <a:t>n</a:t>
            </a:r>
            <a:r>
              <a:rPr sz="1000" b="0" i="1" spc="35" dirty="0">
                <a:latin typeface="Arial"/>
                <a:cs typeface="Arial"/>
              </a:rPr>
              <a:t>ing</a:t>
            </a:r>
            <a:r>
              <a:rPr sz="1000" b="0" i="1" spc="-25" dirty="0">
                <a:latin typeface="Arial"/>
                <a:cs typeface="Arial"/>
              </a:rPr>
              <a:t> </a:t>
            </a:r>
            <a:r>
              <a:rPr sz="1000" b="0" i="1" spc="-55" dirty="0">
                <a:latin typeface="Arial"/>
                <a:cs typeface="Arial"/>
              </a:rPr>
              <a:t>s</a:t>
            </a:r>
            <a:r>
              <a:rPr sz="1000" b="0" i="1" spc="5" dirty="0">
                <a:latin typeface="Arial"/>
                <a:cs typeface="Arial"/>
              </a:rPr>
              <a:t>y</a:t>
            </a:r>
            <a:r>
              <a:rPr sz="1000" b="0" i="1" spc="-60" dirty="0">
                <a:latin typeface="Arial"/>
                <a:cs typeface="Arial"/>
              </a:rPr>
              <a:t>s</a:t>
            </a:r>
            <a:r>
              <a:rPr sz="1000" b="0" i="1" spc="60" dirty="0">
                <a:latin typeface="Arial"/>
                <a:cs typeface="Arial"/>
              </a:rPr>
              <a:t>t</a:t>
            </a:r>
            <a:r>
              <a:rPr sz="1000" b="0" i="1" dirty="0">
                <a:latin typeface="Arial"/>
                <a:cs typeface="Arial"/>
              </a:rPr>
              <a:t>e</a:t>
            </a:r>
            <a:r>
              <a:rPr sz="1000" b="0" i="1" spc="75" dirty="0">
                <a:latin typeface="Arial"/>
                <a:cs typeface="Arial"/>
              </a:rPr>
              <a:t>m</a:t>
            </a:r>
            <a:r>
              <a:rPr sz="1000" b="0" i="1" spc="-100" dirty="0">
                <a:latin typeface="Arial"/>
                <a:cs typeface="Arial"/>
              </a:rPr>
              <a:t>s</a:t>
            </a:r>
            <a:r>
              <a:rPr sz="1000" b="0" i="1" spc="-75" dirty="0">
                <a:latin typeface="Arial"/>
                <a:cs typeface="Arial"/>
              </a:rPr>
              <a:t>?</a:t>
            </a:r>
            <a:endParaRPr sz="1000">
              <a:latin typeface="Arial"/>
              <a:cs typeface="Arial"/>
            </a:endParaRPr>
          </a:p>
        </p:txBody>
      </p:sp>
      <p:sp>
        <p:nvSpPr>
          <p:cNvPr id="196" name="object 196"/>
          <p:cNvSpPr txBox="1"/>
          <p:nvPr/>
        </p:nvSpPr>
        <p:spPr>
          <a:xfrm>
            <a:off x="267094" y="1980633"/>
            <a:ext cx="1313815" cy="825500"/>
          </a:xfrm>
          <a:prstGeom prst="rect">
            <a:avLst/>
          </a:prstGeom>
        </p:spPr>
        <p:txBody>
          <a:bodyPr vert="horz" wrap="square" lIns="0" tIns="0" rIns="0" bIns="0" rtlCol="0">
            <a:spAutoFit/>
          </a:bodyPr>
          <a:lstStyle/>
          <a:p>
            <a:pPr marL="12700">
              <a:lnSpc>
                <a:spcPct val="100000"/>
              </a:lnSpc>
            </a:pPr>
            <a:r>
              <a:rPr sz="900" b="1" dirty="0">
                <a:solidFill>
                  <a:srgbClr val="333E48"/>
                </a:solidFill>
                <a:latin typeface="Gill Sans MT"/>
                <a:cs typeface="Gill Sans MT"/>
              </a:rPr>
              <a:t>M</a:t>
            </a:r>
            <a:r>
              <a:rPr sz="900" b="1" spc="5" dirty="0">
                <a:solidFill>
                  <a:srgbClr val="333E48"/>
                </a:solidFill>
                <a:latin typeface="Gill Sans MT"/>
                <a:cs typeface="Gill Sans MT"/>
              </a:rPr>
              <a:t>a</a:t>
            </a:r>
            <a:r>
              <a:rPr sz="900" b="1" spc="-10" dirty="0">
                <a:solidFill>
                  <a:srgbClr val="333E48"/>
                </a:solidFill>
                <a:latin typeface="Gill Sans MT"/>
                <a:cs typeface="Gill Sans MT"/>
              </a:rPr>
              <a:t>k</a:t>
            </a:r>
            <a:r>
              <a:rPr sz="900" b="1" dirty="0">
                <a:solidFill>
                  <a:srgbClr val="333E48"/>
                </a:solidFill>
                <a:latin typeface="Gill Sans MT"/>
                <a:cs typeface="Gill Sans MT"/>
              </a:rPr>
              <a:t>e</a:t>
            </a:r>
            <a:r>
              <a:rPr sz="900" b="1" spc="-35" dirty="0">
                <a:solidFill>
                  <a:srgbClr val="333E48"/>
                </a:solidFill>
                <a:latin typeface="Gill Sans MT"/>
                <a:cs typeface="Gill Sans MT"/>
              </a:rPr>
              <a:t> </a:t>
            </a:r>
            <a:r>
              <a:rPr sz="900" b="1" spc="-25" dirty="0">
                <a:solidFill>
                  <a:srgbClr val="333E48"/>
                </a:solidFill>
                <a:latin typeface="Gill Sans MT"/>
                <a:cs typeface="Gill Sans MT"/>
              </a:rPr>
              <a:t>I</a:t>
            </a:r>
            <a:r>
              <a:rPr sz="900" b="1" spc="-30" dirty="0">
                <a:solidFill>
                  <a:srgbClr val="333E48"/>
                </a:solidFill>
                <a:latin typeface="Gill Sans MT"/>
                <a:cs typeface="Gill Sans MT"/>
              </a:rPr>
              <a:t>t</a:t>
            </a:r>
            <a:r>
              <a:rPr sz="900" b="1" spc="-35" dirty="0">
                <a:solidFill>
                  <a:srgbClr val="333E48"/>
                </a:solidFill>
                <a:latin typeface="Gill Sans MT"/>
                <a:cs typeface="Gill Sans MT"/>
              </a:rPr>
              <a:t> </a:t>
            </a:r>
            <a:r>
              <a:rPr sz="900" b="1" spc="-40" dirty="0">
                <a:solidFill>
                  <a:srgbClr val="333E48"/>
                </a:solidFill>
                <a:latin typeface="Gill Sans MT"/>
                <a:cs typeface="Gill Sans MT"/>
              </a:rPr>
              <a:t>S</a:t>
            </a:r>
            <a:r>
              <a:rPr sz="900" b="1" spc="-5" dirty="0">
                <a:solidFill>
                  <a:srgbClr val="333E48"/>
                </a:solidFill>
                <a:latin typeface="Gill Sans MT"/>
                <a:cs typeface="Gill Sans MT"/>
              </a:rPr>
              <a:t>i</a:t>
            </a:r>
            <a:r>
              <a:rPr sz="900" b="1" spc="-40" dirty="0">
                <a:solidFill>
                  <a:srgbClr val="333E48"/>
                </a:solidFill>
                <a:latin typeface="Gill Sans MT"/>
                <a:cs typeface="Gill Sans MT"/>
              </a:rPr>
              <a:t>m</a:t>
            </a:r>
            <a:r>
              <a:rPr sz="900" b="1" spc="35" dirty="0">
                <a:solidFill>
                  <a:srgbClr val="333E48"/>
                </a:solidFill>
                <a:latin typeface="Gill Sans MT"/>
                <a:cs typeface="Gill Sans MT"/>
              </a:rPr>
              <a:t>p</a:t>
            </a:r>
            <a:r>
              <a:rPr sz="900" b="1" spc="5" dirty="0">
                <a:solidFill>
                  <a:srgbClr val="333E48"/>
                </a:solidFill>
                <a:latin typeface="Gill Sans MT"/>
                <a:cs typeface="Gill Sans MT"/>
              </a:rPr>
              <a:t>le</a:t>
            </a:r>
            <a:endParaRPr sz="900">
              <a:latin typeface="Gill Sans MT"/>
              <a:cs typeface="Gill Sans MT"/>
            </a:endParaRPr>
          </a:p>
          <a:p>
            <a:pPr marL="12700" marR="5080">
              <a:lnSpc>
                <a:spcPct val="108300"/>
              </a:lnSpc>
              <a:spcBef>
                <a:spcPts val="195"/>
              </a:spcBef>
            </a:pPr>
            <a:r>
              <a:rPr sz="800" spc="25" dirty="0">
                <a:solidFill>
                  <a:srgbClr val="333E48"/>
                </a:solidFill>
                <a:latin typeface="Lucida Sans"/>
                <a:cs typeface="Lucida Sans"/>
              </a:rPr>
              <a:t>E</a:t>
            </a:r>
            <a:r>
              <a:rPr sz="800" spc="-35" dirty="0">
                <a:solidFill>
                  <a:srgbClr val="333E48"/>
                </a:solidFill>
                <a:latin typeface="Lucida Sans"/>
                <a:cs typeface="Lucida Sans"/>
              </a:rPr>
              <a:t>a</a:t>
            </a:r>
            <a:r>
              <a:rPr sz="800" spc="-20" dirty="0">
                <a:solidFill>
                  <a:srgbClr val="333E48"/>
                </a:solidFill>
                <a:latin typeface="Lucida Sans"/>
                <a:cs typeface="Lucida Sans"/>
              </a:rPr>
              <a:t>r</a:t>
            </a:r>
            <a:r>
              <a:rPr sz="800" spc="-30" dirty="0">
                <a:solidFill>
                  <a:srgbClr val="333E48"/>
                </a:solidFill>
                <a:latin typeface="Lucida Sans"/>
                <a:cs typeface="Lucida Sans"/>
              </a:rPr>
              <a:t>l</a:t>
            </a:r>
            <a:r>
              <a:rPr sz="800" spc="-20" dirty="0">
                <a:solidFill>
                  <a:srgbClr val="333E48"/>
                </a:solidFill>
                <a:latin typeface="Lucida Sans"/>
                <a:cs typeface="Lucida Sans"/>
              </a:rPr>
              <a:t>y</a:t>
            </a:r>
            <a:r>
              <a:rPr sz="800" spc="-40" dirty="0">
                <a:solidFill>
                  <a:srgbClr val="333E48"/>
                </a:solidFill>
                <a:latin typeface="Lucida Sans"/>
                <a:cs typeface="Lucida Sans"/>
              </a:rPr>
              <a:t> </a:t>
            </a:r>
            <a:r>
              <a:rPr sz="800" spc="25" dirty="0">
                <a:solidFill>
                  <a:srgbClr val="333E48"/>
                </a:solidFill>
                <a:latin typeface="Lucida Sans"/>
                <a:cs typeface="Lucida Sans"/>
              </a:rPr>
              <a:t>w</a:t>
            </a:r>
            <a:r>
              <a:rPr sz="800" spc="-30" dirty="0">
                <a:solidFill>
                  <a:srgbClr val="333E48"/>
                </a:solidFill>
                <a:latin typeface="Lucida Sans"/>
                <a:cs typeface="Lucida Sans"/>
              </a:rPr>
              <a:t>ar</a:t>
            </a:r>
            <a:r>
              <a:rPr sz="800" spc="-20" dirty="0">
                <a:solidFill>
                  <a:srgbClr val="333E48"/>
                </a:solidFill>
                <a:latin typeface="Lucida Sans"/>
                <a:cs typeface="Lucida Sans"/>
              </a:rPr>
              <a:t>n</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35" dirty="0">
                <a:solidFill>
                  <a:srgbClr val="333E48"/>
                </a:solidFill>
                <a:latin typeface="Lucida Sans"/>
                <a:cs typeface="Lucida Sans"/>
              </a:rPr>
              <a:t>g</a:t>
            </a:r>
            <a:r>
              <a:rPr sz="800" spc="-40" dirty="0">
                <a:solidFill>
                  <a:srgbClr val="333E48"/>
                </a:solidFill>
                <a:latin typeface="Lucida Sans"/>
                <a:cs typeface="Lucida Sans"/>
              </a:rPr>
              <a:t> s</a:t>
            </a:r>
            <a:r>
              <a:rPr sz="800" spc="-35" dirty="0">
                <a:solidFill>
                  <a:srgbClr val="333E48"/>
                </a:solidFill>
                <a:latin typeface="Lucida Sans"/>
                <a:cs typeface="Lucida Sans"/>
              </a:rPr>
              <a:t>y</a:t>
            </a:r>
            <a:r>
              <a:rPr sz="800" spc="-30" dirty="0">
                <a:solidFill>
                  <a:srgbClr val="333E48"/>
                </a:solidFill>
                <a:latin typeface="Lucida Sans"/>
                <a:cs typeface="Lucida Sans"/>
              </a:rPr>
              <a:t>s</a:t>
            </a:r>
            <a:r>
              <a:rPr sz="800" spc="-45" dirty="0">
                <a:solidFill>
                  <a:srgbClr val="333E48"/>
                </a:solidFill>
                <a:latin typeface="Lucida Sans"/>
                <a:cs typeface="Lucida Sans"/>
              </a:rPr>
              <a:t>t</a:t>
            </a:r>
            <a:r>
              <a:rPr sz="800" spc="0" dirty="0">
                <a:solidFill>
                  <a:srgbClr val="333E48"/>
                </a:solidFill>
                <a:latin typeface="Lucida Sans"/>
                <a:cs typeface="Lucida Sans"/>
              </a:rPr>
              <a:t>e</a:t>
            </a:r>
            <a:r>
              <a:rPr sz="800" spc="-30" dirty="0">
                <a:solidFill>
                  <a:srgbClr val="333E48"/>
                </a:solidFill>
                <a:latin typeface="Lucida Sans"/>
                <a:cs typeface="Lucida Sans"/>
              </a:rPr>
              <a:t>ms</a:t>
            </a:r>
            <a:r>
              <a:rPr sz="800" spc="-10" dirty="0">
                <a:solidFill>
                  <a:srgbClr val="333E48"/>
                </a:solidFill>
                <a:latin typeface="Lucida Sans"/>
                <a:cs typeface="Lucida Sans"/>
              </a:rPr>
              <a:t> </a:t>
            </a:r>
            <a:r>
              <a:rPr sz="800" spc="-50" dirty="0">
                <a:solidFill>
                  <a:srgbClr val="333E48"/>
                </a:solidFill>
                <a:latin typeface="Lucida Sans"/>
                <a:cs typeface="Lucida Sans"/>
              </a:rPr>
              <a:t>s</a:t>
            </a:r>
            <a:r>
              <a:rPr sz="800" spc="-15" dirty="0">
                <a:solidFill>
                  <a:srgbClr val="333E48"/>
                </a:solidFill>
                <a:latin typeface="Lucida Sans"/>
                <a:cs typeface="Lucida Sans"/>
              </a:rPr>
              <a:t>h</a:t>
            </a:r>
            <a:r>
              <a:rPr sz="800" spc="15" dirty="0">
                <a:solidFill>
                  <a:srgbClr val="333E48"/>
                </a:solidFill>
                <a:latin typeface="Lucida Sans"/>
                <a:cs typeface="Lucida Sans"/>
              </a:rPr>
              <a:t>o</a:t>
            </a:r>
            <a:r>
              <a:rPr sz="800" spc="-25" dirty="0">
                <a:solidFill>
                  <a:srgbClr val="333E48"/>
                </a:solidFill>
                <a:latin typeface="Lucida Sans"/>
                <a:cs typeface="Lucida Sans"/>
              </a:rPr>
              <a:t>u</a:t>
            </a:r>
            <a:r>
              <a:rPr sz="800" spc="-30" dirty="0">
                <a:solidFill>
                  <a:srgbClr val="333E48"/>
                </a:solidFill>
                <a:latin typeface="Lucida Sans"/>
                <a:cs typeface="Lucida Sans"/>
              </a:rPr>
              <a:t>l</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25" dirty="0">
                <a:solidFill>
                  <a:srgbClr val="333E48"/>
                </a:solidFill>
                <a:latin typeface="Lucida Sans"/>
                <a:cs typeface="Lucida Sans"/>
              </a:rPr>
              <a:t>b</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dirty="0">
                <a:solidFill>
                  <a:srgbClr val="333E48"/>
                </a:solidFill>
                <a:latin typeface="Lucida Sans"/>
                <a:cs typeface="Lucida Sans"/>
              </a:rPr>
              <a:t>e</a:t>
            </a:r>
            <a:r>
              <a:rPr sz="800" spc="-25" dirty="0">
                <a:solidFill>
                  <a:srgbClr val="333E48"/>
                </a:solidFill>
                <a:latin typeface="Lucida Sans"/>
                <a:cs typeface="Lucida Sans"/>
              </a:rPr>
              <a:t>a</a:t>
            </a:r>
            <a:r>
              <a:rPr sz="800" spc="-40" dirty="0">
                <a:solidFill>
                  <a:srgbClr val="333E48"/>
                </a:solidFill>
                <a:latin typeface="Lucida Sans"/>
                <a:cs typeface="Lucida Sans"/>
              </a:rPr>
              <a:t>s</a:t>
            </a:r>
            <a:r>
              <a:rPr sz="800" spc="-20" dirty="0">
                <a:solidFill>
                  <a:srgbClr val="333E48"/>
                </a:solidFill>
                <a:latin typeface="Lucida Sans"/>
                <a:cs typeface="Lucida Sans"/>
              </a:rPr>
              <a:t>y</a:t>
            </a:r>
            <a:r>
              <a:rPr sz="800" spc="-40" dirty="0">
                <a:solidFill>
                  <a:srgbClr val="333E48"/>
                </a:solidFill>
                <a:latin typeface="Lucida Sans"/>
                <a:cs typeface="Lucida Sans"/>
              </a:rPr>
              <a:t> </a:t>
            </a:r>
            <a:r>
              <a:rPr sz="800" spc="-45" dirty="0">
                <a:solidFill>
                  <a:srgbClr val="333E48"/>
                </a:solidFill>
                <a:latin typeface="Lucida Sans"/>
                <a:cs typeface="Lucida Sans"/>
              </a:rPr>
              <a:t>f</a:t>
            </a:r>
            <a:r>
              <a:rPr sz="800" spc="15" dirty="0">
                <a:solidFill>
                  <a:srgbClr val="333E48"/>
                </a:solidFill>
                <a:latin typeface="Lucida Sans"/>
                <a:cs typeface="Lucida Sans"/>
              </a:rPr>
              <a:t>o</a:t>
            </a:r>
            <a:r>
              <a:rPr sz="800" spc="-45" dirty="0">
                <a:solidFill>
                  <a:srgbClr val="333E48"/>
                </a:solidFill>
                <a:latin typeface="Lucida Sans"/>
                <a:cs typeface="Lucida Sans"/>
              </a:rPr>
              <a:t>r</a:t>
            </a:r>
            <a:r>
              <a:rPr sz="800" spc="-40" dirty="0">
                <a:solidFill>
                  <a:srgbClr val="333E48"/>
                </a:solidFill>
                <a:latin typeface="Lucida Sans"/>
                <a:cs typeface="Lucida Sans"/>
              </a:rPr>
              <a:t> </a:t>
            </a:r>
            <a:r>
              <a:rPr sz="800" spc="-30" dirty="0">
                <a:solidFill>
                  <a:srgbClr val="333E48"/>
                </a:solidFill>
                <a:latin typeface="Lucida Sans"/>
                <a:cs typeface="Lucida Sans"/>
              </a:rPr>
              <a:t>f</a:t>
            </a:r>
            <a:r>
              <a:rPr sz="800" spc="-20" dirty="0">
                <a:solidFill>
                  <a:srgbClr val="333E48"/>
                </a:solidFill>
                <a:latin typeface="Lucida Sans"/>
                <a:cs typeface="Lucida Sans"/>
              </a:rPr>
              <a:t>a</a:t>
            </a:r>
            <a:r>
              <a:rPr sz="800" spc="20" dirty="0">
                <a:solidFill>
                  <a:srgbClr val="333E48"/>
                </a:solidFill>
                <a:latin typeface="Lucida Sans"/>
                <a:cs typeface="Lucida Sans"/>
              </a:rPr>
              <a:t>c</a:t>
            </a:r>
            <a:r>
              <a:rPr sz="800" spc="-25" dirty="0">
                <a:solidFill>
                  <a:srgbClr val="333E48"/>
                </a:solidFill>
                <a:latin typeface="Lucida Sans"/>
                <a:cs typeface="Lucida Sans"/>
              </a:rPr>
              <a:t>u</a:t>
            </a:r>
            <a:r>
              <a:rPr sz="800" spc="-40" dirty="0">
                <a:solidFill>
                  <a:srgbClr val="333E48"/>
                </a:solidFill>
                <a:latin typeface="Lucida Sans"/>
                <a:cs typeface="Lucida Sans"/>
              </a:rPr>
              <a:t>l</a:t>
            </a:r>
            <a:r>
              <a:rPr sz="800" spc="-10" dirty="0">
                <a:solidFill>
                  <a:srgbClr val="333E48"/>
                </a:solidFill>
                <a:latin typeface="Lucida Sans"/>
                <a:cs typeface="Lucida Sans"/>
              </a:rPr>
              <a:t>t</a:t>
            </a:r>
            <a:r>
              <a:rPr sz="800" spc="-20" dirty="0">
                <a:solidFill>
                  <a:srgbClr val="333E48"/>
                </a:solidFill>
                <a:latin typeface="Lucida Sans"/>
                <a:cs typeface="Lucida Sans"/>
              </a:rPr>
              <a:t>y</a:t>
            </a:r>
            <a:r>
              <a:rPr sz="800" spc="-15" dirty="0">
                <a:solidFill>
                  <a:srgbClr val="333E48"/>
                </a:solidFill>
                <a:latin typeface="Lucida Sans"/>
                <a:cs typeface="Lucida Sans"/>
              </a:rPr>
              <a:t> </a:t>
            </a:r>
            <a:r>
              <a:rPr sz="800" spc="-45" dirty="0">
                <a:solidFill>
                  <a:srgbClr val="333E48"/>
                </a:solidFill>
                <a:latin typeface="Lucida Sans"/>
                <a:cs typeface="Lucida Sans"/>
              </a:rPr>
              <a:t>t</a:t>
            </a:r>
            <a:r>
              <a:rPr sz="800" spc="5" dirty="0">
                <a:solidFill>
                  <a:srgbClr val="333E48"/>
                </a:solidFill>
                <a:latin typeface="Lucida Sans"/>
                <a:cs typeface="Lucida Sans"/>
              </a:rPr>
              <a:t>o</a:t>
            </a:r>
            <a:r>
              <a:rPr sz="800" spc="-40" dirty="0">
                <a:solidFill>
                  <a:srgbClr val="333E48"/>
                </a:solidFill>
                <a:latin typeface="Lucida Sans"/>
                <a:cs typeface="Lucida Sans"/>
              </a:rPr>
              <a:t> </a:t>
            </a:r>
            <a:r>
              <a:rPr sz="800" spc="-25" dirty="0">
                <a:solidFill>
                  <a:srgbClr val="333E48"/>
                </a:solidFill>
                <a:latin typeface="Lucida Sans"/>
                <a:cs typeface="Lucida Sans"/>
              </a:rPr>
              <a:t>u</a:t>
            </a:r>
            <a:r>
              <a:rPr sz="800" spc="-50" dirty="0">
                <a:solidFill>
                  <a:srgbClr val="333E48"/>
                </a:solidFill>
                <a:latin typeface="Lucida Sans"/>
                <a:cs typeface="Lucida Sans"/>
              </a:rPr>
              <a:t>s</a:t>
            </a:r>
            <a:r>
              <a:rPr sz="800" dirty="0">
                <a:solidFill>
                  <a:srgbClr val="333E48"/>
                </a:solidFill>
                <a:latin typeface="Lucida Sans"/>
                <a:cs typeface="Lucida Sans"/>
              </a:rPr>
              <a:t>e</a:t>
            </a:r>
            <a:r>
              <a:rPr sz="800" spc="-60" dirty="0">
                <a:solidFill>
                  <a:srgbClr val="333E48"/>
                </a:solidFill>
                <a:latin typeface="Lucida Sans"/>
                <a:cs typeface="Lucida Sans"/>
              </a:rPr>
              <a:t>,</a:t>
            </a:r>
            <a:r>
              <a:rPr sz="800" spc="-40" dirty="0">
                <a:solidFill>
                  <a:srgbClr val="333E48"/>
                </a:solidFill>
                <a:latin typeface="Lucida Sans"/>
                <a:cs typeface="Lucida Sans"/>
              </a:rPr>
              <a:t> </a:t>
            </a:r>
            <a:r>
              <a:rPr sz="800" spc="25" dirty="0">
                <a:solidFill>
                  <a:srgbClr val="333E48"/>
                </a:solidFill>
                <a:latin typeface="Lucida Sans"/>
                <a:cs typeface="Lucida Sans"/>
              </a:rPr>
              <a:t>w</a:t>
            </a:r>
            <a:r>
              <a:rPr sz="800" spc="-50" dirty="0">
                <a:solidFill>
                  <a:srgbClr val="333E48"/>
                </a:solidFill>
                <a:latin typeface="Lucida Sans"/>
                <a:cs typeface="Lucida Sans"/>
              </a:rPr>
              <a:t>i</a:t>
            </a:r>
            <a:r>
              <a:rPr sz="800" spc="-30" dirty="0">
                <a:solidFill>
                  <a:srgbClr val="333E48"/>
                </a:solidFill>
                <a:latin typeface="Lucida Sans"/>
                <a:cs typeface="Lucida Sans"/>
              </a:rPr>
              <a:t>t</a:t>
            </a:r>
            <a:r>
              <a:rPr sz="800" spc="-25" dirty="0">
                <a:solidFill>
                  <a:srgbClr val="333E48"/>
                </a:solidFill>
                <a:latin typeface="Lucida Sans"/>
                <a:cs typeface="Lucida Sans"/>
              </a:rPr>
              <a:t>h</a:t>
            </a:r>
            <a:r>
              <a:rPr sz="800" spc="-40" dirty="0">
                <a:solidFill>
                  <a:srgbClr val="333E48"/>
                </a:solidFill>
                <a:latin typeface="Lucida Sans"/>
                <a:cs typeface="Lucida Sans"/>
              </a:rPr>
              <a:t> </a:t>
            </a:r>
            <a:r>
              <a:rPr sz="800" spc="-30" dirty="0">
                <a:solidFill>
                  <a:srgbClr val="333E48"/>
                </a:solidFill>
                <a:latin typeface="Lucida Sans"/>
                <a:cs typeface="Lucida Sans"/>
              </a:rPr>
              <a:t>a</a:t>
            </a:r>
            <a:r>
              <a:rPr sz="800" spc="-40" dirty="0">
                <a:solidFill>
                  <a:srgbClr val="333E48"/>
                </a:solidFill>
                <a:latin typeface="Lucida Sans"/>
                <a:cs typeface="Lucida Sans"/>
              </a:rPr>
              <a:t> </a:t>
            </a:r>
            <a:r>
              <a:rPr sz="800" spc="-50" dirty="0">
                <a:solidFill>
                  <a:srgbClr val="333E48"/>
                </a:solidFill>
                <a:latin typeface="Lucida Sans"/>
                <a:cs typeface="Lucida Sans"/>
              </a:rPr>
              <a:t>s</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30" dirty="0">
                <a:solidFill>
                  <a:srgbClr val="333E48"/>
                </a:solidFill>
                <a:latin typeface="Lucida Sans"/>
                <a:cs typeface="Lucida Sans"/>
              </a:rPr>
              <a:t>g</a:t>
            </a:r>
            <a:r>
              <a:rPr sz="800" spc="-35" dirty="0">
                <a:solidFill>
                  <a:srgbClr val="333E48"/>
                </a:solidFill>
                <a:latin typeface="Lucida Sans"/>
                <a:cs typeface="Lucida Sans"/>
              </a:rPr>
              <a:t>l</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25" dirty="0">
                <a:solidFill>
                  <a:srgbClr val="333E48"/>
                </a:solidFill>
                <a:latin typeface="Lucida Sans"/>
                <a:cs typeface="Lucida Sans"/>
              </a:rPr>
              <a:t>re</a:t>
            </a:r>
            <a:r>
              <a:rPr sz="800" spc="-40" dirty="0">
                <a:solidFill>
                  <a:srgbClr val="333E48"/>
                </a:solidFill>
                <a:latin typeface="Lucida Sans"/>
                <a:cs typeface="Lucida Sans"/>
              </a:rPr>
              <a:t>f</a:t>
            </a:r>
            <a:r>
              <a:rPr sz="800" spc="0" dirty="0">
                <a:solidFill>
                  <a:srgbClr val="333E48"/>
                </a:solidFill>
                <a:latin typeface="Lucida Sans"/>
                <a:cs typeface="Lucida Sans"/>
              </a:rPr>
              <a:t>e</a:t>
            </a:r>
            <a:r>
              <a:rPr sz="800" spc="-40" dirty="0">
                <a:solidFill>
                  <a:srgbClr val="333E48"/>
                </a:solidFill>
                <a:latin typeface="Lucida Sans"/>
                <a:cs typeface="Lucida Sans"/>
              </a:rPr>
              <a:t>r</a:t>
            </a:r>
            <a:r>
              <a:rPr sz="800" spc="-35" dirty="0">
                <a:solidFill>
                  <a:srgbClr val="333E48"/>
                </a:solidFill>
                <a:latin typeface="Lucida Sans"/>
                <a:cs typeface="Lucida Sans"/>
              </a:rPr>
              <a:t>r</a:t>
            </a:r>
            <a:r>
              <a:rPr sz="800" spc="-20" dirty="0">
                <a:solidFill>
                  <a:srgbClr val="333E48"/>
                </a:solidFill>
                <a:latin typeface="Lucida Sans"/>
                <a:cs typeface="Lucida Sans"/>
              </a:rPr>
              <a:t>a</a:t>
            </a:r>
            <a:r>
              <a:rPr sz="800" spc="-35" dirty="0">
                <a:solidFill>
                  <a:srgbClr val="333E48"/>
                </a:solidFill>
                <a:latin typeface="Lucida Sans"/>
                <a:cs typeface="Lucida Sans"/>
              </a:rPr>
              <a:t>l</a:t>
            </a:r>
            <a:r>
              <a:rPr sz="800" spc="-40" dirty="0">
                <a:solidFill>
                  <a:srgbClr val="333E48"/>
                </a:solidFill>
                <a:latin typeface="Lucida Sans"/>
                <a:cs typeface="Lucida Sans"/>
              </a:rPr>
              <a:t> </a:t>
            </a:r>
            <a:r>
              <a:rPr sz="800" spc="-25" dirty="0">
                <a:solidFill>
                  <a:srgbClr val="333E48"/>
                </a:solidFill>
                <a:latin typeface="Lucida Sans"/>
                <a:cs typeface="Lucida Sans"/>
              </a:rPr>
              <a:t>p</a:t>
            </a:r>
            <a:r>
              <a:rPr sz="800" spc="15" dirty="0">
                <a:solidFill>
                  <a:srgbClr val="333E48"/>
                </a:solidFill>
                <a:latin typeface="Lucida Sans"/>
                <a:cs typeface="Lucida Sans"/>
              </a:rPr>
              <a:t>o</a:t>
            </a:r>
            <a:r>
              <a:rPr sz="800" spc="-45" dirty="0">
                <a:solidFill>
                  <a:srgbClr val="333E48"/>
                </a:solidFill>
                <a:latin typeface="Lucida Sans"/>
                <a:cs typeface="Lucida Sans"/>
              </a:rPr>
              <a:t>i</a:t>
            </a:r>
            <a:r>
              <a:rPr sz="800" spc="-25" dirty="0">
                <a:solidFill>
                  <a:srgbClr val="333E48"/>
                </a:solidFill>
                <a:latin typeface="Lucida Sans"/>
                <a:cs typeface="Lucida Sans"/>
              </a:rPr>
              <a:t>n</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45" dirty="0">
                <a:solidFill>
                  <a:srgbClr val="333E48"/>
                </a:solidFill>
                <a:latin typeface="Lucida Sans"/>
                <a:cs typeface="Lucida Sans"/>
              </a:rPr>
              <a:t>f</a:t>
            </a:r>
            <a:r>
              <a:rPr sz="800" spc="15" dirty="0">
                <a:solidFill>
                  <a:srgbClr val="333E48"/>
                </a:solidFill>
                <a:latin typeface="Lucida Sans"/>
                <a:cs typeface="Lucida Sans"/>
              </a:rPr>
              <a:t>o</a:t>
            </a:r>
            <a:r>
              <a:rPr sz="800" spc="-45" dirty="0">
                <a:solidFill>
                  <a:srgbClr val="333E48"/>
                </a:solidFill>
                <a:latin typeface="Lucida Sans"/>
                <a:cs typeface="Lucida Sans"/>
              </a:rPr>
              <a:t>r</a:t>
            </a:r>
            <a:r>
              <a:rPr sz="800" spc="-40" dirty="0">
                <a:solidFill>
                  <a:srgbClr val="333E48"/>
                </a:solidFill>
                <a:latin typeface="Lucida Sans"/>
                <a:cs typeface="Lucida Sans"/>
              </a:rPr>
              <a:t> </a:t>
            </a:r>
            <a:r>
              <a:rPr sz="800" spc="-20" dirty="0">
                <a:solidFill>
                  <a:srgbClr val="333E48"/>
                </a:solidFill>
                <a:latin typeface="Lucida Sans"/>
                <a:cs typeface="Lucida Sans"/>
              </a:rPr>
              <a:t>a</a:t>
            </a:r>
            <a:r>
              <a:rPr sz="800" spc="35" dirty="0">
                <a:solidFill>
                  <a:srgbClr val="333E48"/>
                </a:solidFill>
                <a:latin typeface="Lucida Sans"/>
                <a:cs typeface="Lucida Sans"/>
              </a:rPr>
              <a:t>c</a:t>
            </a:r>
            <a:r>
              <a:rPr sz="800" spc="-20" dirty="0">
                <a:solidFill>
                  <a:srgbClr val="333E48"/>
                </a:solidFill>
                <a:latin typeface="Lucida Sans"/>
                <a:cs typeface="Lucida Sans"/>
              </a:rPr>
              <a:t>a</a:t>
            </a:r>
            <a:r>
              <a:rPr sz="800" spc="-25" dirty="0">
                <a:solidFill>
                  <a:srgbClr val="333E48"/>
                </a:solidFill>
                <a:latin typeface="Lucida Sans"/>
                <a:cs typeface="Lucida Sans"/>
              </a:rPr>
              <a:t>d</a:t>
            </a:r>
            <a:r>
              <a:rPr sz="800" spc="0" dirty="0">
                <a:solidFill>
                  <a:srgbClr val="333E48"/>
                </a:solidFill>
                <a:latin typeface="Lucida Sans"/>
                <a:cs typeface="Lucida Sans"/>
              </a:rPr>
              <a:t>e</a:t>
            </a:r>
            <a:r>
              <a:rPr sz="800" spc="-5" dirty="0">
                <a:solidFill>
                  <a:srgbClr val="333E48"/>
                </a:solidFill>
                <a:latin typeface="Lucida Sans"/>
                <a:cs typeface="Lucida Sans"/>
              </a:rPr>
              <a:t>m</a:t>
            </a:r>
            <a:r>
              <a:rPr sz="800" spc="-45" dirty="0">
                <a:solidFill>
                  <a:srgbClr val="333E48"/>
                </a:solidFill>
                <a:latin typeface="Lucida Sans"/>
                <a:cs typeface="Lucida Sans"/>
              </a:rPr>
              <a:t>i</a:t>
            </a:r>
            <a:r>
              <a:rPr sz="800" spc="25" dirty="0">
                <a:solidFill>
                  <a:srgbClr val="333E48"/>
                </a:solidFill>
                <a:latin typeface="Lucida Sans"/>
                <a:cs typeface="Lucida Sans"/>
              </a:rPr>
              <a:t>c</a:t>
            </a:r>
            <a:r>
              <a:rPr sz="800" spc="-40" dirty="0">
                <a:solidFill>
                  <a:srgbClr val="333E48"/>
                </a:solidFill>
                <a:latin typeface="Lucida Sans"/>
                <a:cs typeface="Lucida Sans"/>
              </a:rPr>
              <a:t> </a:t>
            </a:r>
            <a:r>
              <a:rPr sz="800" spc="-25" dirty="0">
                <a:solidFill>
                  <a:srgbClr val="333E48"/>
                </a:solidFill>
                <a:latin typeface="Lucida Sans"/>
                <a:cs typeface="Lucida Sans"/>
              </a:rPr>
              <a:t>a</a:t>
            </a:r>
            <a:r>
              <a:rPr sz="800" spc="-15" dirty="0">
                <a:solidFill>
                  <a:srgbClr val="333E48"/>
                </a:solidFill>
                <a:latin typeface="Lucida Sans"/>
                <a:cs typeface="Lucida Sans"/>
              </a:rPr>
              <a:t>n</a:t>
            </a:r>
            <a:r>
              <a:rPr sz="800" spc="-35" dirty="0">
                <a:solidFill>
                  <a:srgbClr val="333E48"/>
                </a:solidFill>
                <a:latin typeface="Lucida Sans"/>
                <a:cs typeface="Lucida Sans"/>
              </a:rPr>
              <a:t>d</a:t>
            </a:r>
            <a:r>
              <a:rPr sz="800" spc="-20" dirty="0">
                <a:solidFill>
                  <a:srgbClr val="333E48"/>
                </a:solidFill>
                <a:latin typeface="Lucida Sans"/>
                <a:cs typeface="Lucida Sans"/>
              </a:rPr>
              <a:t> b</a:t>
            </a:r>
            <a:r>
              <a:rPr sz="800" spc="0" dirty="0">
                <a:solidFill>
                  <a:srgbClr val="333E48"/>
                </a:solidFill>
                <a:latin typeface="Lucida Sans"/>
                <a:cs typeface="Lucida Sans"/>
              </a:rPr>
              <a:t>e</a:t>
            </a:r>
            <a:r>
              <a:rPr sz="800" spc="-15" dirty="0">
                <a:solidFill>
                  <a:srgbClr val="333E48"/>
                </a:solidFill>
                <a:latin typeface="Lucida Sans"/>
                <a:cs typeface="Lucida Sans"/>
              </a:rPr>
              <a:t>h</a:t>
            </a:r>
            <a:r>
              <a:rPr sz="800" spc="-30" dirty="0">
                <a:solidFill>
                  <a:srgbClr val="333E48"/>
                </a:solidFill>
                <a:latin typeface="Lucida Sans"/>
                <a:cs typeface="Lucida Sans"/>
              </a:rPr>
              <a:t>a</a:t>
            </a:r>
            <a:r>
              <a:rPr sz="800" spc="-20" dirty="0">
                <a:solidFill>
                  <a:srgbClr val="333E48"/>
                </a:solidFill>
                <a:latin typeface="Lucida Sans"/>
                <a:cs typeface="Lucida Sans"/>
              </a:rPr>
              <a:t>v</a:t>
            </a:r>
            <a:r>
              <a:rPr sz="800" spc="-10" dirty="0">
                <a:solidFill>
                  <a:srgbClr val="333E48"/>
                </a:solidFill>
                <a:latin typeface="Lucida Sans"/>
                <a:cs typeface="Lucida Sans"/>
              </a:rPr>
              <a:t>i</a:t>
            </a:r>
            <a:r>
              <a:rPr sz="800" spc="-20" dirty="0">
                <a:solidFill>
                  <a:srgbClr val="333E48"/>
                </a:solidFill>
                <a:latin typeface="Lucida Sans"/>
                <a:cs typeface="Lucida Sans"/>
              </a:rPr>
              <a:t>o</a:t>
            </a:r>
            <a:r>
              <a:rPr sz="800" spc="-35" dirty="0">
                <a:solidFill>
                  <a:srgbClr val="333E48"/>
                </a:solidFill>
                <a:latin typeface="Lucida Sans"/>
                <a:cs typeface="Lucida Sans"/>
              </a:rPr>
              <a:t>r</a:t>
            </a:r>
            <a:r>
              <a:rPr sz="800" spc="-20" dirty="0">
                <a:solidFill>
                  <a:srgbClr val="333E48"/>
                </a:solidFill>
                <a:latin typeface="Lucida Sans"/>
                <a:cs typeface="Lucida Sans"/>
              </a:rPr>
              <a:t>a</a:t>
            </a:r>
            <a:r>
              <a:rPr sz="800" spc="-35" dirty="0">
                <a:solidFill>
                  <a:srgbClr val="333E48"/>
                </a:solidFill>
                <a:latin typeface="Lucida Sans"/>
                <a:cs typeface="Lucida Sans"/>
              </a:rPr>
              <a:t>l</a:t>
            </a:r>
            <a:r>
              <a:rPr sz="800" spc="-40" dirty="0">
                <a:solidFill>
                  <a:srgbClr val="333E48"/>
                </a:solidFill>
                <a:latin typeface="Lucida Sans"/>
                <a:cs typeface="Lucida Sans"/>
              </a:rPr>
              <a:t> </a:t>
            </a:r>
            <a:r>
              <a:rPr sz="800" spc="15" dirty="0">
                <a:solidFill>
                  <a:srgbClr val="333E48"/>
                </a:solidFill>
                <a:latin typeface="Lucida Sans"/>
                <a:cs typeface="Lucida Sans"/>
              </a:rPr>
              <a:t>co</a:t>
            </a:r>
            <a:r>
              <a:rPr sz="800" spc="-15" dirty="0">
                <a:solidFill>
                  <a:srgbClr val="333E48"/>
                </a:solidFill>
                <a:latin typeface="Lucida Sans"/>
                <a:cs typeface="Lucida Sans"/>
              </a:rPr>
              <a:t>n</a:t>
            </a:r>
            <a:r>
              <a:rPr sz="800" spc="20" dirty="0">
                <a:solidFill>
                  <a:srgbClr val="333E48"/>
                </a:solidFill>
                <a:latin typeface="Lucida Sans"/>
                <a:cs typeface="Lucida Sans"/>
              </a:rPr>
              <a:t>c</a:t>
            </a:r>
            <a:r>
              <a:rPr sz="800" spc="0" dirty="0">
                <a:solidFill>
                  <a:srgbClr val="333E48"/>
                </a:solidFill>
                <a:latin typeface="Lucida Sans"/>
                <a:cs typeface="Lucida Sans"/>
              </a:rPr>
              <a:t>e</a:t>
            </a:r>
            <a:r>
              <a:rPr sz="800" spc="-35" dirty="0">
                <a:solidFill>
                  <a:srgbClr val="333E48"/>
                </a:solidFill>
                <a:latin typeface="Lucida Sans"/>
                <a:cs typeface="Lucida Sans"/>
              </a:rPr>
              <a:t>rn</a:t>
            </a:r>
            <a:r>
              <a:rPr sz="800" spc="-25" dirty="0">
                <a:solidFill>
                  <a:srgbClr val="333E48"/>
                </a:solidFill>
                <a:latin typeface="Lucida Sans"/>
                <a:cs typeface="Lucida Sans"/>
              </a:rPr>
              <a:t>s</a:t>
            </a:r>
            <a:r>
              <a:rPr sz="800" spc="-60" dirty="0">
                <a:solidFill>
                  <a:srgbClr val="333E48"/>
                </a:solidFill>
                <a:latin typeface="Lucida Sans"/>
                <a:cs typeface="Lucida Sans"/>
              </a:rPr>
              <a:t>.</a:t>
            </a:r>
            <a:endParaRPr sz="800">
              <a:latin typeface="Lucida Sans"/>
              <a:cs typeface="Lucida Sans"/>
            </a:endParaRPr>
          </a:p>
        </p:txBody>
      </p:sp>
      <p:sp>
        <p:nvSpPr>
          <p:cNvPr id="197" name="object 197"/>
          <p:cNvSpPr txBox="1"/>
          <p:nvPr/>
        </p:nvSpPr>
        <p:spPr>
          <a:xfrm>
            <a:off x="1738316" y="1980633"/>
            <a:ext cx="1462405" cy="825500"/>
          </a:xfrm>
          <a:prstGeom prst="rect">
            <a:avLst/>
          </a:prstGeom>
        </p:spPr>
        <p:txBody>
          <a:bodyPr vert="horz" wrap="square" lIns="0" tIns="0" rIns="0" bIns="0" rtlCol="0">
            <a:spAutoFit/>
          </a:bodyPr>
          <a:lstStyle/>
          <a:p>
            <a:pPr marL="12700">
              <a:lnSpc>
                <a:spcPct val="100000"/>
              </a:lnSpc>
            </a:pPr>
            <a:r>
              <a:rPr sz="900" b="1" dirty="0">
                <a:solidFill>
                  <a:srgbClr val="333E48"/>
                </a:solidFill>
                <a:latin typeface="Gill Sans MT"/>
                <a:cs typeface="Gill Sans MT"/>
              </a:rPr>
              <a:t>M</a:t>
            </a:r>
            <a:r>
              <a:rPr sz="900" b="1" spc="5" dirty="0">
                <a:solidFill>
                  <a:srgbClr val="333E48"/>
                </a:solidFill>
                <a:latin typeface="Gill Sans MT"/>
                <a:cs typeface="Gill Sans MT"/>
              </a:rPr>
              <a:t>a</a:t>
            </a:r>
            <a:r>
              <a:rPr sz="900" b="1" spc="-10" dirty="0">
                <a:solidFill>
                  <a:srgbClr val="333E48"/>
                </a:solidFill>
                <a:latin typeface="Gill Sans MT"/>
                <a:cs typeface="Gill Sans MT"/>
              </a:rPr>
              <a:t>k</a:t>
            </a:r>
            <a:r>
              <a:rPr sz="900" b="1" dirty="0">
                <a:solidFill>
                  <a:srgbClr val="333E48"/>
                </a:solidFill>
                <a:latin typeface="Gill Sans MT"/>
                <a:cs typeface="Gill Sans MT"/>
              </a:rPr>
              <a:t>e</a:t>
            </a:r>
            <a:r>
              <a:rPr sz="900" b="1" spc="-35" dirty="0">
                <a:solidFill>
                  <a:srgbClr val="333E48"/>
                </a:solidFill>
                <a:latin typeface="Gill Sans MT"/>
                <a:cs typeface="Gill Sans MT"/>
              </a:rPr>
              <a:t> </a:t>
            </a:r>
            <a:r>
              <a:rPr sz="900" b="1" spc="-25" dirty="0">
                <a:solidFill>
                  <a:srgbClr val="333E48"/>
                </a:solidFill>
                <a:latin typeface="Gill Sans MT"/>
                <a:cs typeface="Gill Sans MT"/>
              </a:rPr>
              <a:t>I</a:t>
            </a:r>
            <a:r>
              <a:rPr sz="900" b="1" spc="-30" dirty="0">
                <a:solidFill>
                  <a:srgbClr val="333E48"/>
                </a:solidFill>
                <a:latin typeface="Gill Sans MT"/>
                <a:cs typeface="Gill Sans MT"/>
              </a:rPr>
              <a:t>t</a:t>
            </a:r>
            <a:r>
              <a:rPr sz="900" b="1" spc="-35" dirty="0">
                <a:solidFill>
                  <a:srgbClr val="333E48"/>
                </a:solidFill>
                <a:latin typeface="Gill Sans MT"/>
                <a:cs typeface="Gill Sans MT"/>
              </a:rPr>
              <a:t> </a:t>
            </a:r>
            <a:r>
              <a:rPr sz="900" b="1" spc="-70" dirty="0">
                <a:solidFill>
                  <a:srgbClr val="333E48"/>
                </a:solidFill>
                <a:latin typeface="Gill Sans MT"/>
                <a:cs typeface="Gill Sans MT"/>
              </a:rPr>
              <a:t>F</a:t>
            </a:r>
            <a:r>
              <a:rPr sz="900" b="1" spc="5" dirty="0">
                <a:solidFill>
                  <a:srgbClr val="333E48"/>
                </a:solidFill>
                <a:latin typeface="Gill Sans MT"/>
                <a:cs typeface="Gill Sans MT"/>
              </a:rPr>
              <a:t>le</a:t>
            </a:r>
            <a:r>
              <a:rPr sz="900" b="1" spc="-15" dirty="0">
                <a:solidFill>
                  <a:srgbClr val="333E48"/>
                </a:solidFill>
                <a:latin typeface="Gill Sans MT"/>
                <a:cs typeface="Gill Sans MT"/>
              </a:rPr>
              <a:t>xi</a:t>
            </a:r>
            <a:r>
              <a:rPr sz="900" b="1" spc="35" dirty="0">
                <a:solidFill>
                  <a:srgbClr val="333E48"/>
                </a:solidFill>
                <a:latin typeface="Gill Sans MT"/>
                <a:cs typeface="Gill Sans MT"/>
              </a:rPr>
              <a:t>b</a:t>
            </a:r>
            <a:r>
              <a:rPr sz="900" b="1" spc="5" dirty="0">
                <a:solidFill>
                  <a:srgbClr val="333E48"/>
                </a:solidFill>
                <a:latin typeface="Gill Sans MT"/>
                <a:cs typeface="Gill Sans MT"/>
              </a:rPr>
              <a:t>le</a:t>
            </a:r>
            <a:endParaRPr sz="900">
              <a:latin typeface="Gill Sans MT"/>
              <a:cs typeface="Gill Sans MT"/>
            </a:endParaRPr>
          </a:p>
          <a:p>
            <a:pPr marL="12700" marR="5080">
              <a:lnSpc>
                <a:spcPct val="108300"/>
              </a:lnSpc>
              <a:spcBef>
                <a:spcPts val="195"/>
              </a:spcBef>
            </a:pPr>
            <a:r>
              <a:rPr sz="800" spc="-50" dirty="0">
                <a:solidFill>
                  <a:srgbClr val="333E48"/>
                </a:solidFill>
                <a:latin typeface="Lucida Sans"/>
                <a:cs typeface="Lucida Sans"/>
              </a:rPr>
              <a:t>F</a:t>
            </a:r>
            <a:r>
              <a:rPr sz="800" spc="-20" dirty="0">
                <a:solidFill>
                  <a:srgbClr val="333E48"/>
                </a:solidFill>
                <a:latin typeface="Lucida Sans"/>
                <a:cs typeface="Lucida Sans"/>
              </a:rPr>
              <a:t>a</a:t>
            </a:r>
            <a:r>
              <a:rPr sz="800" spc="20" dirty="0">
                <a:solidFill>
                  <a:srgbClr val="333E48"/>
                </a:solidFill>
                <a:latin typeface="Lucida Sans"/>
                <a:cs typeface="Lucida Sans"/>
              </a:rPr>
              <a:t>c</a:t>
            </a:r>
            <a:r>
              <a:rPr sz="800" spc="-25" dirty="0">
                <a:solidFill>
                  <a:srgbClr val="333E48"/>
                </a:solidFill>
                <a:latin typeface="Lucida Sans"/>
                <a:cs typeface="Lucida Sans"/>
              </a:rPr>
              <a:t>u</a:t>
            </a:r>
            <a:r>
              <a:rPr sz="800" spc="-40" dirty="0">
                <a:solidFill>
                  <a:srgbClr val="333E48"/>
                </a:solidFill>
                <a:latin typeface="Lucida Sans"/>
                <a:cs typeface="Lucida Sans"/>
              </a:rPr>
              <a:t>l</a:t>
            </a:r>
            <a:r>
              <a:rPr sz="800" spc="-10" dirty="0">
                <a:solidFill>
                  <a:srgbClr val="333E48"/>
                </a:solidFill>
                <a:latin typeface="Lucida Sans"/>
                <a:cs typeface="Lucida Sans"/>
              </a:rPr>
              <a:t>t</a:t>
            </a:r>
            <a:r>
              <a:rPr sz="800" spc="-20" dirty="0">
                <a:solidFill>
                  <a:srgbClr val="333E48"/>
                </a:solidFill>
                <a:latin typeface="Lucida Sans"/>
                <a:cs typeface="Lucida Sans"/>
              </a:rPr>
              <a:t>y</a:t>
            </a:r>
            <a:r>
              <a:rPr sz="800" spc="-40" dirty="0">
                <a:solidFill>
                  <a:srgbClr val="333E48"/>
                </a:solidFill>
                <a:latin typeface="Lucida Sans"/>
                <a:cs typeface="Lucida Sans"/>
              </a:rPr>
              <a:t> </a:t>
            </a:r>
            <a:r>
              <a:rPr sz="800" spc="-50" dirty="0">
                <a:solidFill>
                  <a:srgbClr val="333E48"/>
                </a:solidFill>
                <a:latin typeface="Lucida Sans"/>
                <a:cs typeface="Lucida Sans"/>
              </a:rPr>
              <a:t>s</a:t>
            </a:r>
            <a:r>
              <a:rPr sz="800" spc="-15" dirty="0">
                <a:solidFill>
                  <a:srgbClr val="333E48"/>
                </a:solidFill>
                <a:latin typeface="Lucida Sans"/>
                <a:cs typeface="Lucida Sans"/>
              </a:rPr>
              <a:t>h</a:t>
            </a:r>
            <a:r>
              <a:rPr sz="800" spc="15" dirty="0">
                <a:solidFill>
                  <a:srgbClr val="333E48"/>
                </a:solidFill>
                <a:latin typeface="Lucida Sans"/>
                <a:cs typeface="Lucida Sans"/>
              </a:rPr>
              <a:t>o</a:t>
            </a:r>
            <a:r>
              <a:rPr sz="800" spc="-25" dirty="0">
                <a:solidFill>
                  <a:srgbClr val="333E48"/>
                </a:solidFill>
                <a:latin typeface="Lucida Sans"/>
                <a:cs typeface="Lucida Sans"/>
              </a:rPr>
              <a:t>u</a:t>
            </a:r>
            <a:r>
              <a:rPr sz="800" spc="-30" dirty="0">
                <a:solidFill>
                  <a:srgbClr val="333E48"/>
                </a:solidFill>
                <a:latin typeface="Lucida Sans"/>
                <a:cs typeface="Lucida Sans"/>
              </a:rPr>
              <a:t>l</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20" dirty="0">
                <a:solidFill>
                  <a:srgbClr val="333E48"/>
                </a:solidFill>
                <a:latin typeface="Lucida Sans"/>
                <a:cs typeface="Lucida Sans"/>
              </a:rPr>
              <a:t>b</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25" dirty="0">
                <a:solidFill>
                  <a:srgbClr val="333E48"/>
                </a:solidFill>
                <a:latin typeface="Lucida Sans"/>
                <a:cs typeface="Lucida Sans"/>
              </a:rPr>
              <a:t>ab</a:t>
            </a:r>
            <a:r>
              <a:rPr sz="800" spc="-35" dirty="0">
                <a:solidFill>
                  <a:srgbClr val="333E48"/>
                </a:solidFill>
                <a:latin typeface="Lucida Sans"/>
                <a:cs typeface="Lucida Sans"/>
              </a:rPr>
              <a:t>l</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45" dirty="0">
                <a:solidFill>
                  <a:srgbClr val="333E48"/>
                </a:solidFill>
                <a:latin typeface="Lucida Sans"/>
                <a:cs typeface="Lucida Sans"/>
              </a:rPr>
              <a:t>t</a:t>
            </a:r>
            <a:r>
              <a:rPr sz="800" spc="5" dirty="0">
                <a:solidFill>
                  <a:srgbClr val="333E48"/>
                </a:solidFill>
                <a:latin typeface="Lucida Sans"/>
                <a:cs typeface="Lucida Sans"/>
              </a:rPr>
              <a:t>o</a:t>
            </a:r>
            <a:r>
              <a:rPr sz="800" dirty="0">
                <a:solidFill>
                  <a:srgbClr val="333E48"/>
                </a:solidFill>
                <a:latin typeface="Lucida Sans"/>
                <a:cs typeface="Lucida Sans"/>
              </a:rPr>
              <a:t> </a:t>
            </a:r>
            <a:r>
              <a:rPr sz="800" spc="-25" dirty="0">
                <a:solidFill>
                  <a:srgbClr val="333E48"/>
                </a:solidFill>
                <a:latin typeface="Lucida Sans"/>
                <a:cs typeface="Lucida Sans"/>
              </a:rPr>
              <a:t>d</a:t>
            </a:r>
            <a:r>
              <a:rPr sz="800" spc="-5" dirty="0">
                <a:solidFill>
                  <a:srgbClr val="333E48"/>
                </a:solidFill>
                <a:latin typeface="Lucida Sans"/>
                <a:cs typeface="Lucida Sans"/>
              </a:rPr>
              <a:t>e</a:t>
            </a:r>
            <a:r>
              <a:rPr sz="800" spc="-45" dirty="0">
                <a:solidFill>
                  <a:srgbClr val="333E48"/>
                </a:solidFill>
                <a:latin typeface="Lucida Sans"/>
                <a:cs typeface="Lucida Sans"/>
              </a:rPr>
              <a:t>t</a:t>
            </a:r>
            <a:r>
              <a:rPr sz="800" spc="0" dirty="0">
                <a:solidFill>
                  <a:srgbClr val="333E48"/>
                </a:solidFill>
                <a:latin typeface="Lucida Sans"/>
                <a:cs typeface="Lucida Sans"/>
              </a:rPr>
              <a:t>e</a:t>
            </a:r>
            <a:r>
              <a:rPr sz="800" spc="-40" dirty="0">
                <a:solidFill>
                  <a:srgbClr val="333E48"/>
                </a:solidFill>
                <a:latin typeface="Lucida Sans"/>
                <a:cs typeface="Lucida Sans"/>
              </a:rPr>
              <a:t>r</a:t>
            </a:r>
            <a:r>
              <a:rPr sz="800" spc="-5" dirty="0">
                <a:solidFill>
                  <a:srgbClr val="333E48"/>
                </a:solidFill>
                <a:latin typeface="Lucida Sans"/>
                <a:cs typeface="Lucida Sans"/>
              </a:rPr>
              <a:t>m</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30" dirty="0">
                <a:solidFill>
                  <a:srgbClr val="333E48"/>
                </a:solidFill>
                <a:latin typeface="Lucida Sans"/>
                <a:cs typeface="Lucida Sans"/>
              </a:rPr>
              <a:t>t</a:t>
            </a:r>
            <a:r>
              <a:rPr sz="800" spc="-15" dirty="0">
                <a:solidFill>
                  <a:srgbClr val="333E48"/>
                </a:solidFill>
                <a:latin typeface="Lucida Sans"/>
                <a:cs typeface="Lucida Sans"/>
              </a:rPr>
              <a:t>h</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30" dirty="0">
                <a:solidFill>
                  <a:srgbClr val="333E48"/>
                </a:solidFill>
                <a:latin typeface="Lucida Sans"/>
                <a:cs typeface="Lucida Sans"/>
              </a:rPr>
              <a:t>t</a:t>
            </a:r>
            <a:r>
              <a:rPr sz="800" spc="-45" dirty="0">
                <a:solidFill>
                  <a:srgbClr val="333E48"/>
                </a:solidFill>
                <a:latin typeface="Lucida Sans"/>
                <a:cs typeface="Lucida Sans"/>
              </a:rPr>
              <a:t>i</a:t>
            </a:r>
            <a:r>
              <a:rPr sz="800" spc="-5" dirty="0">
                <a:solidFill>
                  <a:srgbClr val="333E48"/>
                </a:solidFill>
                <a:latin typeface="Lucida Sans"/>
                <a:cs typeface="Lucida Sans"/>
              </a:rPr>
              <a:t>me</a:t>
            </a:r>
            <a:r>
              <a:rPr sz="800" spc="-40" dirty="0">
                <a:solidFill>
                  <a:srgbClr val="333E48"/>
                </a:solidFill>
                <a:latin typeface="Lucida Sans"/>
                <a:cs typeface="Lucida Sans"/>
              </a:rPr>
              <a:t> </a:t>
            </a:r>
            <a:r>
              <a:rPr sz="800" spc="-25" dirty="0">
                <a:solidFill>
                  <a:srgbClr val="333E48"/>
                </a:solidFill>
                <a:latin typeface="Lucida Sans"/>
                <a:cs typeface="Lucida Sans"/>
              </a:rPr>
              <a:t>p</a:t>
            </a:r>
            <a:r>
              <a:rPr sz="800" spc="0" dirty="0">
                <a:solidFill>
                  <a:srgbClr val="333E48"/>
                </a:solidFill>
                <a:latin typeface="Lucida Sans"/>
                <a:cs typeface="Lucida Sans"/>
              </a:rPr>
              <a:t>e</a:t>
            </a:r>
            <a:r>
              <a:rPr sz="800" spc="-40" dirty="0">
                <a:solidFill>
                  <a:srgbClr val="333E48"/>
                </a:solidFill>
                <a:latin typeface="Lucida Sans"/>
                <a:cs typeface="Lucida Sans"/>
              </a:rPr>
              <a:t>r</a:t>
            </a:r>
            <a:r>
              <a:rPr sz="800" spc="-45" dirty="0">
                <a:solidFill>
                  <a:srgbClr val="333E48"/>
                </a:solidFill>
                <a:latin typeface="Lucida Sans"/>
                <a:cs typeface="Lucida Sans"/>
              </a:rPr>
              <a:t>i</a:t>
            </a:r>
            <a:r>
              <a:rPr sz="800" spc="15" dirty="0">
                <a:solidFill>
                  <a:srgbClr val="333E48"/>
                </a:solidFill>
                <a:latin typeface="Lucida Sans"/>
                <a:cs typeface="Lucida Sans"/>
              </a:rPr>
              <a:t>o</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25" dirty="0">
                <a:solidFill>
                  <a:srgbClr val="333E48"/>
                </a:solidFill>
                <a:latin typeface="Lucida Sans"/>
                <a:cs typeface="Lucida Sans"/>
              </a:rPr>
              <a:t>a</a:t>
            </a:r>
            <a:r>
              <a:rPr sz="800" spc="-15" dirty="0">
                <a:solidFill>
                  <a:srgbClr val="333E48"/>
                </a:solidFill>
                <a:latin typeface="Lucida Sans"/>
                <a:cs typeface="Lucida Sans"/>
              </a:rPr>
              <a:t>n</a:t>
            </a:r>
            <a:r>
              <a:rPr sz="800" spc="-35" dirty="0">
                <a:solidFill>
                  <a:srgbClr val="333E48"/>
                </a:solidFill>
                <a:latin typeface="Lucida Sans"/>
                <a:cs typeface="Lucida Sans"/>
              </a:rPr>
              <a:t>d</a:t>
            </a:r>
            <a:r>
              <a:rPr sz="800" spc="-20" dirty="0">
                <a:solidFill>
                  <a:srgbClr val="333E48"/>
                </a:solidFill>
                <a:latin typeface="Lucida Sans"/>
                <a:cs typeface="Lucida Sans"/>
              </a:rPr>
              <a:t> p</a:t>
            </a:r>
            <a:r>
              <a:rPr sz="800" spc="0" dirty="0">
                <a:solidFill>
                  <a:srgbClr val="333E48"/>
                </a:solidFill>
                <a:latin typeface="Lucida Sans"/>
                <a:cs typeface="Lucida Sans"/>
              </a:rPr>
              <a:t>e</a:t>
            </a:r>
            <a:r>
              <a:rPr sz="800" spc="-25" dirty="0">
                <a:solidFill>
                  <a:srgbClr val="333E48"/>
                </a:solidFill>
                <a:latin typeface="Lucida Sans"/>
                <a:cs typeface="Lucida Sans"/>
              </a:rPr>
              <a:t>r</a:t>
            </a:r>
            <a:r>
              <a:rPr sz="800" spc="-45" dirty="0">
                <a:solidFill>
                  <a:srgbClr val="333E48"/>
                </a:solidFill>
                <a:latin typeface="Lucida Sans"/>
                <a:cs typeface="Lucida Sans"/>
              </a:rPr>
              <a:t>f</a:t>
            </a:r>
            <a:r>
              <a:rPr sz="800" spc="15" dirty="0">
                <a:solidFill>
                  <a:srgbClr val="333E48"/>
                </a:solidFill>
                <a:latin typeface="Lucida Sans"/>
                <a:cs typeface="Lucida Sans"/>
              </a:rPr>
              <a:t>o</a:t>
            </a:r>
            <a:r>
              <a:rPr sz="800" spc="-40" dirty="0">
                <a:solidFill>
                  <a:srgbClr val="333E48"/>
                </a:solidFill>
                <a:latin typeface="Lucida Sans"/>
                <a:cs typeface="Lucida Sans"/>
              </a:rPr>
              <a:t>r</a:t>
            </a:r>
            <a:r>
              <a:rPr sz="800" spc="-5" dirty="0">
                <a:solidFill>
                  <a:srgbClr val="333E48"/>
                </a:solidFill>
                <a:latin typeface="Lucida Sans"/>
                <a:cs typeface="Lucida Sans"/>
              </a:rPr>
              <a:t>m</a:t>
            </a:r>
            <a:r>
              <a:rPr sz="800" spc="-25" dirty="0">
                <a:solidFill>
                  <a:srgbClr val="333E48"/>
                </a:solidFill>
                <a:latin typeface="Lucida Sans"/>
                <a:cs typeface="Lucida Sans"/>
              </a:rPr>
              <a:t>a</a:t>
            </a:r>
            <a:r>
              <a:rPr sz="800" spc="-15" dirty="0">
                <a:solidFill>
                  <a:srgbClr val="333E48"/>
                </a:solidFill>
                <a:latin typeface="Lucida Sans"/>
                <a:cs typeface="Lucida Sans"/>
              </a:rPr>
              <a:t>n</a:t>
            </a:r>
            <a:r>
              <a:rPr sz="800" spc="20" dirty="0">
                <a:solidFill>
                  <a:srgbClr val="333E48"/>
                </a:solidFill>
                <a:latin typeface="Lucida Sans"/>
                <a:cs typeface="Lucida Sans"/>
              </a:rPr>
              <a:t>c</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30" dirty="0">
                <a:solidFill>
                  <a:srgbClr val="333E48"/>
                </a:solidFill>
                <a:latin typeface="Lucida Sans"/>
                <a:cs typeface="Lucida Sans"/>
              </a:rPr>
              <a:t>t</a:t>
            </a:r>
            <a:r>
              <a:rPr sz="800" spc="-15" dirty="0">
                <a:solidFill>
                  <a:srgbClr val="333E48"/>
                </a:solidFill>
                <a:latin typeface="Lucida Sans"/>
                <a:cs typeface="Lucida Sans"/>
              </a:rPr>
              <a:t>h</a:t>
            </a:r>
            <a:r>
              <a:rPr sz="800" spc="-20" dirty="0">
                <a:solidFill>
                  <a:srgbClr val="333E48"/>
                </a:solidFill>
                <a:latin typeface="Lucida Sans"/>
                <a:cs typeface="Lucida Sans"/>
              </a:rPr>
              <a:t>re</a:t>
            </a:r>
            <a:r>
              <a:rPr sz="800" spc="-50" dirty="0">
                <a:solidFill>
                  <a:srgbClr val="333E48"/>
                </a:solidFill>
                <a:latin typeface="Lucida Sans"/>
                <a:cs typeface="Lucida Sans"/>
              </a:rPr>
              <a:t>s</a:t>
            </a:r>
            <a:r>
              <a:rPr sz="800" spc="-15" dirty="0">
                <a:solidFill>
                  <a:srgbClr val="333E48"/>
                </a:solidFill>
                <a:latin typeface="Lucida Sans"/>
                <a:cs typeface="Lucida Sans"/>
              </a:rPr>
              <a:t>h</a:t>
            </a:r>
            <a:r>
              <a:rPr sz="800" spc="15" dirty="0">
                <a:solidFill>
                  <a:srgbClr val="333E48"/>
                </a:solidFill>
                <a:latin typeface="Lucida Sans"/>
                <a:cs typeface="Lucida Sans"/>
              </a:rPr>
              <a:t>o</a:t>
            </a:r>
            <a:r>
              <a:rPr sz="800" spc="-30" dirty="0">
                <a:solidFill>
                  <a:srgbClr val="333E48"/>
                </a:solidFill>
                <a:latin typeface="Lucida Sans"/>
                <a:cs typeface="Lucida Sans"/>
              </a:rPr>
              <a:t>l</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45" dirty="0">
                <a:solidFill>
                  <a:srgbClr val="333E48"/>
                </a:solidFill>
                <a:latin typeface="Lucida Sans"/>
                <a:cs typeface="Lucida Sans"/>
              </a:rPr>
              <a:t>f</a:t>
            </a:r>
            <a:r>
              <a:rPr sz="800" spc="15" dirty="0">
                <a:solidFill>
                  <a:srgbClr val="333E48"/>
                </a:solidFill>
                <a:latin typeface="Lucida Sans"/>
                <a:cs typeface="Lucida Sans"/>
              </a:rPr>
              <a:t>o</a:t>
            </a:r>
            <a:r>
              <a:rPr sz="800" spc="-45" dirty="0">
                <a:solidFill>
                  <a:srgbClr val="333E48"/>
                </a:solidFill>
                <a:latin typeface="Lucida Sans"/>
                <a:cs typeface="Lucida Sans"/>
              </a:rPr>
              <a:t>r</a:t>
            </a:r>
            <a:r>
              <a:rPr sz="800" spc="-35" dirty="0">
                <a:solidFill>
                  <a:srgbClr val="333E48"/>
                </a:solidFill>
                <a:latin typeface="Lucida Sans"/>
                <a:cs typeface="Lucida Sans"/>
              </a:rPr>
              <a:t> </a:t>
            </a:r>
            <a:r>
              <a:rPr sz="800" dirty="0">
                <a:solidFill>
                  <a:srgbClr val="333E48"/>
                </a:solidFill>
                <a:latin typeface="Lucida Sans"/>
                <a:cs typeface="Lucida Sans"/>
              </a:rPr>
              <a:t>e</a:t>
            </a:r>
            <a:r>
              <a:rPr sz="800" spc="-25" dirty="0">
                <a:solidFill>
                  <a:srgbClr val="333E48"/>
                </a:solidFill>
                <a:latin typeface="Lucida Sans"/>
                <a:cs typeface="Lucida Sans"/>
              </a:rPr>
              <a:t>a</a:t>
            </a:r>
            <a:r>
              <a:rPr sz="800" spc="-35" dirty="0">
                <a:solidFill>
                  <a:srgbClr val="333E48"/>
                </a:solidFill>
                <a:latin typeface="Lucida Sans"/>
                <a:cs typeface="Lucida Sans"/>
              </a:rPr>
              <a:t>r</a:t>
            </a:r>
            <a:r>
              <a:rPr sz="800" spc="-30" dirty="0">
                <a:solidFill>
                  <a:srgbClr val="333E48"/>
                </a:solidFill>
                <a:latin typeface="Lucida Sans"/>
                <a:cs typeface="Lucida Sans"/>
              </a:rPr>
              <a:t>l</a:t>
            </a:r>
            <a:r>
              <a:rPr sz="800" spc="-20" dirty="0">
                <a:solidFill>
                  <a:srgbClr val="333E48"/>
                </a:solidFill>
                <a:latin typeface="Lucida Sans"/>
                <a:cs typeface="Lucida Sans"/>
              </a:rPr>
              <a:t>y</a:t>
            </a:r>
            <a:r>
              <a:rPr sz="800" spc="-40" dirty="0">
                <a:solidFill>
                  <a:srgbClr val="333E48"/>
                </a:solidFill>
                <a:latin typeface="Lucida Sans"/>
                <a:cs typeface="Lucida Sans"/>
              </a:rPr>
              <a:t> </a:t>
            </a:r>
            <a:r>
              <a:rPr sz="800" spc="-20" dirty="0">
                <a:solidFill>
                  <a:srgbClr val="333E48"/>
                </a:solidFill>
                <a:latin typeface="Lucida Sans"/>
                <a:cs typeface="Lucida Sans"/>
              </a:rPr>
              <a:t>a</a:t>
            </a:r>
            <a:r>
              <a:rPr sz="800" spc="35" dirty="0">
                <a:solidFill>
                  <a:srgbClr val="333E48"/>
                </a:solidFill>
                <a:latin typeface="Lucida Sans"/>
                <a:cs typeface="Lucida Sans"/>
              </a:rPr>
              <a:t>c</a:t>
            </a:r>
            <a:r>
              <a:rPr sz="800" spc="-20" dirty="0">
                <a:solidFill>
                  <a:srgbClr val="333E48"/>
                </a:solidFill>
                <a:latin typeface="Lucida Sans"/>
                <a:cs typeface="Lucida Sans"/>
              </a:rPr>
              <a:t>a</a:t>
            </a:r>
            <a:r>
              <a:rPr sz="800" spc="-25" dirty="0">
                <a:solidFill>
                  <a:srgbClr val="333E48"/>
                </a:solidFill>
                <a:latin typeface="Lucida Sans"/>
                <a:cs typeface="Lucida Sans"/>
              </a:rPr>
              <a:t>d</a:t>
            </a:r>
            <a:r>
              <a:rPr sz="800" dirty="0">
                <a:solidFill>
                  <a:srgbClr val="333E48"/>
                </a:solidFill>
                <a:latin typeface="Lucida Sans"/>
                <a:cs typeface="Lucida Sans"/>
              </a:rPr>
              <a:t>em</a:t>
            </a:r>
            <a:r>
              <a:rPr sz="800" spc="-45" dirty="0">
                <a:solidFill>
                  <a:srgbClr val="333E48"/>
                </a:solidFill>
                <a:latin typeface="Lucida Sans"/>
                <a:cs typeface="Lucida Sans"/>
              </a:rPr>
              <a:t>i</a:t>
            </a:r>
            <a:r>
              <a:rPr sz="800" spc="25" dirty="0">
                <a:solidFill>
                  <a:srgbClr val="333E48"/>
                </a:solidFill>
                <a:latin typeface="Lucida Sans"/>
                <a:cs typeface="Lucida Sans"/>
              </a:rPr>
              <a:t>c</a:t>
            </a:r>
            <a:r>
              <a:rPr sz="800" spc="-40" dirty="0">
                <a:solidFill>
                  <a:srgbClr val="333E48"/>
                </a:solidFill>
                <a:latin typeface="Lucida Sans"/>
                <a:cs typeface="Lucida Sans"/>
              </a:rPr>
              <a:t> </a:t>
            </a:r>
            <a:r>
              <a:rPr sz="800" spc="-25" dirty="0">
                <a:solidFill>
                  <a:srgbClr val="333E48"/>
                </a:solidFill>
                <a:latin typeface="Lucida Sans"/>
                <a:cs typeface="Lucida Sans"/>
              </a:rPr>
              <a:t>a</a:t>
            </a:r>
            <a:r>
              <a:rPr sz="800" spc="-45" dirty="0">
                <a:solidFill>
                  <a:srgbClr val="333E48"/>
                </a:solidFill>
                <a:latin typeface="Lucida Sans"/>
                <a:cs typeface="Lucida Sans"/>
              </a:rPr>
              <a:t>s</a:t>
            </a:r>
            <a:r>
              <a:rPr sz="800" spc="-50" dirty="0">
                <a:solidFill>
                  <a:srgbClr val="333E48"/>
                </a:solidFill>
                <a:latin typeface="Lucida Sans"/>
                <a:cs typeface="Lucida Sans"/>
              </a:rPr>
              <a:t>s</a:t>
            </a:r>
            <a:r>
              <a:rPr sz="800" spc="0" dirty="0">
                <a:solidFill>
                  <a:srgbClr val="333E48"/>
                </a:solidFill>
                <a:latin typeface="Lucida Sans"/>
                <a:cs typeface="Lucida Sans"/>
              </a:rPr>
              <a:t>e</a:t>
            </a:r>
            <a:r>
              <a:rPr sz="800" spc="-45" dirty="0">
                <a:solidFill>
                  <a:srgbClr val="333E48"/>
                </a:solidFill>
                <a:latin typeface="Lucida Sans"/>
                <a:cs typeface="Lucida Sans"/>
              </a:rPr>
              <a:t>s</a:t>
            </a:r>
            <a:r>
              <a:rPr sz="800" spc="-50" dirty="0">
                <a:solidFill>
                  <a:srgbClr val="333E48"/>
                </a:solidFill>
                <a:latin typeface="Lucida Sans"/>
                <a:cs typeface="Lucida Sans"/>
              </a:rPr>
              <a:t>s</a:t>
            </a:r>
            <a:r>
              <a:rPr sz="800" spc="-5" dirty="0">
                <a:solidFill>
                  <a:srgbClr val="333E48"/>
                </a:solidFill>
                <a:latin typeface="Lucida Sans"/>
                <a:cs typeface="Lucida Sans"/>
              </a:rPr>
              <a:t>me</a:t>
            </a:r>
            <a:r>
              <a:rPr sz="800" spc="-15" dirty="0">
                <a:solidFill>
                  <a:srgbClr val="333E48"/>
                </a:solidFill>
                <a:latin typeface="Lucida Sans"/>
                <a:cs typeface="Lucida Sans"/>
              </a:rPr>
              <a:t>nt</a:t>
            </a:r>
            <a:r>
              <a:rPr sz="800" spc="-40" dirty="0">
                <a:solidFill>
                  <a:srgbClr val="333E48"/>
                </a:solidFill>
                <a:latin typeface="Lucida Sans"/>
                <a:cs typeface="Lucida Sans"/>
              </a:rPr>
              <a:t>s</a:t>
            </a:r>
            <a:r>
              <a:rPr sz="800" spc="-60" dirty="0">
                <a:solidFill>
                  <a:srgbClr val="333E48"/>
                </a:solidFill>
                <a:latin typeface="Lucida Sans"/>
                <a:cs typeface="Lucida Sans"/>
              </a:rPr>
              <a:t>, </a:t>
            </a:r>
            <a:r>
              <a:rPr sz="800" spc="25" dirty="0">
                <a:solidFill>
                  <a:srgbClr val="333E48"/>
                </a:solidFill>
                <a:latin typeface="Lucida Sans"/>
                <a:cs typeface="Lucida Sans"/>
              </a:rPr>
              <a:t>w</a:t>
            </a:r>
            <a:r>
              <a:rPr sz="800" spc="-50" dirty="0">
                <a:solidFill>
                  <a:srgbClr val="333E48"/>
                </a:solidFill>
                <a:latin typeface="Lucida Sans"/>
                <a:cs typeface="Lucida Sans"/>
              </a:rPr>
              <a:t>i</a:t>
            </a:r>
            <a:r>
              <a:rPr sz="800" spc="-30" dirty="0">
                <a:solidFill>
                  <a:srgbClr val="333E48"/>
                </a:solidFill>
                <a:latin typeface="Lucida Sans"/>
                <a:cs typeface="Lucida Sans"/>
              </a:rPr>
              <a:t>thi</a:t>
            </a:r>
            <a:r>
              <a:rPr sz="800" spc="-25" dirty="0">
                <a:solidFill>
                  <a:srgbClr val="333E48"/>
                </a:solidFill>
                <a:latin typeface="Lucida Sans"/>
                <a:cs typeface="Lucida Sans"/>
              </a:rPr>
              <a:t>n</a:t>
            </a:r>
            <a:r>
              <a:rPr sz="800" spc="-40" dirty="0">
                <a:solidFill>
                  <a:srgbClr val="333E48"/>
                </a:solidFill>
                <a:latin typeface="Lucida Sans"/>
                <a:cs typeface="Lucida Sans"/>
              </a:rPr>
              <a:t> </a:t>
            </a:r>
            <a:r>
              <a:rPr sz="800" spc="-45" dirty="0">
                <a:solidFill>
                  <a:srgbClr val="333E48"/>
                </a:solidFill>
                <a:latin typeface="Lucida Sans"/>
                <a:cs typeface="Lucida Sans"/>
              </a:rPr>
              <a:t>r</a:t>
            </a:r>
            <a:r>
              <a:rPr sz="800" dirty="0">
                <a:solidFill>
                  <a:srgbClr val="333E48"/>
                </a:solidFill>
                <a:latin typeface="Lucida Sans"/>
                <a:cs typeface="Lucida Sans"/>
              </a:rPr>
              <a:t>e</a:t>
            </a:r>
            <a:r>
              <a:rPr sz="800" spc="-20" dirty="0">
                <a:solidFill>
                  <a:srgbClr val="333E48"/>
                </a:solidFill>
                <a:latin typeface="Lucida Sans"/>
                <a:cs typeface="Lucida Sans"/>
              </a:rPr>
              <a:t>aso</a:t>
            </a:r>
            <a:r>
              <a:rPr sz="800" spc="-15" dirty="0">
                <a:solidFill>
                  <a:srgbClr val="333E48"/>
                </a:solidFill>
                <a:latin typeface="Lucida Sans"/>
                <a:cs typeface="Lucida Sans"/>
              </a:rPr>
              <a:t>n</a:t>
            </a:r>
            <a:r>
              <a:rPr sz="800" spc="-25" dirty="0">
                <a:solidFill>
                  <a:srgbClr val="333E48"/>
                </a:solidFill>
                <a:latin typeface="Lucida Sans"/>
                <a:cs typeface="Lucida Sans"/>
              </a:rPr>
              <a:t>ab</a:t>
            </a:r>
            <a:r>
              <a:rPr sz="800" spc="-35" dirty="0">
                <a:solidFill>
                  <a:srgbClr val="333E48"/>
                </a:solidFill>
                <a:latin typeface="Lucida Sans"/>
                <a:cs typeface="Lucida Sans"/>
              </a:rPr>
              <a:t>l</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25" dirty="0">
                <a:solidFill>
                  <a:srgbClr val="333E48"/>
                </a:solidFill>
                <a:latin typeface="Lucida Sans"/>
                <a:cs typeface="Lucida Sans"/>
              </a:rPr>
              <a:t>b</a:t>
            </a:r>
            <a:r>
              <a:rPr sz="800" spc="15" dirty="0">
                <a:solidFill>
                  <a:srgbClr val="333E48"/>
                </a:solidFill>
                <a:latin typeface="Lucida Sans"/>
                <a:cs typeface="Lucida Sans"/>
              </a:rPr>
              <a:t>o</a:t>
            </a:r>
            <a:r>
              <a:rPr sz="800" spc="-25" dirty="0">
                <a:solidFill>
                  <a:srgbClr val="333E48"/>
                </a:solidFill>
                <a:latin typeface="Lucida Sans"/>
                <a:cs typeface="Lucida Sans"/>
              </a:rPr>
              <a:t>u</a:t>
            </a:r>
            <a:r>
              <a:rPr sz="800" spc="-15" dirty="0">
                <a:solidFill>
                  <a:srgbClr val="333E48"/>
                </a:solidFill>
                <a:latin typeface="Lucida Sans"/>
                <a:cs typeface="Lucida Sans"/>
              </a:rPr>
              <a:t>n</a:t>
            </a:r>
            <a:r>
              <a:rPr sz="800" spc="-30" dirty="0">
                <a:solidFill>
                  <a:srgbClr val="333E48"/>
                </a:solidFill>
                <a:latin typeface="Lucida Sans"/>
                <a:cs typeface="Lucida Sans"/>
              </a:rPr>
              <a:t>d</a:t>
            </a:r>
            <a:r>
              <a:rPr sz="800" spc="-25" dirty="0">
                <a:solidFill>
                  <a:srgbClr val="333E48"/>
                </a:solidFill>
                <a:latin typeface="Lucida Sans"/>
                <a:cs typeface="Lucida Sans"/>
              </a:rPr>
              <a:t>a</a:t>
            </a:r>
            <a:r>
              <a:rPr sz="800" spc="-40" dirty="0">
                <a:solidFill>
                  <a:srgbClr val="333E48"/>
                </a:solidFill>
                <a:latin typeface="Lucida Sans"/>
                <a:cs typeface="Lucida Sans"/>
              </a:rPr>
              <a:t>ri</a:t>
            </a:r>
            <a:r>
              <a:rPr sz="800" spc="0" dirty="0">
                <a:solidFill>
                  <a:srgbClr val="333E48"/>
                </a:solidFill>
                <a:latin typeface="Lucida Sans"/>
                <a:cs typeface="Lucida Sans"/>
              </a:rPr>
              <a:t>e</a:t>
            </a:r>
            <a:r>
              <a:rPr sz="800" spc="-40" dirty="0">
                <a:solidFill>
                  <a:srgbClr val="333E48"/>
                </a:solidFill>
                <a:latin typeface="Lucida Sans"/>
                <a:cs typeface="Lucida Sans"/>
              </a:rPr>
              <a:t>s</a:t>
            </a:r>
            <a:r>
              <a:rPr sz="800" spc="-60" dirty="0">
                <a:solidFill>
                  <a:srgbClr val="333E48"/>
                </a:solidFill>
                <a:latin typeface="Lucida Sans"/>
                <a:cs typeface="Lucida Sans"/>
              </a:rPr>
              <a:t>.</a:t>
            </a:r>
            <a:endParaRPr sz="800">
              <a:latin typeface="Lucida Sans"/>
              <a:cs typeface="Lucida Sans"/>
            </a:endParaRPr>
          </a:p>
        </p:txBody>
      </p:sp>
      <p:sp>
        <p:nvSpPr>
          <p:cNvPr id="198" name="object 198"/>
          <p:cNvSpPr txBox="1"/>
          <p:nvPr/>
        </p:nvSpPr>
        <p:spPr>
          <a:xfrm>
            <a:off x="3371362" y="1980633"/>
            <a:ext cx="1408430" cy="957580"/>
          </a:xfrm>
          <a:prstGeom prst="rect">
            <a:avLst/>
          </a:prstGeom>
        </p:spPr>
        <p:txBody>
          <a:bodyPr vert="horz" wrap="square" lIns="0" tIns="0" rIns="0" bIns="0" rtlCol="0">
            <a:spAutoFit/>
          </a:bodyPr>
          <a:lstStyle/>
          <a:p>
            <a:pPr marL="12700">
              <a:lnSpc>
                <a:spcPct val="100000"/>
              </a:lnSpc>
            </a:pPr>
            <a:r>
              <a:rPr sz="900" b="1" spc="-50" dirty="0">
                <a:solidFill>
                  <a:srgbClr val="333E48"/>
                </a:solidFill>
                <a:latin typeface="Gill Sans MT"/>
                <a:cs typeface="Gill Sans MT"/>
              </a:rPr>
              <a:t>C</a:t>
            </a:r>
            <a:r>
              <a:rPr sz="900" b="1" spc="-5" dirty="0">
                <a:solidFill>
                  <a:srgbClr val="333E48"/>
                </a:solidFill>
                <a:latin typeface="Gill Sans MT"/>
                <a:cs typeface="Gill Sans MT"/>
              </a:rPr>
              <a:t>om</a:t>
            </a:r>
            <a:r>
              <a:rPr sz="900" b="1" spc="-10" dirty="0">
                <a:solidFill>
                  <a:srgbClr val="333E48"/>
                </a:solidFill>
                <a:latin typeface="Gill Sans MT"/>
                <a:cs typeface="Gill Sans MT"/>
              </a:rPr>
              <a:t>mu</a:t>
            </a:r>
            <a:r>
              <a:rPr sz="900" b="1" spc="30" dirty="0">
                <a:solidFill>
                  <a:srgbClr val="333E48"/>
                </a:solidFill>
                <a:latin typeface="Gill Sans MT"/>
                <a:cs typeface="Gill Sans MT"/>
              </a:rPr>
              <a:t>n</a:t>
            </a:r>
            <a:r>
              <a:rPr sz="900" b="1" dirty="0">
                <a:solidFill>
                  <a:srgbClr val="333E48"/>
                </a:solidFill>
                <a:latin typeface="Gill Sans MT"/>
                <a:cs typeface="Gill Sans MT"/>
              </a:rPr>
              <a:t>i</a:t>
            </a:r>
            <a:r>
              <a:rPr sz="900" b="1" spc="50" dirty="0">
                <a:solidFill>
                  <a:srgbClr val="333E48"/>
                </a:solidFill>
                <a:latin typeface="Gill Sans MT"/>
                <a:cs typeface="Gill Sans MT"/>
              </a:rPr>
              <a:t>c</a:t>
            </a:r>
            <a:r>
              <a:rPr sz="900" b="1" spc="-5" dirty="0">
                <a:solidFill>
                  <a:srgbClr val="333E48"/>
                </a:solidFill>
                <a:latin typeface="Gill Sans MT"/>
                <a:cs typeface="Gill Sans MT"/>
              </a:rPr>
              <a:t>a</a:t>
            </a:r>
            <a:r>
              <a:rPr sz="900" b="1" spc="-40" dirty="0">
                <a:solidFill>
                  <a:srgbClr val="333E48"/>
                </a:solidFill>
                <a:latin typeface="Gill Sans MT"/>
                <a:cs typeface="Gill Sans MT"/>
              </a:rPr>
              <a:t>t</a:t>
            </a:r>
            <a:r>
              <a:rPr sz="900" b="1" dirty="0">
                <a:solidFill>
                  <a:srgbClr val="333E48"/>
                </a:solidFill>
                <a:latin typeface="Gill Sans MT"/>
                <a:cs typeface="Gill Sans MT"/>
              </a:rPr>
              <a:t>e</a:t>
            </a:r>
            <a:r>
              <a:rPr sz="900" b="1" spc="-35" dirty="0">
                <a:solidFill>
                  <a:srgbClr val="333E48"/>
                </a:solidFill>
                <a:latin typeface="Gill Sans MT"/>
                <a:cs typeface="Gill Sans MT"/>
              </a:rPr>
              <a:t> </a:t>
            </a:r>
            <a:r>
              <a:rPr sz="900" b="1" spc="-30" dirty="0">
                <a:solidFill>
                  <a:srgbClr val="333E48"/>
                </a:solidFill>
                <a:latin typeface="Gill Sans MT"/>
                <a:cs typeface="Gill Sans MT"/>
              </a:rPr>
              <a:t>t</a:t>
            </a:r>
            <a:r>
              <a:rPr sz="900" b="1" spc="15" dirty="0">
                <a:solidFill>
                  <a:srgbClr val="333E48"/>
                </a:solidFill>
                <a:latin typeface="Gill Sans MT"/>
                <a:cs typeface="Gill Sans MT"/>
              </a:rPr>
              <a:t>h</a:t>
            </a:r>
            <a:r>
              <a:rPr sz="900" b="1" spc="10" dirty="0">
                <a:solidFill>
                  <a:srgbClr val="333E48"/>
                </a:solidFill>
                <a:latin typeface="Gill Sans MT"/>
                <a:cs typeface="Gill Sans MT"/>
              </a:rPr>
              <a:t>e</a:t>
            </a:r>
            <a:r>
              <a:rPr sz="900" b="1" spc="-35" dirty="0">
                <a:solidFill>
                  <a:srgbClr val="333E48"/>
                </a:solidFill>
                <a:latin typeface="Gill Sans MT"/>
                <a:cs typeface="Gill Sans MT"/>
              </a:rPr>
              <a:t> </a:t>
            </a:r>
            <a:r>
              <a:rPr sz="900" b="1" spc="-25" dirty="0">
                <a:solidFill>
                  <a:srgbClr val="333E48"/>
                </a:solidFill>
                <a:latin typeface="Gill Sans MT"/>
                <a:cs typeface="Gill Sans MT"/>
              </a:rPr>
              <a:t>I</a:t>
            </a:r>
            <a:r>
              <a:rPr sz="900" b="1" spc="-40" dirty="0">
                <a:solidFill>
                  <a:srgbClr val="333E48"/>
                </a:solidFill>
                <a:latin typeface="Gill Sans MT"/>
                <a:cs typeface="Gill Sans MT"/>
              </a:rPr>
              <a:t>m</a:t>
            </a:r>
            <a:r>
              <a:rPr sz="900" b="1" spc="15" dirty="0">
                <a:solidFill>
                  <a:srgbClr val="333E48"/>
                </a:solidFill>
                <a:latin typeface="Gill Sans MT"/>
                <a:cs typeface="Gill Sans MT"/>
              </a:rPr>
              <a:t>p</a:t>
            </a:r>
            <a:r>
              <a:rPr sz="900" b="1" spc="20" dirty="0">
                <a:solidFill>
                  <a:srgbClr val="333E48"/>
                </a:solidFill>
                <a:latin typeface="Gill Sans MT"/>
                <a:cs typeface="Gill Sans MT"/>
              </a:rPr>
              <a:t>a</a:t>
            </a:r>
            <a:r>
              <a:rPr sz="900" b="1" spc="45" dirty="0">
                <a:solidFill>
                  <a:srgbClr val="333E48"/>
                </a:solidFill>
                <a:latin typeface="Gill Sans MT"/>
                <a:cs typeface="Gill Sans MT"/>
              </a:rPr>
              <a:t>c</a:t>
            </a:r>
            <a:r>
              <a:rPr sz="900" b="1" spc="-30" dirty="0">
                <a:solidFill>
                  <a:srgbClr val="333E48"/>
                </a:solidFill>
                <a:latin typeface="Gill Sans MT"/>
                <a:cs typeface="Gill Sans MT"/>
              </a:rPr>
              <a:t>t</a:t>
            </a:r>
            <a:endParaRPr sz="900">
              <a:latin typeface="Gill Sans MT"/>
              <a:cs typeface="Gill Sans MT"/>
            </a:endParaRPr>
          </a:p>
          <a:p>
            <a:pPr marL="12700" marR="45085">
              <a:lnSpc>
                <a:spcPct val="108300"/>
              </a:lnSpc>
              <a:spcBef>
                <a:spcPts val="195"/>
              </a:spcBef>
            </a:pPr>
            <a:r>
              <a:rPr sz="800" dirty="0">
                <a:solidFill>
                  <a:srgbClr val="333E48"/>
                </a:solidFill>
                <a:latin typeface="Lucida Sans"/>
                <a:cs typeface="Lucida Sans"/>
              </a:rPr>
              <a:t>M</a:t>
            </a:r>
            <a:r>
              <a:rPr sz="800" spc="0" dirty="0">
                <a:solidFill>
                  <a:srgbClr val="333E48"/>
                </a:solidFill>
                <a:latin typeface="Lucida Sans"/>
                <a:cs typeface="Lucida Sans"/>
              </a:rPr>
              <a:t>e</a:t>
            </a:r>
            <a:r>
              <a:rPr sz="800" spc="-45" dirty="0">
                <a:solidFill>
                  <a:srgbClr val="333E48"/>
                </a:solidFill>
                <a:latin typeface="Lucida Sans"/>
                <a:cs typeface="Lucida Sans"/>
              </a:rPr>
              <a:t>s</a:t>
            </a:r>
            <a:r>
              <a:rPr sz="800" spc="-40" dirty="0">
                <a:solidFill>
                  <a:srgbClr val="333E48"/>
                </a:solidFill>
                <a:latin typeface="Lucida Sans"/>
                <a:cs typeface="Lucida Sans"/>
              </a:rPr>
              <a:t>s</a:t>
            </a:r>
            <a:r>
              <a:rPr sz="800" spc="-20" dirty="0">
                <a:solidFill>
                  <a:srgbClr val="333E48"/>
                </a:solidFill>
                <a:latin typeface="Lucida Sans"/>
                <a:cs typeface="Lucida Sans"/>
              </a:rPr>
              <a:t>a</a:t>
            </a:r>
            <a:r>
              <a:rPr sz="800" spc="-25" dirty="0">
                <a:solidFill>
                  <a:srgbClr val="333E48"/>
                </a:solidFill>
                <a:latin typeface="Lucida Sans"/>
                <a:cs typeface="Lucida Sans"/>
              </a:rPr>
              <a:t>g</a:t>
            </a:r>
            <a:r>
              <a:rPr sz="800" spc="0" dirty="0">
                <a:solidFill>
                  <a:srgbClr val="333E48"/>
                </a:solidFill>
                <a:latin typeface="Lucida Sans"/>
                <a:cs typeface="Lucida Sans"/>
              </a:rPr>
              <a:t>e</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25" dirty="0">
                <a:solidFill>
                  <a:srgbClr val="333E48"/>
                </a:solidFill>
                <a:latin typeface="Lucida Sans"/>
                <a:cs typeface="Lucida Sans"/>
              </a:rPr>
              <a:t>ab</a:t>
            </a:r>
            <a:r>
              <a:rPr sz="800" spc="15" dirty="0">
                <a:solidFill>
                  <a:srgbClr val="333E48"/>
                </a:solidFill>
                <a:latin typeface="Lucida Sans"/>
                <a:cs typeface="Lucida Sans"/>
              </a:rPr>
              <a:t>o</a:t>
            </a:r>
            <a:r>
              <a:rPr sz="800" spc="-30" dirty="0">
                <a:solidFill>
                  <a:srgbClr val="333E48"/>
                </a:solidFill>
                <a:latin typeface="Lucida Sans"/>
                <a:cs typeface="Lucida Sans"/>
              </a:rPr>
              <a:t>u</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30" dirty="0">
                <a:solidFill>
                  <a:srgbClr val="333E48"/>
                </a:solidFill>
                <a:latin typeface="Lucida Sans"/>
                <a:cs typeface="Lucida Sans"/>
              </a:rPr>
              <a:t>t</a:t>
            </a:r>
            <a:r>
              <a:rPr sz="800" spc="-15" dirty="0">
                <a:solidFill>
                  <a:srgbClr val="333E48"/>
                </a:solidFill>
                <a:latin typeface="Lucida Sans"/>
                <a:cs typeface="Lucida Sans"/>
              </a:rPr>
              <a:t>h</a:t>
            </a:r>
            <a:r>
              <a:rPr sz="800" spc="-5" dirty="0">
                <a:solidFill>
                  <a:srgbClr val="333E48"/>
                </a:solidFill>
                <a:latin typeface="Lucida Sans"/>
                <a:cs typeface="Lucida Sans"/>
              </a:rPr>
              <a:t>e </a:t>
            </a:r>
            <a:r>
              <a:rPr sz="800" spc="-45" dirty="0">
                <a:solidFill>
                  <a:srgbClr val="333E48"/>
                </a:solidFill>
                <a:latin typeface="Lucida Sans"/>
                <a:cs typeface="Lucida Sans"/>
              </a:rPr>
              <a:t>i</a:t>
            </a:r>
            <a:r>
              <a:rPr sz="800" spc="-5" dirty="0">
                <a:solidFill>
                  <a:srgbClr val="333E48"/>
                </a:solidFill>
                <a:latin typeface="Lucida Sans"/>
                <a:cs typeface="Lucida Sans"/>
              </a:rPr>
              <a:t>m</a:t>
            </a:r>
            <a:r>
              <a:rPr sz="800" spc="-25" dirty="0">
                <a:solidFill>
                  <a:srgbClr val="333E48"/>
                </a:solidFill>
                <a:latin typeface="Lucida Sans"/>
                <a:cs typeface="Lucida Sans"/>
              </a:rPr>
              <a:t>p</a:t>
            </a:r>
            <a:r>
              <a:rPr sz="800" spc="15" dirty="0">
                <a:solidFill>
                  <a:srgbClr val="333E48"/>
                </a:solidFill>
                <a:latin typeface="Lucida Sans"/>
                <a:cs typeface="Lucida Sans"/>
              </a:rPr>
              <a:t>o</a:t>
            </a:r>
            <a:r>
              <a:rPr sz="800" spc="-20" dirty="0">
                <a:solidFill>
                  <a:srgbClr val="333E48"/>
                </a:solidFill>
                <a:latin typeface="Lucida Sans"/>
                <a:cs typeface="Lucida Sans"/>
              </a:rPr>
              <a:t>r</a:t>
            </a:r>
            <a:r>
              <a:rPr sz="800" spc="-25" dirty="0">
                <a:solidFill>
                  <a:srgbClr val="333E48"/>
                </a:solidFill>
                <a:latin typeface="Lucida Sans"/>
                <a:cs typeface="Lucida Sans"/>
              </a:rPr>
              <a:t>ta</a:t>
            </a:r>
            <a:r>
              <a:rPr sz="800" spc="-15" dirty="0">
                <a:solidFill>
                  <a:srgbClr val="333E48"/>
                </a:solidFill>
                <a:latin typeface="Lucida Sans"/>
                <a:cs typeface="Lucida Sans"/>
              </a:rPr>
              <a:t>n</a:t>
            </a:r>
            <a:r>
              <a:rPr sz="800" spc="20" dirty="0">
                <a:solidFill>
                  <a:srgbClr val="333E48"/>
                </a:solidFill>
                <a:latin typeface="Lucida Sans"/>
                <a:cs typeface="Lucida Sans"/>
              </a:rPr>
              <a:t>c</a:t>
            </a:r>
            <a:r>
              <a:rPr sz="800" spc="-5" dirty="0">
                <a:solidFill>
                  <a:srgbClr val="333E48"/>
                </a:solidFill>
                <a:latin typeface="Lucida Sans"/>
                <a:cs typeface="Lucida Sans"/>
              </a:rPr>
              <a:t>e</a:t>
            </a:r>
            <a:r>
              <a:rPr sz="800" spc="-40" dirty="0">
                <a:solidFill>
                  <a:srgbClr val="333E48"/>
                </a:solidFill>
                <a:latin typeface="Lucida Sans"/>
                <a:cs typeface="Lucida Sans"/>
              </a:rPr>
              <a:t> </a:t>
            </a:r>
            <a:r>
              <a:rPr sz="800" spc="5" dirty="0">
                <a:solidFill>
                  <a:srgbClr val="333E48"/>
                </a:solidFill>
                <a:latin typeface="Lucida Sans"/>
                <a:cs typeface="Lucida Sans"/>
              </a:rPr>
              <a:t>o</a:t>
            </a:r>
            <a:r>
              <a:rPr sz="800" spc="-40" dirty="0">
                <a:solidFill>
                  <a:srgbClr val="333E48"/>
                </a:solidFill>
                <a:latin typeface="Lucida Sans"/>
                <a:cs typeface="Lucida Sans"/>
              </a:rPr>
              <a:t>f </a:t>
            </a:r>
            <a:r>
              <a:rPr sz="800" dirty="0">
                <a:solidFill>
                  <a:srgbClr val="333E48"/>
                </a:solidFill>
                <a:latin typeface="Lucida Sans"/>
                <a:cs typeface="Lucida Sans"/>
              </a:rPr>
              <a:t>e</a:t>
            </a:r>
            <a:r>
              <a:rPr sz="800" spc="-25" dirty="0">
                <a:solidFill>
                  <a:srgbClr val="333E48"/>
                </a:solidFill>
                <a:latin typeface="Lucida Sans"/>
                <a:cs typeface="Lucida Sans"/>
              </a:rPr>
              <a:t>a</a:t>
            </a:r>
            <a:r>
              <a:rPr sz="800" spc="-35" dirty="0">
                <a:solidFill>
                  <a:srgbClr val="333E48"/>
                </a:solidFill>
                <a:latin typeface="Lucida Sans"/>
                <a:cs typeface="Lucida Sans"/>
              </a:rPr>
              <a:t>r</a:t>
            </a:r>
            <a:r>
              <a:rPr sz="800" spc="-30" dirty="0">
                <a:solidFill>
                  <a:srgbClr val="333E48"/>
                </a:solidFill>
                <a:latin typeface="Lucida Sans"/>
                <a:cs typeface="Lucida Sans"/>
              </a:rPr>
              <a:t>l</a:t>
            </a:r>
            <a:r>
              <a:rPr sz="800" spc="-20" dirty="0">
                <a:solidFill>
                  <a:srgbClr val="333E48"/>
                </a:solidFill>
                <a:latin typeface="Lucida Sans"/>
                <a:cs typeface="Lucida Sans"/>
              </a:rPr>
              <a:t>y</a:t>
            </a:r>
            <a:r>
              <a:rPr sz="800" spc="-40" dirty="0">
                <a:solidFill>
                  <a:srgbClr val="333E48"/>
                </a:solidFill>
                <a:latin typeface="Lucida Sans"/>
                <a:cs typeface="Lucida Sans"/>
              </a:rPr>
              <a:t> </a:t>
            </a:r>
            <a:r>
              <a:rPr sz="800" spc="-20" dirty="0">
                <a:solidFill>
                  <a:srgbClr val="333E48"/>
                </a:solidFill>
                <a:latin typeface="Lucida Sans"/>
                <a:cs typeface="Lucida Sans"/>
              </a:rPr>
              <a:t>a</a:t>
            </a:r>
            <a:r>
              <a:rPr sz="800" spc="-35" dirty="0">
                <a:solidFill>
                  <a:srgbClr val="333E48"/>
                </a:solidFill>
                <a:latin typeface="Lucida Sans"/>
                <a:cs typeface="Lucida Sans"/>
              </a:rPr>
              <a:t>l</a:t>
            </a:r>
            <a:r>
              <a:rPr sz="800" spc="0" dirty="0">
                <a:solidFill>
                  <a:srgbClr val="333E48"/>
                </a:solidFill>
                <a:latin typeface="Lucida Sans"/>
                <a:cs typeface="Lucida Sans"/>
              </a:rPr>
              <a:t>e</a:t>
            </a:r>
            <a:r>
              <a:rPr sz="800" spc="-20" dirty="0">
                <a:solidFill>
                  <a:srgbClr val="333E48"/>
                </a:solidFill>
                <a:latin typeface="Lucida Sans"/>
                <a:cs typeface="Lucida Sans"/>
              </a:rPr>
              <a:t>r</a:t>
            </a:r>
            <a:r>
              <a:rPr sz="800" spc="-15" dirty="0">
                <a:solidFill>
                  <a:srgbClr val="333E48"/>
                </a:solidFill>
                <a:latin typeface="Lucida Sans"/>
                <a:cs typeface="Lucida Sans"/>
              </a:rPr>
              <a:t>t</a:t>
            </a:r>
            <a:r>
              <a:rPr sz="800" spc="-55" dirty="0">
                <a:solidFill>
                  <a:srgbClr val="333E48"/>
                </a:solidFill>
                <a:latin typeface="Lucida Sans"/>
                <a:cs typeface="Lucida Sans"/>
              </a:rPr>
              <a:t>s</a:t>
            </a:r>
            <a:r>
              <a:rPr sz="800" spc="-40" dirty="0">
                <a:solidFill>
                  <a:srgbClr val="333E48"/>
                </a:solidFill>
                <a:latin typeface="Lucida Sans"/>
                <a:cs typeface="Lucida Sans"/>
              </a:rPr>
              <a:t> </a:t>
            </a:r>
            <a:r>
              <a:rPr sz="800" spc="-45" dirty="0">
                <a:solidFill>
                  <a:srgbClr val="333E48"/>
                </a:solidFill>
                <a:latin typeface="Lucida Sans"/>
                <a:cs typeface="Lucida Sans"/>
              </a:rPr>
              <a:t>i</a:t>
            </a:r>
            <a:r>
              <a:rPr sz="800" spc="-25" dirty="0">
                <a:solidFill>
                  <a:srgbClr val="333E48"/>
                </a:solidFill>
                <a:latin typeface="Lucida Sans"/>
                <a:cs typeface="Lucida Sans"/>
              </a:rPr>
              <a:t>n</a:t>
            </a:r>
            <a:r>
              <a:rPr sz="800" spc="-15" dirty="0">
                <a:solidFill>
                  <a:srgbClr val="333E48"/>
                </a:solidFill>
                <a:latin typeface="Lucida Sans"/>
                <a:cs typeface="Lucida Sans"/>
              </a:rPr>
              <a:t> h</a:t>
            </a:r>
            <a:r>
              <a:rPr sz="800" spc="0" dirty="0">
                <a:solidFill>
                  <a:srgbClr val="333E48"/>
                </a:solidFill>
                <a:latin typeface="Lucida Sans"/>
                <a:cs typeface="Lucida Sans"/>
              </a:rPr>
              <a:t>e</a:t>
            </a:r>
            <a:r>
              <a:rPr sz="800" spc="-30" dirty="0">
                <a:solidFill>
                  <a:srgbClr val="333E48"/>
                </a:solidFill>
                <a:latin typeface="Lucida Sans"/>
                <a:cs typeface="Lucida Sans"/>
              </a:rPr>
              <a:t>l</a:t>
            </a:r>
            <a:r>
              <a:rPr sz="800" spc="-25" dirty="0">
                <a:solidFill>
                  <a:srgbClr val="333E48"/>
                </a:solidFill>
                <a:latin typeface="Lucida Sans"/>
                <a:cs typeface="Lucida Sans"/>
              </a:rPr>
              <a:t>p</a:t>
            </a:r>
            <a:r>
              <a:rPr sz="800" spc="-45" dirty="0">
                <a:solidFill>
                  <a:srgbClr val="333E48"/>
                </a:solidFill>
                <a:latin typeface="Lucida Sans"/>
                <a:cs typeface="Lucida Sans"/>
              </a:rPr>
              <a:t>i</a:t>
            </a:r>
            <a:r>
              <a:rPr sz="800" spc="-15" dirty="0">
                <a:solidFill>
                  <a:srgbClr val="333E48"/>
                </a:solidFill>
                <a:latin typeface="Lucida Sans"/>
                <a:cs typeface="Lucida Sans"/>
              </a:rPr>
              <a:t>n</a:t>
            </a:r>
            <a:r>
              <a:rPr sz="800" spc="-35" dirty="0">
                <a:solidFill>
                  <a:srgbClr val="333E48"/>
                </a:solidFill>
                <a:latin typeface="Lucida Sans"/>
                <a:cs typeface="Lucida Sans"/>
              </a:rPr>
              <a:t>g</a:t>
            </a:r>
            <a:r>
              <a:rPr sz="800" spc="-40" dirty="0">
                <a:solidFill>
                  <a:srgbClr val="333E48"/>
                </a:solidFill>
                <a:latin typeface="Lucida Sans"/>
                <a:cs typeface="Lucida Sans"/>
              </a:rPr>
              <a:t> </a:t>
            </a:r>
            <a:r>
              <a:rPr sz="800" spc="-45" dirty="0">
                <a:solidFill>
                  <a:srgbClr val="333E48"/>
                </a:solidFill>
                <a:latin typeface="Lucida Sans"/>
                <a:cs typeface="Lucida Sans"/>
              </a:rPr>
              <a:t>t</a:t>
            </a:r>
            <a:r>
              <a:rPr sz="800" spc="5" dirty="0">
                <a:solidFill>
                  <a:srgbClr val="333E48"/>
                </a:solidFill>
                <a:latin typeface="Lucida Sans"/>
                <a:cs typeface="Lucida Sans"/>
              </a:rPr>
              <a:t>o</a:t>
            </a:r>
            <a:r>
              <a:rPr sz="800" spc="-40" dirty="0">
                <a:solidFill>
                  <a:srgbClr val="333E48"/>
                </a:solidFill>
                <a:latin typeface="Lucida Sans"/>
                <a:cs typeface="Lucida Sans"/>
              </a:rPr>
              <a:t> </a:t>
            </a:r>
            <a:r>
              <a:rPr sz="800" spc="15" dirty="0">
                <a:solidFill>
                  <a:srgbClr val="333E48"/>
                </a:solidFill>
                <a:latin typeface="Lucida Sans"/>
                <a:cs typeface="Lucida Sans"/>
              </a:rPr>
              <a:t>co</a:t>
            </a:r>
            <a:r>
              <a:rPr sz="800" spc="-15" dirty="0">
                <a:solidFill>
                  <a:srgbClr val="333E48"/>
                </a:solidFill>
                <a:latin typeface="Lucida Sans"/>
                <a:cs typeface="Lucida Sans"/>
              </a:rPr>
              <a:t>nn</a:t>
            </a:r>
            <a:r>
              <a:rPr sz="800" spc="0" dirty="0">
                <a:solidFill>
                  <a:srgbClr val="333E48"/>
                </a:solidFill>
                <a:latin typeface="Lucida Sans"/>
                <a:cs typeface="Lucida Sans"/>
              </a:rPr>
              <a:t>e</a:t>
            </a:r>
            <a:r>
              <a:rPr sz="800" spc="35" dirty="0">
                <a:solidFill>
                  <a:srgbClr val="333E48"/>
                </a:solidFill>
                <a:latin typeface="Lucida Sans"/>
                <a:cs typeface="Lucida Sans"/>
              </a:rPr>
              <a:t>c</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45" dirty="0">
                <a:solidFill>
                  <a:srgbClr val="333E48"/>
                </a:solidFill>
                <a:latin typeface="Lucida Sans"/>
                <a:cs typeface="Lucida Sans"/>
              </a:rPr>
              <a:t>s</a:t>
            </a:r>
            <a:r>
              <a:rPr sz="800" spc="-35" dirty="0">
                <a:solidFill>
                  <a:srgbClr val="333E48"/>
                </a:solidFill>
                <a:latin typeface="Lucida Sans"/>
                <a:cs typeface="Lucida Sans"/>
              </a:rPr>
              <a:t>t</a:t>
            </a:r>
            <a:r>
              <a:rPr sz="800" spc="-20" dirty="0">
                <a:solidFill>
                  <a:srgbClr val="333E48"/>
                </a:solidFill>
                <a:latin typeface="Lucida Sans"/>
                <a:cs typeface="Lucida Sans"/>
              </a:rPr>
              <a:t>u</a:t>
            </a:r>
            <a:r>
              <a:rPr sz="800" spc="-25" dirty="0">
                <a:solidFill>
                  <a:srgbClr val="333E48"/>
                </a:solidFill>
                <a:latin typeface="Lucida Sans"/>
                <a:cs typeface="Lucida Sans"/>
              </a:rPr>
              <a:t>d</a:t>
            </a:r>
            <a:r>
              <a:rPr sz="800" spc="0" dirty="0">
                <a:solidFill>
                  <a:srgbClr val="333E48"/>
                </a:solidFill>
                <a:latin typeface="Lucida Sans"/>
                <a:cs typeface="Lucida Sans"/>
              </a:rPr>
              <a:t>e</a:t>
            </a:r>
            <a:r>
              <a:rPr sz="800" spc="-25" dirty="0">
                <a:solidFill>
                  <a:srgbClr val="333E48"/>
                </a:solidFill>
                <a:latin typeface="Lucida Sans"/>
                <a:cs typeface="Lucida Sans"/>
              </a:rPr>
              <a:t>n</a:t>
            </a:r>
            <a:r>
              <a:rPr sz="800" spc="-15" dirty="0">
                <a:solidFill>
                  <a:srgbClr val="333E48"/>
                </a:solidFill>
                <a:latin typeface="Lucida Sans"/>
                <a:cs typeface="Lucida Sans"/>
              </a:rPr>
              <a:t>t</a:t>
            </a:r>
            <a:r>
              <a:rPr sz="800" spc="-55" dirty="0">
                <a:solidFill>
                  <a:srgbClr val="333E48"/>
                </a:solidFill>
                <a:latin typeface="Lucida Sans"/>
                <a:cs typeface="Lucida Sans"/>
              </a:rPr>
              <a:t>s</a:t>
            </a:r>
            <a:r>
              <a:rPr sz="800" spc="-35" dirty="0">
                <a:solidFill>
                  <a:srgbClr val="333E48"/>
                </a:solidFill>
                <a:latin typeface="Lucida Sans"/>
                <a:cs typeface="Lucida Sans"/>
              </a:rPr>
              <a:t> </a:t>
            </a:r>
            <a:r>
              <a:rPr sz="800" spc="25" dirty="0">
                <a:solidFill>
                  <a:srgbClr val="333E48"/>
                </a:solidFill>
                <a:latin typeface="Lucida Sans"/>
                <a:cs typeface="Lucida Sans"/>
              </a:rPr>
              <a:t>w</a:t>
            </a:r>
            <a:r>
              <a:rPr sz="800" spc="-50" dirty="0">
                <a:solidFill>
                  <a:srgbClr val="333E48"/>
                </a:solidFill>
                <a:latin typeface="Lucida Sans"/>
                <a:cs typeface="Lucida Sans"/>
              </a:rPr>
              <a:t>i</a:t>
            </a:r>
            <a:r>
              <a:rPr sz="800" spc="-30" dirty="0">
                <a:solidFill>
                  <a:srgbClr val="333E48"/>
                </a:solidFill>
                <a:latin typeface="Lucida Sans"/>
                <a:cs typeface="Lucida Sans"/>
              </a:rPr>
              <a:t>t</a:t>
            </a:r>
            <a:r>
              <a:rPr sz="800" spc="-25" dirty="0">
                <a:solidFill>
                  <a:srgbClr val="333E48"/>
                </a:solidFill>
                <a:latin typeface="Lucida Sans"/>
                <a:cs typeface="Lucida Sans"/>
              </a:rPr>
              <a:t>h</a:t>
            </a:r>
            <a:r>
              <a:rPr sz="800" spc="-40" dirty="0">
                <a:solidFill>
                  <a:srgbClr val="333E48"/>
                </a:solidFill>
                <a:latin typeface="Lucida Sans"/>
                <a:cs typeface="Lucida Sans"/>
              </a:rPr>
              <a:t> </a:t>
            </a:r>
            <a:r>
              <a:rPr sz="800" spc="25" dirty="0">
                <a:solidFill>
                  <a:srgbClr val="333E48"/>
                </a:solidFill>
                <a:latin typeface="Lucida Sans"/>
                <a:cs typeface="Lucida Sans"/>
              </a:rPr>
              <a:t>c</a:t>
            </a:r>
            <a:r>
              <a:rPr sz="800" spc="-40" dirty="0">
                <a:solidFill>
                  <a:srgbClr val="333E48"/>
                </a:solidFill>
                <a:latin typeface="Lucida Sans"/>
                <a:cs typeface="Lucida Sans"/>
              </a:rPr>
              <a:t>r</a:t>
            </a:r>
            <a:r>
              <a:rPr sz="800" spc="-50" dirty="0">
                <a:solidFill>
                  <a:srgbClr val="333E48"/>
                </a:solidFill>
                <a:latin typeface="Lucida Sans"/>
                <a:cs typeface="Lucida Sans"/>
              </a:rPr>
              <a:t>i</a:t>
            </a:r>
            <a:r>
              <a:rPr sz="800" spc="-30" dirty="0">
                <a:solidFill>
                  <a:srgbClr val="333E48"/>
                </a:solidFill>
                <a:latin typeface="Lucida Sans"/>
                <a:cs typeface="Lucida Sans"/>
              </a:rPr>
              <a:t>t</a:t>
            </a:r>
            <a:r>
              <a:rPr sz="800" spc="-45" dirty="0">
                <a:solidFill>
                  <a:srgbClr val="333E48"/>
                </a:solidFill>
                <a:latin typeface="Lucida Sans"/>
                <a:cs typeface="Lucida Sans"/>
              </a:rPr>
              <a:t>i</a:t>
            </a:r>
            <a:r>
              <a:rPr sz="800" spc="35" dirty="0">
                <a:solidFill>
                  <a:srgbClr val="333E48"/>
                </a:solidFill>
                <a:latin typeface="Lucida Sans"/>
                <a:cs typeface="Lucida Sans"/>
              </a:rPr>
              <a:t>c</a:t>
            </a:r>
            <a:r>
              <a:rPr sz="800" spc="-20" dirty="0">
                <a:solidFill>
                  <a:srgbClr val="333E48"/>
                </a:solidFill>
                <a:latin typeface="Lucida Sans"/>
                <a:cs typeface="Lucida Sans"/>
              </a:rPr>
              <a:t>a</a:t>
            </a:r>
            <a:r>
              <a:rPr sz="800" spc="-35" dirty="0">
                <a:solidFill>
                  <a:srgbClr val="333E48"/>
                </a:solidFill>
                <a:latin typeface="Lucida Sans"/>
                <a:cs typeface="Lucida Sans"/>
              </a:rPr>
              <a:t>l</a:t>
            </a:r>
            <a:r>
              <a:rPr sz="800" spc="-40" dirty="0">
                <a:solidFill>
                  <a:srgbClr val="333E48"/>
                </a:solidFill>
                <a:latin typeface="Lucida Sans"/>
                <a:cs typeface="Lucida Sans"/>
              </a:rPr>
              <a:t> </a:t>
            </a:r>
            <a:r>
              <a:rPr sz="800" spc="-50" dirty="0">
                <a:solidFill>
                  <a:srgbClr val="333E48"/>
                </a:solidFill>
                <a:latin typeface="Lucida Sans"/>
                <a:cs typeface="Lucida Sans"/>
              </a:rPr>
              <a:t>s</a:t>
            </a:r>
            <a:r>
              <a:rPr sz="800" spc="-25" dirty="0">
                <a:solidFill>
                  <a:srgbClr val="333E48"/>
                </a:solidFill>
                <a:latin typeface="Lucida Sans"/>
                <a:cs typeface="Lucida Sans"/>
              </a:rPr>
              <a:t>upp</a:t>
            </a:r>
            <a:r>
              <a:rPr sz="800" spc="15" dirty="0">
                <a:solidFill>
                  <a:srgbClr val="333E48"/>
                </a:solidFill>
                <a:latin typeface="Lucida Sans"/>
                <a:cs typeface="Lucida Sans"/>
              </a:rPr>
              <a:t>o</a:t>
            </a:r>
            <a:r>
              <a:rPr sz="800" spc="-20" dirty="0">
                <a:solidFill>
                  <a:srgbClr val="333E48"/>
                </a:solidFill>
                <a:latin typeface="Lucida Sans"/>
                <a:cs typeface="Lucida Sans"/>
              </a:rPr>
              <a:t>r</a:t>
            </a:r>
            <a:r>
              <a:rPr sz="800" spc="-35" dirty="0">
                <a:solidFill>
                  <a:srgbClr val="333E48"/>
                </a:solidFill>
                <a:latin typeface="Lucida Sans"/>
                <a:cs typeface="Lucida Sans"/>
              </a:rPr>
              <a:t>t</a:t>
            </a:r>
            <a:r>
              <a:rPr sz="800" spc="-40" dirty="0">
                <a:solidFill>
                  <a:srgbClr val="333E48"/>
                </a:solidFill>
                <a:latin typeface="Lucida Sans"/>
                <a:cs typeface="Lucida Sans"/>
              </a:rPr>
              <a:t> </a:t>
            </a:r>
            <a:r>
              <a:rPr sz="800" spc="-50" dirty="0">
                <a:solidFill>
                  <a:srgbClr val="333E48"/>
                </a:solidFill>
                <a:latin typeface="Lucida Sans"/>
                <a:cs typeface="Lucida Sans"/>
              </a:rPr>
              <a:t>s</a:t>
            </a:r>
            <a:r>
              <a:rPr sz="800" spc="0" dirty="0">
                <a:solidFill>
                  <a:srgbClr val="333E48"/>
                </a:solidFill>
                <a:latin typeface="Lucida Sans"/>
                <a:cs typeface="Lucida Sans"/>
              </a:rPr>
              <a:t>e</a:t>
            </a:r>
            <a:r>
              <a:rPr sz="800" spc="-15" dirty="0">
                <a:solidFill>
                  <a:srgbClr val="333E48"/>
                </a:solidFill>
                <a:latin typeface="Lucida Sans"/>
                <a:cs typeface="Lucida Sans"/>
              </a:rPr>
              <a:t>r</a:t>
            </a:r>
            <a:r>
              <a:rPr sz="800" spc="-20" dirty="0">
                <a:solidFill>
                  <a:srgbClr val="333E48"/>
                </a:solidFill>
                <a:latin typeface="Lucida Sans"/>
                <a:cs typeface="Lucida Sans"/>
              </a:rPr>
              <a:t>v</a:t>
            </a:r>
            <a:r>
              <a:rPr sz="800" spc="-45" dirty="0">
                <a:solidFill>
                  <a:srgbClr val="333E48"/>
                </a:solidFill>
                <a:latin typeface="Lucida Sans"/>
                <a:cs typeface="Lucida Sans"/>
              </a:rPr>
              <a:t>i</a:t>
            </a:r>
            <a:r>
              <a:rPr sz="800" spc="20" dirty="0">
                <a:solidFill>
                  <a:srgbClr val="333E48"/>
                </a:solidFill>
                <a:latin typeface="Lucida Sans"/>
                <a:cs typeface="Lucida Sans"/>
              </a:rPr>
              <a:t>c</a:t>
            </a:r>
            <a:r>
              <a:rPr sz="800" spc="0" dirty="0">
                <a:solidFill>
                  <a:srgbClr val="333E48"/>
                </a:solidFill>
                <a:latin typeface="Lucida Sans"/>
                <a:cs typeface="Lucida Sans"/>
              </a:rPr>
              <a:t>e</a:t>
            </a:r>
            <a:r>
              <a:rPr sz="800" spc="-55" dirty="0">
                <a:solidFill>
                  <a:srgbClr val="333E48"/>
                </a:solidFill>
                <a:latin typeface="Lucida Sans"/>
                <a:cs typeface="Lucida Sans"/>
              </a:rPr>
              <a:t>s</a:t>
            </a:r>
            <a:r>
              <a:rPr sz="800" spc="-35" dirty="0">
                <a:solidFill>
                  <a:srgbClr val="333E48"/>
                </a:solidFill>
                <a:latin typeface="Lucida Sans"/>
                <a:cs typeface="Lucida Sans"/>
              </a:rPr>
              <a:t> </a:t>
            </a:r>
            <a:r>
              <a:rPr sz="800" spc="-50" dirty="0">
                <a:solidFill>
                  <a:srgbClr val="333E48"/>
                </a:solidFill>
                <a:latin typeface="Lucida Sans"/>
                <a:cs typeface="Lucida Sans"/>
              </a:rPr>
              <a:t>s</a:t>
            </a:r>
            <a:r>
              <a:rPr sz="800" spc="-15" dirty="0">
                <a:solidFill>
                  <a:srgbClr val="333E48"/>
                </a:solidFill>
                <a:latin typeface="Lucida Sans"/>
                <a:cs typeface="Lucida Sans"/>
              </a:rPr>
              <a:t>h</a:t>
            </a:r>
            <a:r>
              <a:rPr sz="800" spc="15" dirty="0">
                <a:solidFill>
                  <a:srgbClr val="333E48"/>
                </a:solidFill>
                <a:latin typeface="Lucida Sans"/>
                <a:cs typeface="Lucida Sans"/>
              </a:rPr>
              <a:t>o</a:t>
            </a:r>
            <a:r>
              <a:rPr sz="800" spc="-25" dirty="0">
                <a:solidFill>
                  <a:srgbClr val="333E48"/>
                </a:solidFill>
                <a:latin typeface="Lucida Sans"/>
                <a:cs typeface="Lucida Sans"/>
              </a:rPr>
              <a:t>u</a:t>
            </a:r>
            <a:r>
              <a:rPr sz="800" spc="-30" dirty="0">
                <a:solidFill>
                  <a:srgbClr val="333E48"/>
                </a:solidFill>
                <a:latin typeface="Lucida Sans"/>
                <a:cs typeface="Lucida Sans"/>
              </a:rPr>
              <a:t>l</a:t>
            </a:r>
            <a:r>
              <a:rPr sz="800" spc="-35" dirty="0">
                <a:solidFill>
                  <a:srgbClr val="333E48"/>
                </a:solidFill>
                <a:latin typeface="Lucida Sans"/>
                <a:cs typeface="Lucida Sans"/>
              </a:rPr>
              <a:t>d</a:t>
            </a:r>
            <a:r>
              <a:rPr sz="800" spc="-40" dirty="0">
                <a:solidFill>
                  <a:srgbClr val="333E48"/>
                </a:solidFill>
                <a:latin typeface="Lucida Sans"/>
                <a:cs typeface="Lucida Sans"/>
              </a:rPr>
              <a:t> </a:t>
            </a:r>
            <a:r>
              <a:rPr sz="800" spc="15" dirty="0">
                <a:solidFill>
                  <a:srgbClr val="333E48"/>
                </a:solidFill>
                <a:latin typeface="Lucida Sans"/>
                <a:cs typeface="Lucida Sans"/>
              </a:rPr>
              <a:t>co</a:t>
            </a:r>
            <a:r>
              <a:rPr sz="800" spc="-5" dirty="0">
                <a:solidFill>
                  <a:srgbClr val="333E48"/>
                </a:solidFill>
                <a:latin typeface="Lucida Sans"/>
                <a:cs typeface="Lucida Sans"/>
              </a:rPr>
              <a:t>me</a:t>
            </a:r>
            <a:r>
              <a:rPr sz="800" spc="-40" dirty="0">
                <a:solidFill>
                  <a:srgbClr val="333E48"/>
                </a:solidFill>
                <a:latin typeface="Lucida Sans"/>
                <a:cs typeface="Lucida Sans"/>
              </a:rPr>
              <a:t> </a:t>
            </a:r>
            <a:r>
              <a:rPr sz="800" spc="-35" dirty="0">
                <a:solidFill>
                  <a:srgbClr val="333E48"/>
                </a:solidFill>
                <a:latin typeface="Lucida Sans"/>
                <a:cs typeface="Lucida Sans"/>
              </a:rPr>
              <a:t>f</a:t>
            </a:r>
            <a:r>
              <a:rPr sz="800" spc="-50" dirty="0">
                <a:solidFill>
                  <a:srgbClr val="333E48"/>
                </a:solidFill>
                <a:latin typeface="Lucida Sans"/>
                <a:cs typeface="Lucida Sans"/>
              </a:rPr>
              <a:t>r</a:t>
            </a:r>
            <a:r>
              <a:rPr sz="800" spc="15" dirty="0">
                <a:solidFill>
                  <a:srgbClr val="333E48"/>
                </a:solidFill>
                <a:latin typeface="Lucida Sans"/>
                <a:cs typeface="Lucida Sans"/>
              </a:rPr>
              <a:t>o</a:t>
            </a:r>
            <a:r>
              <a:rPr sz="800" spc="-15" dirty="0">
                <a:solidFill>
                  <a:srgbClr val="333E48"/>
                </a:solidFill>
                <a:latin typeface="Lucida Sans"/>
                <a:cs typeface="Lucida Sans"/>
              </a:rPr>
              <a:t>m</a:t>
            </a:r>
            <a:r>
              <a:rPr sz="800" spc="-40" dirty="0">
                <a:solidFill>
                  <a:srgbClr val="333E48"/>
                </a:solidFill>
                <a:latin typeface="Lucida Sans"/>
                <a:cs typeface="Lucida Sans"/>
              </a:rPr>
              <a:t> </a:t>
            </a:r>
            <a:r>
              <a:rPr sz="800" spc="-50" dirty="0">
                <a:solidFill>
                  <a:srgbClr val="333E48"/>
                </a:solidFill>
                <a:latin typeface="Lucida Sans"/>
                <a:cs typeface="Lucida Sans"/>
              </a:rPr>
              <a:t>s</a:t>
            </a:r>
            <a:r>
              <a:rPr sz="800" spc="0" dirty="0">
                <a:solidFill>
                  <a:srgbClr val="333E48"/>
                </a:solidFill>
                <a:latin typeface="Lucida Sans"/>
                <a:cs typeface="Lucida Sans"/>
              </a:rPr>
              <a:t>e</a:t>
            </a:r>
            <a:r>
              <a:rPr sz="800" spc="-20" dirty="0">
                <a:solidFill>
                  <a:srgbClr val="333E48"/>
                </a:solidFill>
                <a:latin typeface="Lucida Sans"/>
                <a:cs typeface="Lucida Sans"/>
              </a:rPr>
              <a:t>n</a:t>
            </a:r>
            <a:r>
              <a:rPr sz="800" spc="-45" dirty="0">
                <a:solidFill>
                  <a:srgbClr val="333E48"/>
                </a:solidFill>
                <a:latin typeface="Lucida Sans"/>
                <a:cs typeface="Lucida Sans"/>
              </a:rPr>
              <a:t>i</a:t>
            </a:r>
            <a:r>
              <a:rPr sz="800" spc="15" dirty="0">
                <a:solidFill>
                  <a:srgbClr val="333E48"/>
                </a:solidFill>
                <a:latin typeface="Lucida Sans"/>
                <a:cs typeface="Lucida Sans"/>
              </a:rPr>
              <a:t>o</a:t>
            </a:r>
            <a:r>
              <a:rPr sz="800" spc="-45" dirty="0">
                <a:solidFill>
                  <a:srgbClr val="333E48"/>
                </a:solidFill>
                <a:latin typeface="Lucida Sans"/>
                <a:cs typeface="Lucida Sans"/>
              </a:rPr>
              <a:t>r</a:t>
            </a:r>
            <a:r>
              <a:rPr sz="800" spc="-35" dirty="0">
                <a:solidFill>
                  <a:srgbClr val="333E48"/>
                </a:solidFill>
                <a:latin typeface="Lucida Sans"/>
                <a:cs typeface="Lucida Sans"/>
              </a:rPr>
              <a:t> </a:t>
            </a:r>
            <a:r>
              <a:rPr sz="800" spc="10" dirty="0">
                <a:solidFill>
                  <a:srgbClr val="333E48"/>
                </a:solidFill>
                <a:latin typeface="Lucida Sans"/>
                <a:cs typeface="Lucida Sans"/>
              </a:rPr>
              <a:t>ac</a:t>
            </a:r>
            <a:r>
              <a:rPr sz="800" spc="-20" dirty="0">
                <a:solidFill>
                  <a:srgbClr val="333E48"/>
                </a:solidFill>
                <a:latin typeface="Lucida Sans"/>
                <a:cs typeface="Lucida Sans"/>
              </a:rPr>
              <a:t>a</a:t>
            </a:r>
            <a:r>
              <a:rPr sz="800" spc="-10" dirty="0">
                <a:solidFill>
                  <a:srgbClr val="333E48"/>
                </a:solidFill>
                <a:latin typeface="Lucida Sans"/>
                <a:cs typeface="Lucida Sans"/>
              </a:rPr>
              <a:t>de</a:t>
            </a:r>
            <a:r>
              <a:rPr sz="800" spc="-5" dirty="0">
                <a:solidFill>
                  <a:srgbClr val="333E48"/>
                </a:solidFill>
                <a:latin typeface="Lucida Sans"/>
                <a:cs typeface="Lucida Sans"/>
              </a:rPr>
              <a:t>m</a:t>
            </a:r>
            <a:r>
              <a:rPr sz="800" spc="-45" dirty="0">
                <a:solidFill>
                  <a:srgbClr val="333E48"/>
                </a:solidFill>
                <a:latin typeface="Lucida Sans"/>
                <a:cs typeface="Lucida Sans"/>
              </a:rPr>
              <a:t>i</a:t>
            </a:r>
            <a:r>
              <a:rPr sz="800" spc="25" dirty="0">
                <a:solidFill>
                  <a:srgbClr val="333E48"/>
                </a:solidFill>
                <a:latin typeface="Lucida Sans"/>
                <a:cs typeface="Lucida Sans"/>
              </a:rPr>
              <a:t>c</a:t>
            </a:r>
            <a:r>
              <a:rPr sz="800" spc="-40" dirty="0">
                <a:solidFill>
                  <a:srgbClr val="333E48"/>
                </a:solidFill>
                <a:latin typeface="Lucida Sans"/>
                <a:cs typeface="Lucida Sans"/>
              </a:rPr>
              <a:t> </a:t>
            </a:r>
            <a:r>
              <a:rPr sz="800" spc="-35" dirty="0">
                <a:solidFill>
                  <a:srgbClr val="333E48"/>
                </a:solidFill>
                <a:latin typeface="Lucida Sans"/>
                <a:cs typeface="Lucida Sans"/>
              </a:rPr>
              <a:t>l</a:t>
            </a:r>
            <a:r>
              <a:rPr sz="800" dirty="0">
                <a:solidFill>
                  <a:srgbClr val="333E48"/>
                </a:solidFill>
                <a:latin typeface="Lucida Sans"/>
                <a:cs typeface="Lucida Sans"/>
              </a:rPr>
              <a:t>e</a:t>
            </a:r>
            <a:r>
              <a:rPr sz="800" spc="-20" dirty="0">
                <a:solidFill>
                  <a:srgbClr val="333E48"/>
                </a:solidFill>
                <a:latin typeface="Lucida Sans"/>
                <a:cs typeface="Lucida Sans"/>
              </a:rPr>
              <a:t>a</a:t>
            </a:r>
            <a:r>
              <a:rPr sz="800" spc="-10" dirty="0">
                <a:solidFill>
                  <a:srgbClr val="333E48"/>
                </a:solidFill>
                <a:latin typeface="Lucida Sans"/>
                <a:cs typeface="Lucida Sans"/>
              </a:rPr>
              <a:t>de</a:t>
            </a:r>
            <a:r>
              <a:rPr sz="800" spc="-35" dirty="0">
                <a:solidFill>
                  <a:srgbClr val="333E48"/>
                </a:solidFill>
                <a:latin typeface="Lucida Sans"/>
                <a:cs typeface="Lucida Sans"/>
              </a:rPr>
              <a:t>r</a:t>
            </a:r>
            <a:r>
              <a:rPr sz="800" spc="-40" dirty="0">
                <a:solidFill>
                  <a:srgbClr val="333E48"/>
                </a:solidFill>
                <a:latin typeface="Lucida Sans"/>
                <a:cs typeface="Lucida Sans"/>
              </a:rPr>
              <a:t>s</a:t>
            </a:r>
            <a:r>
              <a:rPr sz="800" spc="-60" dirty="0">
                <a:solidFill>
                  <a:srgbClr val="333E48"/>
                </a:solidFill>
                <a:latin typeface="Lucida Sans"/>
                <a:cs typeface="Lucida Sans"/>
              </a:rPr>
              <a:t>.</a:t>
            </a:r>
            <a:endParaRPr sz="800">
              <a:latin typeface="Lucida Sans"/>
              <a:cs typeface="Lucida Sans"/>
            </a:endParaRPr>
          </a:p>
        </p:txBody>
      </p:sp>
      <p:sp>
        <p:nvSpPr>
          <p:cNvPr id="199" name="object 199"/>
          <p:cNvSpPr/>
          <p:nvPr/>
        </p:nvSpPr>
        <p:spPr>
          <a:xfrm>
            <a:off x="5018883" y="0"/>
            <a:ext cx="0" cy="3301365"/>
          </a:xfrm>
          <a:custGeom>
            <a:avLst/>
            <a:gdLst/>
            <a:ahLst/>
            <a:cxnLst/>
            <a:rect l="l" t="t" r="r" b="b"/>
            <a:pathLst>
              <a:path h="3301365">
                <a:moveTo>
                  <a:pt x="0" y="0"/>
                </a:moveTo>
                <a:lnTo>
                  <a:pt x="0" y="3301212"/>
                </a:lnTo>
              </a:path>
            </a:pathLst>
          </a:custGeom>
          <a:ln w="12382">
            <a:solidFill>
              <a:srgbClr val="98989E"/>
            </a:solidFill>
            <a:prstDash val="dash"/>
          </a:ln>
        </p:spPr>
        <p:txBody>
          <a:bodyPr wrap="square" lIns="0" tIns="0" rIns="0" bIns="0" rtlCol="0"/>
          <a:lstStyle/>
          <a:p>
            <a:endParaRPr/>
          </a:p>
        </p:txBody>
      </p:sp>
      <p:sp>
        <p:nvSpPr>
          <p:cNvPr id="200" name="object 200"/>
          <p:cNvSpPr txBox="1"/>
          <p:nvPr/>
        </p:nvSpPr>
        <p:spPr>
          <a:xfrm>
            <a:off x="841352" y="381265"/>
            <a:ext cx="303530" cy="370205"/>
          </a:xfrm>
          <a:prstGeom prst="rect">
            <a:avLst/>
          </a:prstGeom>
        </p:spPr>
        <p:txBody>
          <a:bodyPr vert="horz" wrap="square" lIns="0" tIns="0" rIns="0" bIns="0" rtlCol="0">
            <a:spAutoFit/>
          </a:bodyPr>
          <a:lstStyle/>
          <a:p>
            <a:pPr marL="12700">
              <a:lnSpc>
                <a:spcPct val="100000"/>
              </a:lnSpc>
            </a:pPr>
            <a:r>
              <a:rPr sz="2700" u="heavy" spc="-70" dirty="0">
                <a:solidFill>
                  <a:srgbClr val="FFFFFF"/>
                </a:solidFill>
                <a:latin typeface="Arial"/>
                <a:cs typeface="Arial"/>
              </a:rPr>
              <a:t> </a:t>
            </a:r>
            <a:r>
              <a:rPr sz="2700" u="heavy" dirty="0">
                <a:solidFill>
                  <a:srgbClr val="FFFFFF"/>
                </a:solidFill>
                <a:latin typeface="Arial"/>
                <a:cs typeface="Arial"/>
              </a:rPr>
              <a:t>5</a:t>
            </a:r>
            <a:endParaRPr sz="2700">
              <a:latin typeface="Arial"/>
              <a:cs typeface="Arial"/>
            </a:endParaRPr>
          </a:p>
        </p:txBody>
      </p:sp>
      <p:sp>
        <p:nvSpPr>
          <p:cNvPr id="201" name="object 201"/>
          <p:cNvSpPr/>
          <p:nvPr/>
        </p:nvSpPr>
        <p:spPr>
          <a:xfrm>
            <a:off x="0" y="256244"/>
            <a:ext cx="857250" cy="1009015"/>
          </a:xfrm>
          <a:custGeom>
            <a:avLst/>
            <a:gdLst/>
            <a:ahLst/>
            <a:cxnLst/>
            <a:rect l="l" t="t" r="r" b="b"/>
            <a:pathLst>
              <a:path w="857250" h="1009015">
                <a:moveTo>
                  <a:pt x="371551" y="0"/>
                </a:moveTo>
                <a:lnTo>
                  <a:pt x="332186" y="37"/>
                </a:lnTo>
                <a:lnTo>
                  <a:pt x="292617" y="3222"/>
                </a:lnTo>
                <a:lnTo>
                  <a:pt x="253012" y="9630"/>
                </a:lnTo>
                <a:lnTo>
                  <a:pt x="213537" y="19336"/>
                </a:lnTo>
                <a:lnTo>
                  <a:pt x="174360" y="32417"/>
                </a:lnTo>
                <a:lnTo>
                  <a:pt x="136371" y="48626"/>
                </a:lnTo>
                <a:lnTo>
                  <a:pt x="100397" y="67557"/>
                </a:lnTo>
                <a:lnTo>
                  <a:pt x="66515" y="89042"/>
                </a:lnTo>
                <a:lnTo>
                  <a:pt x="34798" y="112915"/>
                </a:lnTo>
                <a:lnTo>
                  <a:pt x="5322" y="139007"/>
                </a:lnTo>
                <a:lnTo>
                  <a:pt x="0" y="144523"/>
                </a:lnTo>
                <a:lnTo>
                  <a:pt x="0" y="862497"/>
                </a:lnTo>
                <a:lnTo>
                  <a:pt x="17901" y="879857"/>
                </a:lnTo>
                <a:lnTo>
                  <a:pt x="47910" y="904748"/>
                </a:lnTo>
                <a:lnTo>
                  <a:pt x="79628" y="927171"/>
                </a:lnTo>
                <a:lnTo>
                  <a:pt x="112887" y="947050"/>
                </a:lnTo>
                <a:lnTo>
                  <a:pt x="147519" y="964311"/>
                </a:lnTo>
                <a:lnTo>
                  <a:pt x="183358" y="978877"/>
                </a:lnTo>
                <a:lnTo>
                  <a:pt x="220236" y="990673"/>
                </a:lnTo>
                <a:lnTo>
                  <a:pt x="257987" y="999624"/>
                </a:lnTo>
                <a:lnTo>
                  <a:pt x="296443" y="1005654"/>
                </a:lnTo>
                <a:lnTo>
                  <a:pt x="335437" y="1008687"/>
                </a:lnTo>
                <a:lnTo>
                  <a:pt x="374802" y="1008649"/>
                </a:lnTo>
                <a:lnTo>
                  <a:pt x="414370" y="1005463"/>
                </a:lnTo>
                <a:lnTo>
                  <a:pt x="453976" y="999055"/>
                </a:lnTo>
                <a:lnTo>
                  <a:pt x="493450" y="989348"/>
                </a:lnTo>
                <a:lnTo>
                  <a:pt x="532627" y="976268"/>
                </a:lnTo>
                <a:lnTo>
                  <a:pt x="570615" y="960059"/>
                </a:lnTo>
                <a:lnTo>
                  <a:pt x="606587" y="941128"/>
                </a:lnTo>
                <a:lnTo>
                  <a:pt x="640469" y="919643"/>
                </a:lnTo>
                <a:lnTo>
                  <a:pt x="672185" y="895771"/>
                </a:lnTo>
                <a:lnTo>
                  <a:pt x="701660" y="869680"/>
                </a:lnTo>
                <a:lnTo>
                  <a:pt x="728820" y="841536"/>
                </a:lnTo>
                <a:lnTo>
                  <a:pt x="753589" y="811507"/>
                </a:lnTo>
                <a:lnTo>
                  <a:pt x="775892" y="779762"/>
                </a:lnTo>
                <a:lnTo>
                  <a:pt x="795655" y="746466"/>
                </a:lnTo>
                <a:lnTo>
                  <a:pt x="812802" y="711787"/>
                </a:lnTo>
                <a:lnTo>
                  <a:pt x="827259" y="675894"/>
                </a:lnTo>
                <a:lnTo>
                  <a:pt x="838949" y="638952"/>
                </a:lnTo>
                <a:lnTo>
                  <a:pt x="847800" y="601130"/>
                </a:lnTo>
                <a:lnTo>
                  <a:pt x="853734" y="562595"/>
                </a:lnTo>
                <a:lnTo>
                  <a:pt x="856679" y="523515"/>
                </a:lnTo>
                <a:lnTo>
                  <a:pt x="856557" y="484056"/>
                </a:lnTo>
                <a:lnTo>
                  <a:pt x="853295" y="444387"/>
                </a:lnTo>
                <a:lnTo>
                  <a:pt x="846817" y="404674"/>
                </a:lnTo>
                <a:lnTo>
                  <a:pt x="837049" y="365084"/>
                </a:lnTo>
                <a:lnTo>
                  <a:pt x="823915" y="325787"/>
                </a:lnTo>
                <a:lnTo>
                  <a:pt x="807663" y="287673"/>
                </a:lnTo>
                <a:lnTo>
                  <a:pt x="788701" y="251574"/>
                </a:lnTo>
                <a:lnTo>
                  <a:pt x="767195" y="217565"/>
                </a:lnTo>
                <a:lnTo>
                  <a:pt x="743313" y="185723"/>
                </a:lnTo>
                <a:lnTo>
                  <a:pt x="717221" y="156121"/>
                </a:lnTo>
                <a:lnTo>
                  <a:pt x="689087" y="128837"/>
                </a:lnTo>
                <a:lnTo>
                  <a:pt x="659077" y="103946"/>
                </a:lnTo>
                <a:lnTo>
                  <a:pt x="627360" y="81522"/>
                </a:lnTo>
                <a:lnTo>
                  <a:pt x="594101" y="61641"/>
                </a:lnTo>
                <a:lnTo>
                  <a:pt x="559469" y="44380"/>
                </a:lnTo>
                <a:lnTo>
                  <a:pt x="523630" y="29813"/>
                </a:lnTo>
                <a:lnTo>
                  <a:pt x="486751" y="18016"/>
                </a:lnTo>
                <a:lnTo>
                  <a:pt x="449001" y="9064"/>
                </a:lnTo>
                <a:lnTo>
                  <a:pt x="410545" y="3034"/>
                </a:lnTo>
                <a:lnTo>
                  <a:pt x="371551" y="0"/>
                </a:lnTo>
              </a:path>
            </a:pathLst>
          </a:custGeom>
          <a:solidFill>
            <a:srgbClr val="F7C688"/>
          </a:solidFill>
        </p:spPr>
        <p:txBody>
          <a:bodyPr wrap="square" lIns="0" tIns="0" rIns="0" bIns="0" rtlCol="0"/>
          <a:lstStyle/>
          <a:p>
            <a:endParaRPr/>
          </a:p>
        </p:txBody>
      </p:sp>
      <p:sp>
        <p:nvSpPr>
          <p:cNvPr id="202" name="object 202"/>
          <p:cNvSpPr/>
          <p:nvPr/>
        </p:nvSpPr>
        <p:spPr>
          <a:xfrm>
            <a:off x="0" y="276245"/>
            <a:ext cx="849630" cy="949325"/>
          </a:xfrm>
          <a:custGeom>
            <a:avLst/>
            <a:gdLst/>
            <a:ahLst/>
            <a:cxnLst/>
            <a:rect l="l" t="t" r="r" b="b"/>
            <a:pathLst>
              <a:path w="849630" h="949325">
                <a:moveTo>
                  <a:pt x="376764" y="0"/>
                </a:moveTo>
                <a:lnTo>
                  <a:pt x="303598" y="5271"/>
                </a:lnTo>
                <a:lnTo>
                  <a:pt x="231228" y="22158"/>
                </a:lnTo>
                <a:lnTo>
                  <a:pt x="160995" y="50983"/>
                </a:lnTo>
                <a:lnTo>
                  <a:pt x="127100" y="69973"/>
                </a:lnTo>
                <a:lnTo>
                  <a:pt x="94852" y="91645"/>
                </a:lnTo>
                <a:lnTo>
                  <a:pt x="64946" y="115477"/>
                </a:lnTo>
                <a:lnTo>
                  <a:pt x="12322" y="168949"/>
                </a:lnTo>
                <a:lnTo>
                  <a:pt x="0" y="184899"/>
                </a:lnTo>
                <a:lnTo>
                  <a:pt x="0" y="761933"/>
                </a:lnTo>
                <a:lnTo>
                  <a:pt x="44036" y="812407"/>
                </a:lnTo>
                <a:lnTo>
                  <a:pt x="101042" y="860378"/>
                </a:lnTo>
                <a:lnTo>
                  <a:pt x="163964" y="898345"/>
                </a:lnTo>
                <a:lnTo>
                  <a:pt x="231459" y="925985"/>
                </a:lnTo>
                <a:lnTo>
                  <a:pt x="302187" y="942977"/>
                </a:lnTo>
                <a:lnTo>
                  <a:pt x="374804" y="948997"/>
                </a:lnTo>
                <a:lnTo>
                  <a:pt x="411401" y="947792"/>
                </a:lnTo>
                <a:lnTo>
                  <a:pt x="484337" y="936751"/>
                </a:lnTo>
                <a:lnTo>
                  <a:pt x="555807" y="913932"/>
                </a:lnTo>
                <a:lnTo>
                  <a:pt x="590573" y="898006"/>
                </a:lnTo>
                <a:lnTo>
                  <a:pt x="624470" y="879014"/>
                </a:lnTo>
                <a:lnTo>
                  <a:pt x="656718" y="857342"/>
                </a:lnTo>
                <a:lnTo>
                  <a:pt x="686624" y="833510"/>
                </a:lnTo>
                <a:lnTo>
                  <a:pt x="739248" y="780038"/>
                </a:lnTo>
                <a:lnTo>
                  <a:pt x="782025" y="719941"/>
                </a:lnTo>
                <a:lnTo>
                  <a:pt x="814637" y="654563"/>
                </a:lnTo>
                <a:lnTo>
                  <a:pt x="836766" y="585246"/>
                </a:lnTo>
                <a:lnTo>
                  <a:pt x="848094" y="513334"/>
                </a:lnTo>
                <a:lnTo>
                  <a:pt x="849608" y="476824"/>
                </a:lnTo>
                <a:lnTo>
                  <a:pt x="848302" y="440170"/>
                </a:lnTo>
                <a:lnTo>
                  <a:pt x="837072" y="367098"/>
                </a:lnTo>
                <a:lnTo>
                  <a:pt x="814087" y="295461"/>
                </a:lnTo>
                <a:lnTo>
                  <a:pt x="798087" y="260600"/>
                </a:lnTo>
                <a:lnTo>
                  <a:pt x="779029" y="226602"/>
                </a:lnTo>
                <a:lnTo>
                  <a:pt x="757295" y="194246"/>
                </a:lnTo>
                <a:lnTo>
                  <a:pt x="733411" y="164230"/>
                </a:lnTo>
                <a:lnTo>
                  <a:pt x="679864" y="111377"/>
                </a:lnTo>
                <a:lnTo>
                  <a:pt x="619730" y="68368"/>
                </a:lnTo>
                <a:lnTo>
                  <a:pt x="554350" y="35523"/>
                </a:lnTo>
                <a:lnTo>
                  <a:pt x="485068" y="13166"/>
                </a:lnTo>
                <a:lnTo>
                  <a:pt x="413226" y="1619"/>
                </a:lnTo>
                <a:lnTo>
                  <a:pt x="376764" y="0"/>
                </a:lnTo>
                <a:close/>
              </a:path>
            </a:pathLst>
          </a:custGeom>
          <a:solidFill>
            <a:srgbClr val="FFFFFF"/>
          </a:solidFill>
        </p:spPr>
        <p:txBody>
          <a:bodyPr wrap="square" lIns="0" tIns="0" rIns="0" bIns="0" rtlCol="0"/>
          <a:lstStyle/>
          <a:p>
            <a:endParaRPr/>
          </a:p>
        </p:txBody>
      </p:sp>
      <p:sp>
        <p:nvSpPr>
          <p:cNvPr id="203" name="object 203"/>
          <p:cNvSpPr/>
          <p:nvPr/>
        </p:nvSpPr>
        <p:spPr>
          <a:xfrm>
            <a:off x="0" y="485057"/>
            <a:ext cx="636905" cy="705485"/>
          </a:xfrm>
          <a:custGeom>
            <a:avLst/>
            <a:gdLst/>
            <a:ahLst/>
            <a:cxnLst/>
            <a:rect l="l" t="t" r="r" b="b"/>
            <a:pathLst>
              <a:path w="636905" h="705485">
                <a:moveTo>
                  <a:pt x="371350" y="0"/>
                </a:moveTo>
                <a:lnTo>
                  <a:pt x="0" y="232860"/>
                </a:lnTo>
                <a:lnTo>
                  <a:pt x="0" y="595506"/>
                </a:lnTo>
                <a:lnTo>
                  <a:pt x="26785" y="632537"/>
                </a:lnTo>
                <a:lnTo>
                  <a:pt x="62347" y="659759"/>
                </a:lnTo>
                <a:lnTo>
                  <a:pt x="110275" y="679698"/>
                </a:lnTo>
                <a:lnTo>
                  <a:pt x="151875" y="691862"/>
                </a:lnTo>
                <a:lnTo>
                  <a:pt x="203139" y="705167"/>
                </a:lnTo>
                <a:lnTo>
                  <a:pt x="636869" y="434225"/>
                </a:lnTo>
                <a:lnTo>
                  <a:pt x="371350" y="0"/>
                </a:lnTo>
                <a:close/>
              </a:path>
            </a:pathLst>
          </a:custGeom>
          <a:solidFill>
            <a:srgbClr val="EBEBEC"/>
          </a:solidFill>
        </p:spPr>
        <p:txBody>
          <a:bodyPr wrap="square" lIns="0" tIns="0" rIns="0" bIns="0" rtlCol="0"/>
          <a:lstStyle/>
          <a:p>
            <a:endParaRPr/>
          </a:p>
        </p:txBody>
      </p:sp>
      <p:sp>
        <p:nvSpPr>
          <p:cNvPr id="204" name="object 204"/>
          <p:cNvSpPr/>
          <p:nvPr/>
        </p:nvSpPr>
        <p:spPr>
          <a:xfrm>
            <a:off x="119183" y="494757"/>
            <a:ext cx="513715" cy="415290"/>
          </a:xfrm>
          <a:custGeom>
            <a:avLst/>
            <a:gdLst/>
            <a:ahLst/>
            <a:cxnLst/>
            <a:rect l="l" t="t" r="r" b="b"/>
            <a:pathLst>
              <a:path w="513715" h="415290">
                <a:moveTo>
                  <a:pt x="256603" y="0"/>
                </a:moveTo>
                <a:lnTo>
                  <a:pt x="0" y="414985"/>
                </a:lnTo>
                <a:lnTo>
                  <a:pt x="513206" y="414985"/>
                </a:lnTo>
                <a:lnTo>
                  <a:pt x="256603" y="0"/>
                </a:lnTo>
                <a:close/>
              </a:path>
            </a:pathLst>
          </a:custGeom>
          <a:solidFill>
            <a:srgbClr val="FFFFFF"/>
          </a:solidFill>
        </p:spPr>
        <p:txBody>
          <a:bodyPr wrap="square" lIns="0" tIns="0" rIns="0" bIns="0" rtlCol="0"/>
          <a:lstStyle/>
          <a:p>
            <a:endParaRPr/>
          </a:p>
        </p:txBody>
      </p:sp>
      <p:sp>
        <p:nvSpPr>
          <p:cNvPr id="205" name="object 205"/>
          <p:cNvSpPr/>
          <p:nvPr/>
        </p:nvSpPr>
        <p:spPr>
          <a:xfrm>
            <a:off x="119183" y="494757"/>
            <a:ext cx="513715" cy="415290"/>
          </a:xfrm>
          <a:custGeom>
            <a:avLst/>
            <a:gdLst/>
            <a:ahLst/>
            <a:cxnLst/>
            <a:rect l="l" t="t" r="r" b="b"/>
            <a:pathLst>
              <a:path w="513715" h="415290">
                <a:moveTo>
                  <a:pt x="0" y="414985"/>
                </a:moveTo>
                <a:lnTo>
                  <a:pt x="256603" y="0"/>
                </a:lnTo>
                <a:lnTo>
                  <a:pt x="513206" y="414985"/>
                </a:lnTo>
                <a:lnTo>
                  <a:pt x="0" y="414985"/>
                </a:lnTo>
                <a:close/>
              </a:path>
            </a:pathLst>
          </a:custGeom>
          <a:ln w="21297">
            <a:solidFill>
              <a:srgbClr val="BCBEC0"/>
            </a:solidFill>
          </a:ln>
        </p:spPr>
        <p:txBody>
          <a:bodyPr wrap="square" lIns="0" tIns="0" rIns="0" bIns="0" rtlCol="0"/>
          <a:lstStyle/>
          <a:p>
            <a:endParaRPr/>
          </a:p>
        </p:txBody>
      </p:sp>
      <p:sp>
        <p:nvSpPr>
          <p:cNvPr id="206" name="object 206"/>
          <p:cNvSpPr/>
          <p:nvPr/>
        </p:nvSpPr>
        <p:spPr>
          <a:xfrm>
            <a:off x="181126" y="562293"/>
            <a:ext cx="389255" cy="314960"/>
          </a:xfrm>
          <a:custGeom>
            <a:avLst/>
            <a:gdLst/>
            <a:ahLst/>
            <a:cxnLst/>
            <a:rect l="l" t="t" r="r" b="b"/>
            <a:pathLst>
              <a:path w="389255" h="314959">
                <a:moveTo>
                  <a:pt x="194627" y="0"/>
                </a:moveTo>
                <a:lnTo>
                  <a:pt x="0" y="314756"/>
                </a:lnTo>
                <a:lnTo>
                  <a:pt x="389242" y="314756"/>
                </a:lnTo>
                <a:lnTo>
                  <a:pt x="194627" y="0"/>
                </a:lnTo>
                <a:close/>
              </a:path>
            </a:pathLst>
          </a:custGeom>
          <a:solidFill>
            <a:srgbClr val="F18A21"/>
          </a:solidFill>
        </p:spPr>
        <p:txBody>
          <a:bodyPr wrap="square" lIns="0" tIns="0" rIns="0" bIns="0" rtlCol="0"/>
          <a:lstStyle/>
          <a:p>
            <a:endParaRPr/>
          </a:p>
        </p:txBody>
      </p:sp>
      <p:sp>
        <p:nvSpPr>
          <p:cNvPr id="207" name="object 207"/>
          <p:cNvSpPr/>
          <p:nvPr/>
        </p:nvSpPr>
        <p:spPr>
          <a:xfrm>
            <a:off x="354770" y="685799"/>
            <a:ext cx="42545" cy="154305"/>
          </a:xfrm>
          <a:custGeom>
            <a:avLst/>
            <a:gdLst/>
            <a:ahLst/>
            <a:cxnLst/>
            <a:rect l="l" t="t" r="r" b="b"/>
            <a:pathLst>
              <a:path w="42545" h="154305">
                <a:moveTo>
                  <a:pt x="38887" y="123113"/>
                </a:moveTo>
                <a:lnTo>
                  <a:pt x="3124" y="123113"/>
                </a:lnTo>
                <a:lnTo>
                  <a:pt x="3124" y="153898"/>
                </a:lnTo>
                <a:lnTo>
                  <a:pt x="38887" y="153898"/>
                </a:lnTo>
                <a:lnTo>
                  <a:pt x="38887" y="123113"/>
                </a:lnTo>
                <a:close/>
              </a:path>
              <a:path w="42545" h="154305">
                <a:moveTo>
                  <a:pt x="42024" y="0"/>
                </a:moveTo>
                <a:lnTo>
                  <a:pt x="0" y="0"/>
                </a:lnTo>
                <a:lnTo>
                  <a:pt x="8521" y="105219"/>
                </a:lnTo>
                <a:lnTo>
                  <a:pt x="33693" y="105219"/>
                </a:lnTo>
                <a:lnTo>
                  <a:pt x="42024" y="0"/>
                </a:lnTo>
                <a:close/>
              </a:path>
            </a:pathLst>
          </a:custGeom>
          <a:solidFill>
            <a:srgbClr val="FFFFFF"/>
          </a:solidFill>
        </p:spPr>
        <p:txBody>
          <a:bodyPr wrap="square" lIns="0" tIns="0" rIns="0" bIns="0" rtlCol="0"/>
          <a:lstStyle/>
          <a:p>
            <a:endParaRPr/>
          </a:p>
        </p:txBody>
      </p:sp>
      <p:sp>
        <p:nvSpPr>
          <p:cNvPr id="208" name="object 208"/>
          <p:cNvSpPr/>
          <p:nvPr/>
        </p:nvSpPr>
        <p:spPr>
          <a:xfrm>
            <a:off x="0" y="276245"/>
            <a:ext cx="849630" cy="949325"/>
          </a:xfrm>
          <a:custGeom>
            <a:avLst/>
            <a:gdLst/>
            <a:ahLst/>
            <a:cxnLst/>
            <a:rect l="l" t="t" r="r" b="b"/>
            <a:pathLst>
              <a:path w="849630" h="949325">
                <a:moveTo>
                  <a:pt x="127100" y="69973"/>
                </a:moveTo>
                <a:lnTo>
                  <a:pt x="160995" y="50983"/>
                </a:lnTo>
                <a:lnTo>
                  <a:pt x="195760" y="35058"/>
                </a:lnTo>
                <a:lnTo>
                  <a:pt x="267229" y="12243"/>
                </a:lnTo>
                <a:lnTo>
                  <a:pt x="340166" y="1204"/>
                </a:lnTo>
                <a:lnTo>
                  <a:pt x="376764" y="0"/>
                </a:lnTo>
                <a:lnTo>
                  <a:pt x="413226" y="1619"/>
                </a:lnTo>
                <a:lnTo>
                  <a:pt x="485068" y="13166"/>
                </a:lnTo>
                <a:lnTo>
                  <a:pt x="554350" y="35523"/>
                </a:lnTo>
                <a:lnTo>
                  <a:pt x="619730" y="68368"/>
                </a:lnTo>
                <a:lnTo>
                  <a:pt x="679864" y="111377"/>
                </a:lnTo>
                <a:lnTo>
                  <a:pt x="733411" y="164230"/>
                </a:lnTo>
                <a:lnTo>
                  <a:pt x="757295" y="194246"/>
                </a:lnTo>
                <a:lnTo>
                  <a:pt x="779029" y="226602"/>
                </a:lnTo>
                <a:lnTo>
                  <a:pt x="798087" y="260600"/>
                </a:lnTo>
                <a:lnTo>
                  <a:pt x="814087" y="295461"/>
                </a:lnTo>
                <a:lnTo>
                  <a:pt x="837072" y="367098"/>
                </a:lnTo>
                <a:lnTo>
                  <a:pt x="848302" y="440170"/>
                </a:lnTo>
                <a:lnTo>
                  <a:pt x="849608" y="476824"/>
                </a:lnTo>
                <a:lnTo>
                  <a:pt x="848094" y="513334"/>
                </a:lnTo>
                <a:lnTo>
                  <a:pt x="836766" y="585246"/>
                </a:lnTo>
                <a:lnTo>
                  <a:pt x="814637" y="654563"/>
                </a:lnTo>
                <a:lnTo>
                  <a:pt x="782025" y="719941"/>
                </a:lnTo>
                <a:lnTo>
                  <a:pt x="739248" y="780038"/>
                </a:lnTo>
                <a:lnTo>
                  <a:pt x="686624" y="833510"/>
                </a:lnTo>
                <a:lnTo>
                  <a:pt x="656718" y="857342"/>
                </a:lnTo>
                <a:lnTo>
                  <a:pt x="624470" y="879014"/>
                </a:lnTo>
                <a:lnTo>
                  <a:pt x="590573" y="898006"/>
                </a:lnTo>
                <a:lnTo>
                  <a:pt x="555807" y="913932"/>
                </a:lnTo>
                <a:lnTo>
                  <a:pt x="484337" y="936751"/>
                </a:lnTo>
                <a:lnTo>
                  <a:pt x="411401" y="947792"/>
                </a:lnTo>
                <a:lnTo>
                  <a:pt x="374804" y="948997"/>
                </a:lnTo>
                <a:lnTo>
                  <a:pt x="338343" y="947378"/>
                </a:lnTo>
                <a:lnTo>
                  <a:pt x="266503" y="935832"/>
                </a:lnTo>
                <a:lnTo>
                  <a:pt x="197224" y="913476"/>
                </a:lnTo>
                <a:lnTo>
                  <a:pt x="131847" y="880632"/>
                </a:lnTo>
                <a:lnTo>
                  <a:pt x="71716" y="837623"/>
                </a:lnTo>
                <a:lnTo>
                  <a:pt x="18170" y="784770"/>
                </a:lnTo>
                <a:lnTo>
                  <a:pt x="0" y="761933"/>
                </a:lnTo>
              </a:path>
            </a:pathLst>
          </a:custGeom>
          <a:ln w="18567">
            <a:solidFill>
              <a:srgbClr val="D5801D"/>
            </a:solidFill>
          </a:ln>
        </p:spPr>
        <p:txBody>
          <a:bodyPr wrap="square" lIns="0" tIns="0" rIns="0" bIns="0" rtlCol="0"/>
          <a:lstStyle/>
          <a:p>
            <a:endParaRPr/>
          </a:p>
        </p:txBody>
      </p:sp>
      <p:sp>
        <p:nvSpPr>
          <p:cNvPr id="209" name="object 209"/>
          <p:cNvSpPr/>
          <p:nvPr/>
        </p:nvSpPr>
        <p:spPr>
          <a:xfrm>
            <a:off x="0" y="346219"/>
            <a:ext cx="127635" cy="114935"/>
          </a:xfrm>
          <a:custGeom>
            <a:avLst/>
            <a:gdLst/>
            <a:ahLst/>
            <a:cxnLst/>
            <a:rect l="l" t="t" r="r" b="b"/>
            <a:pathLst>
              <a:path w="127635" h="114934">
                <a:moveTo>
                  <a:pt x="0" y="114925"/>
                </a:moveTo>
                <a:lnTo>
                  <a:pt x="12322" y="98975"/>
                </a:lnTo>
                <a:lnTo>
                  <a:pt x="37423" y="71327"/>
                </a:lnTo>
                <a:lnTo>
                  <a:pt x="64946" y="45503"/>
                </a:lnTo>
                <a:lnTo>
                  <a:pt x="94852" y="21671"/>
                </a:lnTo>
                <a:lnTo>
                  <a:pt x="127100" y="0"/>
                </a:lnTo>
              </a:path>
            </a:pathLst>
          </a:custGeom>
          <a:ln w="18567">
            <a:solidFill>
              <a:srgbClr val="D5801D"/>
            </a:solidFill>
          </a:ln>
        </p:spPr>
        <p:txBody>
          <a:bodyPr wrap="square" lIns="0" tIns="0" rIns="0" bIns="0" rtlCol="0"/>
          <a:lstStyle/>
          <a:p>
            <a:endParaRPr/>
          </a:p>
        </p:txBody>
      </p:sp>
      <p:sp>
        <p:nvSpPr>
          <p:cNvPr id="210" name="object 210"/>
          <p:cNvSpPr/>
          <p:nvPr/>
        </p:nvSpPr>
        <p:spPr>
          <a:xfrm>
            <a:off x="1610439" y="1766802"/>
            <a:ext cx="3142615" cy="0"/>
          </a:xfrm>
          <a:custGeom>
            <a:avLst/>
            <a:gdLst/>
            <a:ahLst/>
            <a:cxnLst/>
            <a:rect l="l" t="t" r="r" b="b"/>
            <a:pathLst>
              <a:path w="3142615">
                <a:moveTo>
                  <a:pt x="0" y="0"/>
                </a:moveTo>
                <a:lnTo>
                  <a:pt x="3142361" y="0"/>
                </a:lnTo>
              </a:path>
            </a:pathLst>
          </a:custGeom>
          <a:ln w="12382">
            <a:solidFill>
              <a:srgbClr val="98989E"/>
            </a:solidFill>
            <a:prstDash val="dash"/>
          </a:ln>
        </p:spPr>
        <p:txBody>
          <a:bodyPr wrap="square" lIns="0" tIns="0" rIns="0" bIns="0" rtlCol="0"/>
          <a:lstStyle/>
          <a:p>
            <a:endParaRPr/>
          </a:p>
        </p:txBody>
      </p:sp>
      <p:sp>
        <p:nvSpPr>
          <p:cNvPr id="211" name="object 211"/>
          <p:cNvSpPr txBox="1"/>
          <p:nvPr/>
        </p:nvSpPr>
        <p:spPr>
          <a:xfrm>
            <a:off x="267094" y="1689784"/>
            <a:ext cx="4498975" cy="159385"/>
          </a:xfrm>
          <a:prstGeom prst="rect">
            <a:avLst/>
          </a:prstGeom>
        </p:spPr>
        <p:txBody>
          <a:bodyPr vert="horz" wrap="square" lIns="0" tIns="0" rIns="0" bIns="0" rtlCol="0">
            <a:spAutoFit/>
          </a:bodyPr>
          <a:lstStyle/>
          <a:p>
            <a:pPr marL="12700">
              <a:lnSpc>
                <a:spcPct val="100000"/>
              </a:lnSpc>
              <a:tabLst>
                <a:tab pos="4485640" algn="l"/>
              </a:tabLst>
            </a:pPr>
            <a:r>
              <a:rPr sz="1050" spc="55" dirty="0">
                <a:solidFill>
                  <a:srgbClr val="F18A21"/>
                </a:solidFill>
                <a:latin typeface="Lucida Sans"/>
                <a:cs typeface="Lucida Sans"/>
              </a:rPr>
              <a:t>R</a:t>
            </a:r>
            <a:r>
              <a:rPr sz="1050" dirty="0">
                <a:solidFill>
                  <a:srgbClr val="F18A21"/>
                </a:solidFill>
                <a:latin typeface="Lucida Sans"/>
                <a:cs typeface="Lucida Sans"/>
              </a:rPr>
              <a:t>e</a:t>
            </a:r>
            <a:r>
              <a:rPr sz="1050" spc="35" dirty="0">
                <a:solidFill>
                  <a:srgbClr val="F18A21"/>
                </a:solidFill>
                <a:latin typeface="Lucida Sans"/>
                <a:cs typeface="Lucida Sans"/>
              </a:rPr>
              <a:t>c</a:t>
            </a:r>
            <a:r>
              <a:rPr sz="1050" spc="15" dirty="0">
                <a:solidFill>
                  <a:srgbClr val="F18A21"/>
                </a:solidFill>
                <a:latin typeface="Lucida Sans"/>
                <a:cs typeface="Lucida Sans"/>
              </a:rPr>
              <a:t>o</a:t>
            </a:r>
            <a:r>
              <a:rPr sz="1050" spc="50" dirty="0">
                <a:solidFill>
                  <a:srgbClr val="F18A21"/>
                </a:solidFill>
                <a:latin typeface="Lucida Sans"/>
                <a:cs typeface="Lucida Sans"/>
              </a:rPr>
              <a:t>m</a:t>
            </a:r>
            <a:r>
              <a:rPr sz="1050" spc="55" dirty="0">
                <a:solidFill>
                  <a:srgbClr val="F18A21"/>
                </a:solidFill>
                <a:latin typeface="Lucida Sans"/>
                <a:cs typeface="Lucida Sans"/>
              </a:rPr>
              <a:t>m</a:t>
            </a:r>
            <a:r>
              <a:rPr sz="1050" spc="-10" dirty="0">
                <a:solidFill>
                  <a:srgbClr val="F18A21"/>
                </a:solidFill>
                <a:latin typeface="Lucida Sans"/>
                <a:cs typeface="Lucida Sans"/>
              </a:rPr>
              <a:t>e</a:t>
            </a:r>
            <a:r>
              <a:rPr sz="1050" spc="60" dirty="0">
                <a:solidFill>
                  <a:srgbClr val="F18A21"/>
                </a:solidFill>
                <a:latin typeface="Lucida Sans"/>
                <a:cs typeface="Lucida Sans"/>
              </a:rPr>
              <a:t>n</a:t>
            </a:r>
            <a:r>
              <a:rPr sz="1050" spc="10" dirty="0">
                <a:solidFill>
                  <a:srgbClr val="F18A21"/>
                </a:solidFill>
                <a:latin typeface="Lucida Sans"/>
                <a:cs typeface="Lucida Sans"/>
              </a:rPr>
              <a:t>d</a:t>
            </a:r>
            <a:r>
              <a:rPr sz="1050" spc="-20" dirty="0">
                <a:solidFill>
                  <a:srgbClr val="F18A21"/>
                </a:solidFill>
                <a:latin typeface="Lucida Sans"/>
                <a:cs typeface="Lucida Sans"/>
              </a:rPr>
              <a:t>a</a:t>
            </a:r>
            <a:r>
              <a:rPr sz="1050" spc="-10" dirty="0">
                <a:solidFill>
                  <a:srgbClr val="F18A21"/>
                </a:solidFill>
                <a:latin typeface="Lucida Sans"/>
                <a:cs typeface="Lucida Sans"/>
              </a:rPr>
              <a:t>t</a:t>
            </a:r>
            <a:r>
              <a:rPr sz="1050" spc="30" dirty="0">
                <a:solidFill>
                  <a:srgbClr val="F18A21"/>
                </a:solidFill>
                <a:latin typeface="Lucida Sans"/>
                <a:cs typeface="Lucida Sans"/>
              </a:rPr>
              <a:t>i</a:t>
            </a:r>
            <a:r>
              <a:rPr sz="1050" spc="25" dirty="0">
                <a:solidFill>
                  <a:srgbClr val="F18A21"/>
                </a:solidFill>
                <a:latin typeface="Lucida Sans"/>
                <a:cs typeface="Lucida Sans"/>
              </a:rPr>
              <a:t>o</a:t>
            </a:r>
            <a:r>
              <a:rPr sz="1050" spc="50" dirty="0">
                <a:solidFill>
                  <a:srgbClr val="F18A21"/>
                </a:solidFill>
                <a:latin typeface="Lucida Sans"/>
                <a:cs typeface="Lucida Sans"/>
              </a:rPr>
              <a:t>n</a:t>
            </a:r>
            <a:r>
              <a:rPr sz="1050" spc="-35" dirty="0">
                <a:solidFill>
                  <a:srgbClr val="F18A21"/>
                </a:solidFill>
                <a:latin typeface="Lucida Sans"/>
                <a:cs typeface="Lucida Sans"/>
              </a:rPr>
              <a:t>s</a:t>
            </a:r>
            <a:r>
              <a:rPr sz="1050" dirty="0">
                <a:solidFill>
                  <a:srgbClr val="F18A21"/>
                </a:solidFill>
                <a:latin typeface="Lucida Sans"/>
                <a:cs typeface="Lucida Sans"/>
              </a:rPr>
              <a:t> </a:t>
            </a:r>
            <a:r>
              <a:rPr sz="1050" spc="25" dirty="0">
                <a:solidFill>
                  <a:srgbClr val="F18A21"/>
                </a:solidFill>
                <a:latin typeface="Lucida Sans"/>
                <a:cs typeface="Lucida Sans"/>
              </a:rPr>
              <a:t> </a:t>
            </a:r>
            <a:r>
              <a:rPr sz="1050" dirty="0">
                <a:solidFill>
                  <a:srgbClr val="F18A21"/>
                </a:solidFill>
                <a:latin typeface="Times New Roman"/>
                <a:cs typeface="Times New Roman"/>
              </a:rPr>
              <a:t> 	</a:t>
            </a:r>
            <a:endParaRPr sz="1050">
              <a:latin typeface="Times New Roman"/>
              <a:cs typeface="Times New Roman"/>
            </a:endParaRPr>
          </a:p>
        </p:txBody>
      </p:sp>
      <p:sp>
        <p:nvSpPr>
          <p:cNvPr id="212" name="object 212"/>
          <p:cNvSpPr/>
          <p:nvPr/>
        </p:nvSpPr>
        <p:spPr>
          <a:xfrm>
            <a:off x="1573251" y="1766802"/>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
        <p:nvSpPr>
          <p:cNvPr id="213" name="object 213"/>
          <p:cNvSpPr/>
          <p:nvPr/>
        </p:nvSpPr>
        <p:spPr>
          <a:xfrm>
            <a:off x="4771391" y="1766802"/>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431297"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3" name="object 3"/>
          <p:cNvSpPr/>
          <p:nvPr/>
        </p:nvSpPr>
        <p:spPr>
          <a:xfrm>
            <a:off x="2689282"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 name="object 4"/>
          <p:cNvSpPr/>
          <p:nvPr/>
        </p:nvSpPr>
        <p:spPr>
          <a:xfrm>
            <a:off x="2637685" y="0"/>
            <a:ext cx="47625" cy="76200"/>
          </a:xfrm>
          <a:custGeom>
            <a:avLst/>
            <a:gdLst/>
            <a:ahLst/>
            <a:cxnLst/>
            <a:rect l="l" t="t" r="r" b="b"/>
            <a:pathLst>
              <a:path w="47625" h="76200">
                <a:moveTo>
                  <a:pt x="47289" y="0"/>
                </a:moveTo>
                <a:lnTo>
                  <a:pt x="0" y="75679"/>
                </a:lnTo>
              </a:path>
            </a:pathLst>
          </a:custGeom>
          <a:ln w="12699">
            <a:solidFill>
              <a:srgbClr val="B8B7BB"/>
            </a:solidFill>
          </a:ln>
        </p:spPr>
        <p:txBody>
          <a:bodyPr wrap="square" lIns="0" tIns="0" rIns="0" bIns="0" rtlCol="0"/>
          <a:lstStyle/>
          <a:p>
            <a:endParaRPr/>
          </a:p>
        </p:txBody>
      </p:sp>
      <p:sp>
        <p:nvSpPr>
          <p:cNvPr id="5" name="object 5"/>
          <p:cNvSpPr/>
          <p:nvPr/>
        </p:nvSpPr>
        <p:spPr>
          <a:xfrm>
            <a:off x="289567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 name="object 6"/>
          <p:cNvSpPr/>
          <p:nvPr/>
        </p:nvSpPr>
        <p:spPr>
          <a:xfrm>
            <a:off x="284407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7" name="object 7"/>
          <p:cNvSpPr/>
          <p:nvPr/>
        </p:nvSpPr>
        <p:spPr>
          <a:xfrm>
            <a:off x="3102072"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 name="object 8"/>
          <p:cNvSpPr/>
          <p:nvPr/>
        </p:nvSpPr>
        <p:spPr>
          <a:xfrm>
            <a:off x="305047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 name="object 9"/>
          <p:cNvSpPr/>
          <p:nvPr/>
        </p:nvSpPr>
        <p:spPr>
          <a:xfrm>
            <a:off x="3308467"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0" name="object 10"/>
          <p:cNvSpPr/>
          <p:nvPr/>
        </p:nvSpPr>
        <p:spPr>
          <a:xfrm>
            <a:off x="3256869"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1" name="object 11"/>
          <p:cNvSpPr/>
          <p:nvPr/>
        </p:nvSpPr>
        <p:spPr>
          <a:xfrm>
            <a:off x="351487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2" name="object 12"/>
          <p:cNvSpPr/>
          <p:nvPr/>
        </p:nvSpPr>
        <p:spPr>
          <a:xfrm>
            <a:off x="346326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3" name="object 13"/>
          <p:cNvSpPr/>
          <p:nvPr/>
        </p:nvSpPr>
        <p:spPr>
          <a:xfrm>
            <a:off x="372125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4" name="object 14"/>
          <p:cNvSpPr/>
          <p:nvPr/>
        </p:nvSpPr>
        <p:spPr>
          <a:xfrm>
            <a:off x="3669659"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5" name="object 15"/>
          <p:cNvSpPr/>
          <p:nvPr/>
        </p:nvSpPr>
        <p:spPr>
          <a:xfrm>
            <a:off x="3927654"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6" name="object 16"/>
          <p:cNvSpPr/>
          <p:nvPr/>
        </p:nvSpPr>
        <p:spPr>
          <a:xfrm>
            <a:off x="3876054"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7" name="object 17"/>
          <p:cNvSpPr/>
          <p:nvPr/>
        </p:nvSpPr>
        <p:spPr>
          <a:xfrm>
            <a:off x="413404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8" name="object 18"/>
          <p:cNvSpPr/>
          <p:nvPr/>
        </p:nvSpPr>
        <p:spPr>
          <a:xfrm>
            <a:off x="408245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19" name="object 19"/>
          <p:cNvSpPr/>
          <p:nvPr/>
        </p:nvSpPr>
        <p:spPr>
          <a:xfrm>
            <a:off x="434044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20" name="object 20"/>
          <p:cNvSpPr/>
          <p:nvPr/>
        </p:nvSpPr>
        <p:spPr>
          <a:xfrm>
            <a:off x="4288845"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21" name="object 21"/>
          <p:cNvSpPr/>
          <p:nvPr/>
        </p:nvSpPr>
        <p:spPr>
          <a:xfrm>
            <a:off x="4546839" y="0"/>
            <a:ext cx="47625" cy="76200"/>
          </a:xfrm>
          <a:custGeom>
            <a:avLst/>
            <a:gdLst/>
            <a:ahLst/>
            <a:cxnLst/>
            <a:rect l="l" t="t" r="r" b="b"/>
            <a:pathLst>
              <a:path w="47625" h="76200">
                <a:moveTo>
                  <a:pt x="47289" y="0"/>
                </a:moveTo>
                <a:lnTo>
                  <a:pt x="0" y="75679"/>
                </a:lnTo>
              </a:path>
            </a:pathLst>
          </a:custGeom>
          <a:ln w="12699">
            <a:solidFill>
              <a:srgbClr val="B8B7BB"/>
            </a:solidFill>
          </a:ln>
        </p:spPr>
        <p:txBody>
          <a:bodyPr wrap="square" lIns="0" tIns="0" rIns="0" bIns="0" rtlCol="0"/>
          <a:lstStyle/>
          <a:p>
            <a:endParaRPr/>
          </a:p>
        </p:txBody>
      </p:sp>
      <p:sp>
        <p:nvSpPr>
          <p:cNvPr id="22" name="object 22"/>
          <p:cNvSpPr/>
          <p:nvPr/>
        </p:nvSpPr>
        <p:spPr>
          <a:xfrm>
            <a:off x="449523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23" name="object 23"/>
          <p:cNvSpPr/>
          <p:nvPr/>
        </p:nvSpPr>
        <p:spPr>
          <a:xfrm>
            <a:off x="4753234"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24" name="object 24"/>
          <p:cNvSpPr/>
          <p:nvPr/>
        </p:nvSpPr>
        <p:spPr>
          <a:xfrm>
            <a:off x="470164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25" name="object 25"/>
          <p:cNvSpPr/>
          <p:nvPr/>
        </p:nvSpPr>
        <p:spPr>
          <a:xfrm>
            <a:off x="495962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26" name="object 26"/>
          <p:cNvSpPr/>
          <p:nvPr/>
        </p:nvSpPr>
        <p:spPr>
          <a:xfrm>
            <a:off x="21254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27" name="object 27"/>
          <p:cNvSpPr/>
          <p:nvPr/>
        </p:nvSpPr>
        <p:spPr>
          <a:xfrm>
            <a:off x="4908034"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28" name="object 28"/>
          <p:cNvSpPr/>
          <p:nvPr/>
        </p:nvSpPr>
        <p:spPr>
          <a:xfrm>
            <a:off x="160940" y="0"/>
            <a:ext cx="47625" cy="76200"/>
          </a:xfrm>
          <a:custGeom>
            <a:avLst/>
            <a:gdLst/>
            <a:ahLst/>
            <a:cxnLst/>
            <a:rect l="l" t="t" r="r" b="b"/>
            <a:pathLst>
              <a:path w="47625" h="76200">
                <a:moveTo>
                  <a:pt x="47289" y="0"/>
                </a:moveTo>
                <a:lnTo>
                  <a:pt x="0" y="75679"/>
                </a:lnTo>
              </a:path>
            </a:pathLst>
          </a:custGeom>
          <a:ln w="12699">
            <a:solidFill>
              <a:srgbClr val="B8B7BB"/>
            </a:solidFill>
          </a:ln>
        </p:spPr>
        <p:txBody>
          <a:bodyPr wrap="square" lIns="0" tIns="0" rIns="0" bIns="0" rtlCol="0"/>
          <a:lstStyle/>
          <a:p>
            <a:endParaRPr/>
          </a:p>
        </p:txBody>
      </p:sp>
      <p:sp>
        <p:nvSpPr>
          <p:cNvPr id="29" name="object 29"/>
          <p:cNvSpPr/>
          <p:nvPr/>
        </p:nvSpPr>
        <p:spPr>
          <a:xfrm>
            <a:off x="41893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30" name="object 30"/>
          <p:cNvSpPr/>
          <p:nvPr/>
        </p:nvSpPr>
        <p:spPr>
          <a:xfrm>
            <a:off x="36733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31" name="object 31"/>
          <p:cNvSpPr/>
          <p:nvPr/>
        </p:nvSpPr>
        <p:spPr>
          <a:xfrm>
            <a:off x="62533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32" name="object 32"/>
          <p:cNvSpPr/>
          <p:nvPr/>
        </p:nvSpPr>
        <p:spPr>
          <a:xfrm>
            <a:off x="57373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33" name="object 33"/>
          <p:cNvSpPr/>
          <p:nvPr/>
        </p:nvSpPr>
        <p:spPr>
          <a:xfrm>
            <a:off x="831725"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34" name="object 34"/>
          <p:cNvSpPr/>
          <p:nvPr/>
        </p:nvSpPr>
        <p:spPr>
          <a:xfrm>
            <a:off x="78012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35" name="object 35"/>
          <p:cNvSpPr/>
          <p:nvPr/>
        </p:nvSpPr>
        <p:spPr>
          <a:xfrm>
            <a:off x="1038121" y="0"/>
            <a:ext cx="47625" cy="76200"/>
          </a:xfrm>
          <a:custGeom>
            <a:avLst/>
            <a:gdLst/>
            <a:ahLst/>
            <a:cxnLst/>
            <a:rect l="l" t="t" r="r" b="b"/>
            <a:pathLst>
              <a:path w="47625" h="76200">
                <a:moveTo>
                  <a:pt x="47289" y="0"/>
                </a:moveTo>
                <a:lnTo>
                  <a:pt x="0" y="75678"/>
                </a:lnTo>
              </a:path>
            </a:pathLst>
          </a:custGeom>
          <a:ln w="12700">
            <a:solidFill>
              <a:srgbClr val="B8B7BB"/>
            </a:solidFill>
          </a:ln>
        </p:spPr>
        <p:txBody>
          <a:bodyPr wrap="square" lIns="0" tIns="0" rIns="0" bIns="0" rtlCol="0"/>
          <a:lstStyle/>
          <a:p>
            <a:endParaRPr/>
          </a:p>
        </p:txBody>
      </p:sp>
      <p:sp>
        <p:nvSpPr>
          <p:cNvPr id="36" name="object 36"/>
          <p:cNvSpPr/>
          <p:nvPr/>
        </p:nvSpPr>
        <p:spPr>
          <a:xfrm>
            <a:off x="986522"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37" name="object 37"/>
          <p:cNvSpPr/>
          <p:nvPr/>
        </p:nvSpPr>
        <p:spPr>
          <a:xfrm>
            <a:off x="1244515"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38" name="object 38"/>
          <p:cNvSpPr/>
          <p:nvPr/>
        </p:nvSpPr>
        <p:spPr>
          <a:xfrm>
            <a:off x="1192916" y="0"/>
            <a:ext cx="47625" cy="76200"/>
          </a:xfrm>
          <a:custGeom>
            <a:avLst/>
            <a:gdLst/>
            <a:ahLst/>
            <a:cxnLst/>
            <a:rect l="l" t="t" r="r" b="b"/>
            <a:pathLst>
              <a:path w="47625" h="76200">
                <a:moveTo>
                  <a:pt x="47289" y="0"/>
                </a:moveTo>
                <a:lnTo>
                  <a:pt x="0" y="75678"/>
                </a:lnTo>
              </a:path>
            </a:pathLst>
          </a:custGeom>
          <a:ln w="12699">
            <a:solidFill>
              <a:srgbClr val="B8B7BB"/>
            </a:solidFill>
          </a:ln>
        </p:spPr>
        <p:txBody>
          <a:bodyPr wrap="square" lIns="0" tIns="0" rIns="0" bIns="0" rtlCol="0"/>
          <a:lstStyle/>
          <a:p>
            <a:endParaRPr/>
          </a:p>
        </p:txBody>
      </p:sp>
      <p:sp>
        <p:nvSpPr>
          <p:cNvPr id="39" name="object 39"/>
          <p:cNvSpPr/>
          <p:nvPr/>
        </p:nvSpPr>
        <p:spPr>
          <a:xfrm>
            <a:off x="145091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0" name="object 40"/>
          <p:cNvSpPr/>
          <p:nvPr/>
        </p:nvSpPr>
        <p:spPr>
          <a:xfrm>
            <a:off x="139931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1" name="object 41"/>
          <p:cNvSpPr/>
          <p:nvPr/>
        </p:nvSpPr>
        <p:spPr>
          <a:xfrm>
            <a:off x="165730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2" name="object 42"/>
          <p:cNvSpPr/>
          <p:nvPr/>
        </p:nvSpPr>
        <p:spPr>
          <a:xfrm>
            <a:off x="160570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3" name="object 43"/>
          <p:cNvSpPr/>
          <p:nvPr/>
        </p:nvSpPr>
        <p:spPr>
          <a:xfrm>
            <a:off x="186371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4" name="object 44"/>
          <p:cNvSpPr/>
          <p:nvPr/>
        </p:nvSpPr>
        <p:spPr>
          <a:xfrm>
            <a:off x="1812104"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5" name="object 45"/>
          <p:cNvSpPr/>
          <p:nvPr/>
        </p:nvSpPr>
        <p:spPr>
          <a:xfrm>
            <a:off x="207010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6" name="object 46"/>
          <p:cNvSpPr/>
          <p:nvPr/>
        </p:nvSpPr>
        <p:spPr>
          <a:xfrm>
            <a:off x="201849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7" name="object 47"/>
          <p:cNvSpPr/>
          <p:nvPr/>
        </p:nvSpPr>
        <p:spPr>
          <a:xfrm>
            <a:off x="227649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8" name="object 48"/>
          <p:cNvSpPr/>
          <p:nvPr/>
        </p:nvSpPr>
        <p:spPr>
          <a:xfrm>
            <a:off x="222489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49" name="object 49"/>
          <p:cNvSpPr/>
          <p:nvPr/>
        </p:nvSpPr>
        <p:spPr>
          <a:xfrm>
            <a:off x="2482887"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0" name="object 50"/>
          <p:cNvSpPr/>
          <p:nvPr/>
        </p:nvSpPr>
        <p:spPr>
          <a:xfrm>
            <a:off x="253448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1" name="object 51"/>
          <p:cNvSpPr/>
          <p:nvPr/>
        </p:nvSpPr>
        <p:spPr>
          <a:xfrm>
            <a:off x="279248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2" name="object 52"/>
          <p:cNvSpPr/>
          <p:nvPr/>
        </p:nvSpPr>
        <p:spPr>
          <a:xfrm>
            <a:off x="274088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3" name="object 53"/>
          <p:cNvSpPr/>
          <p:nvPr/>
        </p:nvSpPr>
        <p:spPr>
          <a:xfrm>
            <a:off x="2998875"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4" name="object 54"/>
          <p:cNvSpPr/>
          <p:nvPr/>
        </p:nvSpPr>
        <p:spPr>
          <a:xfrm>
            <a:off x="294727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5" name="object 55"/>
          <p:cNvSpPr/>
          <p:nvPr/>
        </p:nvSpPr>
        <p:spPr>
          <a:xfrm>
            <a:off x="320527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6" name="object 56"/>
          <p:cNvSpPr/>
          <p:nvPr/>
        </p:nvSpPr>
        <p:spPr>
          <a:xfrm>
            <a:off x="315367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7" name="object 57"/>
          <p:cNvSpPr/>
          <p:nvPr/>
        </p:nvSpPr>
        <p:spPr>
          <a:xfrm>
            <a:off x="3411665"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8" name="object 58"/>
          <p:cNvSpPr/>
          <p:nvPr/>
        </p:nvSpPr>
        <p:spPr>
          <a:xfrm>
            <a:off x="336006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59" name="object 59"/>
          <p:cNvSpPr/>
          <p:nvPr/>
        </p:nvSpPr>
        <p:spPr>
          <a:xfrm>
            <a:off x="361806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0" name="object 60"/>
          <p:cNvSpPr/>
          <p:nvPr/>
        </p:nvSpPr>
        <p:spPr>
          <a:xfrm>
            <a:off x="356646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1" name="object 61"/>
          <p:cNvSpPr/>
          <p:nvPr/>
        </p:nvSpPr>
        <p:spPr>
          <a:xfrm>
            <a:off x="3824455"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2" name="object 62"/>
          <p:cNvSpPr/>
          <p:nvPr/>
        </p:nvSpPr>
        <p:spPr>
          <a:xfrm>
            <a:off x="377286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3" name="object 63"/>
          <p:cNvSpPr/>
          <p:nvPr/>
        </p:nvSpPr>
        <p:spPr>
          <a:xfrm>
            <a:off x="4030850" y="0"/>
            <a:ext cx="47625" cy="76200"/>
          </a:xfrm>
          <a:custGeom>
            <a:avLst/>
            <a:gdLst/>
            <a:ahLst/>
            <a:cxnLst/>
            <a:rect l="l" t="t" r="r" b="b"/>
            <a:pathLst>
              <a:path w="47625" h="76200">
                <a:moveTo>
                  <a:pt x="47289" y="0"/>
                </a:moveTo>
                <a:lnTo>
                  <a:pt x="0" y="75679"/>
                </a:lnTo>
              </a:path>
            </a:pathLst>
          </a:custGeom>
          <a:ln w="12699">
            <a:solidFill>
              <a:srgbClr val="B8B7BB"/>
            </a:solidFill>
          </a:ln>
        </p:spPr>
        <p:txBody>
          <a:bodyPr wrap="square" lIns="0" tIns="0" rIns="0" bIns="0" rtlCol="0"/>
          <a:lstStyle/>
          <a:p>
            <a:endParaRPr/>
          </a:p>
        </p:txBody>
      </p:sp>
      <p:sp>
        <p:nvSpPr>
          <p:cNvPr id="64" name="object 64"/>
          <p:cNvSpPr/>
          <p:nvPr/>
        </p:nvSpPr>
        <p:spPr>
          <a:xfrm>
            <a:off x="397925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5" name="object 65"/>
          <p:cNvSpPr/>
          <p:nvPr/>
        </p:nvSpPr>
        <p:spPr>
          <a:xfrm>
            <a:off x="423724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6" name="object 66"/>
          <p:cNvSpPr/>
          <p:nvPr/>
        </p:nvSpPr>
        <p:spPr>
          <a:xfrm>
            <a:off x="418564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7" name="object 67"/>
          <p:cNvSpPr/>
          <p:nvPr/>
        </p:nvSpPr>
        <p:spPr>
          <a:xfrm>
            <a:off x="444364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8" name="object 68"/>
          <p:cNvSpPr/>
          <p:nvPr/>
        </p:nvSpPr>
        <p:spPr>
          <a:xfrm>
            <a:off x="439204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69" name="object 69"/>
          <p:cNvSpPr/>
          <p:nvPr/>
        </p:nvSpPr>
        <p:spPr>
          <a:xfrm>
            <a:off x="4650036"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70" name="object 70"/>
          <p:cNvSpPr/>
          <p:nvPr/>
        </p:nvSpPr>
        <p:spPr>
          <a:xfrm>
            <a:off x="459843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71" name="object 71"/>
          <p:cNvSpPr/>
          <p:nvPr/>
        </p:nvSpPr>
        <p:spPr>
          <a:xfrm>
            <a:off x="4856435"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72" name="object 72"/>
          <p:cNvSpPr/>
          <p:nvPr/>
        </p:nvSpPr>
        <p:spPr>
          <a:xfrm>
            <a:off x="10934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73" name="object 73"/>
          <p:cNvSpPr/>
          <p:nvPr/>
        </p:nvSpPr>
        <p:spPr>
          <a:xfrm>
            <a:off x="480483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74" name="object 74"/>
          <p:cNvSpPr/>
          <p:nvPr/>
        </p:nvSpPr>
        <p:spPr>
          <a:xfrm>
            <a:off x="58356" y="0"/>
            <a:ext cx="46990" cy="74930"/>
          </a:xfrm>
          <a:custGeom>
            <a:avLst/>
            <a:gdLst/>
            <a:ahLst/>
            <a:cxnLst/>
            <a:rect l="l" t="t" r="r" b="b"/>
            <a:pathLst>
              <a:path w="46989" h="74930">
                <a:moveTo>
                  <a:pt x="46678" y="0"/>
                </a:moveTo>
                <a:lnTo>
                  <a:pt x="0" y="74700"/>
                </a:lnTo>
              </a:path>
            </a:pathLst>
          </a:custGeom>
          <a:ln w="12700">
            <a:solidFill>
              <a:srgbClr val="B8B7BB"/>
            </a:solidFill>
          </a:ln>
        </p:spPr>
        <p:txBody>
          <a:bodyPr wrap="square" lIns="0" tIns="0" rIns="0" bIns="0" rtlCol="0"/>
          <a:lstStyle/>
          <a:p>
            <a:endParaRPr/>
          </a:p>
        </p:txBody>
      </p:sp>
      <p:sp>
        <p:nvSpPr>
          <p:cNvPr id="75" name="object 75"/>
          <p:cNvSpPr/>
          <p:nvPr/>
        </p:nvSpPr>
        <p:spPr>
          <a:xfrm>
            <a:off x="31573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76" name="object 76"/>
          <p:cNvSpPr/>
          <p:nvPr/>
        </p:nvSpPr>
        <p:spPr>
          <a:xfrm>
            <a:off x="5011227" y="55190"/>
            <a:ext cx="13335" cy="20955"/>
          </a:xfrm>
          <a:custGeom>
            <a:avLst/>
            <a:gdLst/>
            <a:ahLst/>
            <a:cxnLst/>
            <a:rect l="l" t="t" r="r" b="b"/>
            <a:pathLst>
              <a:path w="13335" h="20955">
                <a:moveTo>
                  <a:pt x="12802" y="0"/>
                </a:moveTo>
                <a:lnTo>
                  <a:pt x="0" y="20488"/>
                </a:lnTo>
              </a:path>
            </a:pathLst>
          </a:custGeom>
          <a:ln w="12700">
            <a:solidFill>
              <a:srgbClr val="B8B7BB"/>
            </a:solidFill>
          </a:ln>
        </p:spPr>
        <p:txBody>
          <a:bodyPr wrap="square" lIns="0" tIns="0" rIns="0" bIns="0" rtlCol="0"/>
          <a:lstStyle/>
          <a:p>
            <a:endParaRPr/>
          </a:p>
        </p:txBody>
      </p:sp>
      <p:sp>
        <p:nvSpPr>
          <p:cNvPr id="77" name="object 77"/>
          <p:cNvSpPr/>
          <p:nvPr/>
        </p:nvSpPr>
        <p:spPr>
          <a:xfrm>
            <a:off x="26414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78" name="object 78"/>
          <p:cNvSpPr/>
          <p:nvPr/>
        </p:nvSpPr>
        <p:spPr>
          <a:xfrm>
            <a:off x="52213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79" name="object 79"/>
          <p:cNvSpPr/>
          <p:nvPr/>
        </p:nvSpPr>
        <p:spPr>
          <a:xfrm>
            <a:off x="470534"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0" name="object 80"/>
          <p:cNvSpPr/>
          <p:nvPr/>
        </p:nvSpPr>
        <p:spPr>
          <a:xfrm>
            <a:off x="72853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1" name="object 81"/>
          <p:cNvSpPr/>
          <p:nvPr/>
        </p:nvSpPr>
        <p:spPr>
          <a:xfrm>
            <a:off x="676929"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2" name="object 82"/>
          <p:cNvSpPr/>
          <p:nvPr/>
        </p:nvSpPr>
        <p:spPr>
          <a:xfrm>
            <a:off x="934924"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3" name="object 83"/>
          <p:cNvSpPr/>
          <p:nvPr/>
        </p:nvSpPr>
        <p:spPr>
          <a:xfrm>
            <a:off x="883323" y="0"/>
            <a:ext cx="47625" cy="76200"/>
          </a:xfrm>
          <a:custGeom>
            <a:avLst/>
            <a:gdLst/>
            <a:ahLst/>
            <a:cxnLst/>
            <a:rect l="l" t="t" r="r" b="b"/>
            <a:pathLst>
              <a:path w="47625" h="76200">
                <a:moveTo>
                  <a:pt x="47289" y="0"/>
                </a:moveTo>
                <a:lnTo>
                  <a:pt x="0" y="75678"/>
                </a:lnTo>
              </a:path>
            </a:pathLst>
          </a:custGeom>
          <a:ln w="12700">
            <a:solidFill>
              <a:srgbClr val="B8B7BB"/>
            </a:solidFill>
          </a:ln>
        </p:spPr>
        <p:txBody>
          <a:bodyPr wrap="square" lIns="0" tIns="0" rIns="0" bIns="0" rtlCol="0"/>
          <a:lstStyle/>
          <a:p>
            <a:endParaRPr/>
          </a:p>
        </p:txBody>
      </p:sp>
      <p:sp>
        <p:nvSpPr>
          <p:cNvPr id="84" name="object 84"/>
          <p:cNvSpPr/>
          <p:nvPr/>
        </p:nvSpPr>
        <p:spPr>
          <a:xfrm>
            <a:off x="1141318"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5" name="object 85"/>
          <p:cNvSpPr/>
          <p:nvPr/>
        </p:nvSpPr>
        <p:spPr>
          <a:xfrm>
            <a:off x="1089721"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6" name="object 86"/>
          <p:cNvSpPr/>
          <p:nvPr/>
        </p:nvSpPr>
        <p:spPr>
          <a:xfrm>
            <a:off x="134771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7" name="object 87"/>
          <p:cNvSpPr/>
          <p:nvPr/>
        </p:nvSpPr>
        <p:spPr>
          <a:xfrm>
            <a:off x="1296115"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8" name="object 88"/>
          <p:cNvSpPr/>
          <p:nvPr/>
        </p:nvSpPr>
        <p:spPr>
          <a:xfrm>
            <a:off x="1554109"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89" name="object 89"/>
          <p:cNvSpPr/>
          <p:nvPr/>
        </p:nvSpPr>
        <p:spPr>
          <a:xfrm>
            <a:off x="1502509"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0" name="object 90"/>
          <p:cNvSpPr/>
          <p:nvPr/>
        </p:nvSpPr>
        <p:spPr>
          <a:xfrm>
            <a:off x="1760513"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1" name="object 91"/>
          <p:cNvSpPr/>
          <p:nvPr/>
        </p:nvSpPr>
        <p:spPr>
          <a:xfrm>
            <a:off x="1708905"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2" name="object 92"/>
          <p:cNvSpPr/>
          <p:nvPr/>
        </p:nvSpPr>
        <p:spPr>
          <a:xfrm>
            <a:off x="1966899"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3" name="object 93"/>
          <p:cNvSpPr/>
          <p:nvPr/>
        </p:nvSpPr>
        <p:spPr>
          <a:xfrm>
            <a:off x="191530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4" name="object 94"/>
          <p:cNvSpPr/>
          <p:nvPr/>
        </p:nvSpPr>
        <p:spPr>
          <a:xfrm>
            <a:off x="2173294"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5" name="object 95"/>
          <p:cNvSpPr/>
          <p:nvPr/>
        </p:nvSpPr>
        <p:spPr>
          <a:xfrm>
            <a:off x="2121704"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6" name="object 96"/>
          <p:cNvSpPr/>
          <p:nvPr/>
        </p:nvSpPr>
        <p:spPr>
          <a:xfrm>
            <a:off x="2379689"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7" name="object 97"/>
          <p:cNvSpPr/>
          <p:nvPr/>
        </p:nvSpPr>
        <p:spPr>
          <a:xfrm>
            <a:off x="2328090"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8" name="object 98"/>
          <p:cNvSpPr/>
          <p:nvPr/>
        </p:nvSpPr>
        <p:spPr>
          <a:xfrm>
            <a:off x="2586092" y="0"/>
            <a:ext cx="47625" cy="76200"/>
          </a:xfrm>
          <a:custGeom>
            <a:avLst/>
            <a:gdLst/>
            <a:ahLst/>
            <a:cxnLst/>
            <a:rect l="l" t="t" r="r" b="b"/>
            <a:pathLst>
              <a:path w="47625" h="76200">
                <a:moveTo>
                  <a:pt x="47289" y="0"/>
                </a:moveTo>
                <a:lnTo>
                  <a:pt x="0" y="75679"/>
                </a:lnTo>
              </a:path>
            </a:pathLst>
          </a:custGeom>
          <a:ln w="12700">
            <a:solidFill>
              <a:srgbClr val="B8B7BB"/>
            </a:solidFill>
          </a:ln>
        </p:spPr>
        <p:txBody>
          <a:bodyPr wrap="square" lIns="0" tIns="0" rIns="0" bIns="0" rtlCol="0"/>
          <a:lstStyle/>
          <a:p>
            <a:endParaRPr/>
          </a:p>
        </p:txBody>
      </p:sp>
      <p:sp>
        <p:nvSpPr>
          <p:cNvPr id="99" name="object 99"/>
          <p:cNvSpPr/>
          <p:nvPr/>
        </p:nvSpPr>
        <p:spPr>
          <a:xfrm>
            <a:off x="2469487"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0" name="object 100"/>
          <p:cNvSpPr/>
          <p:nvPr/>
        </p:nvSpPr>
        <p:spPr>
          <a:xfrm>
            <a:off x="2727473"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1" name="object 101"/>
          <p:cNvSpPr/>
          <p:nvPr/>
        </p:nvSpPr>
        <p:spPr>
          <a:xfrm>
            <a:off x="2675876"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2" name="object 102"/>
          <p:cNvSpPr/>
          <p:nvPr/>
        </p:nvSpPr>
        <p:spPr>
          <a:xfrm>
            <a:off x="2933868"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3" name="object 103"/>
          <p:cNvSpPr/>
          <p:nvPr/>
        </p:nvSpPr>
        <p:spPr>
          <a:xfrm>
            <a:off x="2882269"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4" name="object 104"/>
          <p:cNvSpPr/>
          <p:nvPr/>
        </p:nvSpPr>
        <p:spPr>
          <a:xfrm>
            <a:off x="3140262"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5" name="object 105"/>
          <p:cNvSpPr/>
          <p:nvPr/>
        </p:nvSpPr>
        <p:spPr>
          <a:xfrm>
            <a:off x="3088664"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6" name="object 106"/>
          <p:cNvSpPr/>
          <p:nvPr/>
        </p:nvSpPr>
        <p:spPr>
          <a:xfrm>
            <a:off x="3346657"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7" name="object 107"/>
          <p:cNvSpPr/>
          <p:nvPr/>
        </p:nvSpPr>
        <p:spPr>
          <a:xfrm>
            <a:off x="329506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8" name="object 108"/>
          <p:cNvSpPr/>
          <p:nvPr/>
        </p:nvSpPr>
        <p:spPr>
          <a:xfrm>
            <a:off x="355306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09" name="object 109"/>
          <p:cNvSpPr/>
          <p:nvPr/>
        </p:nvSpPr>
        <p:spPr>
          <a:xfrm>
            <a:off x="3501453"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0" name="object 110"/>
          <p:cNvSpPr/>
          <p:nvPr/>
        </p:nvSpPr>
        <p:spPr>
          <a:xfrm>
            <a:off x="3759449"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1" name="object 111"/>
          <p:cNvSpPr/>
          <p:nvPr/>
        </p:nvSpPr>
        <p:spPr>
          <a:xfrm>
            <a:off x="370785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2" name="object 112"/>
          <p:cNvSpPr/>
          <p:nvPr/>
        </p:nvSpPr>
        <p:spPr>
          <a:xfrm>
            <a:off x="3965844"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3" name="object 113"/>
          <p:cNvSpPr/>
          <p:nvPr/>
        </p:nvSpPr>
        <p:spPr>
          <a:xfrm>
            <a:off x="3914245"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4" name="object 114"/>
          <p:cNvSpPr/>
          <p:nvPr/>
        </p:nvSpPr>
        <p:spPr>
          <a:xfrm>
            <a:off x="4172238"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5" name="object 115"/>
          <p:cNvSpPr/>
          <p:nvPr/>
        </p:nvSpPr>
        <p:spPr>
          <a:xfrm>
            <a:off x="4120640"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6" name="object 116"/>
          <p:cNvSpPr/>
          <p:nvPr/>
        </p:nvSpPr>
        <p:spPr>
          <a:xfrm>
            <a:off x="4378633"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7" name="object 117"/>
          <p:cNvSpPr/>
          <p:nvPr/>
        </p:nvSpPr>
        <p:spPr>
          <a:xfrm>
            <a:off x="4327035"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8" name="object 118"/>
          <p:cNvSpPr/>
          <p:nvPr/>
        </p:nvSpPr>
        <p:spPr>
          <a:xfrm>
            <a:off x="4585029"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19" name="object 119"/>
          <p:cNvSpPr/>
          <p:nvPr/>
        </p:nvSpPr>
        <p:spPr>
          <a:xfrm>
            <a:off x="4533429"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20" name="object 120"/>
          <p:cNvSpPr/>
          <p:nvPr/>
        </p:nvSpPr>
        <p:spPr>
          <a:xfrm>
            <a:off x="4791424"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21" name="object 121"/>
          <p:cNvSpPr/>
          <p:nvPr/>
        </p:nvSpPr>
        <p:spPr>
          <a:xfrm>
            <a:off x="58356" y="3245789"/>
            <a:ext cx="33655" cy="53975"/>
          </a:xfrm>
          <a:custGeom>
            <a:avLst/>
            <a:gdLst/>
            <a:ahLst/>
            <a:cxnLst/>
            <a:rect l="l" t="t" r="r" b="b"/>
            <a:pathLst>
              <a:path w="33655" h="53975">
                <a:moveTo>
                  <a:pt x="33500" y="0"/>
                </a:moveTo>
                <a:lnTo>
                  <a:pt x="0" y="53611"/>
                </a:lnTo>
              </a:path>
            </a:pathLst>
          </a:custGeom>
          <a:ln w="12700">
            <a:solidFill>
              <a:srgbClr val="B8B7BB"/>
            </a:solidFill>
          </a:ln>
        </p:spPr>
        <p:txBody>
          <a:bodyPr wrap="square" lIns="0" tIns="0" rIns="0" bIns="0" rtlCol="0"/>
          <a:lstStyle/>
          <a:p>
            <a:endParaRPr/>
          </a:p>
        </p:txBody>
      </p:sp>
      <p:sp>
        <p:nvSpPr>
          <p:cNvPr id="122" name="object 122"/>
          <p:cNvSpPr/>
          <p:nvPr/>
        </p:nvSpPr>
        <p:spPr>
          <a:xfrm>
            <a:off x="473983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23" name="object 123"/>
          <p:cNvSpPr/>
          <p:nvPr/>
        </p:nvSpPr>
        <p:spPr>
          <a:xfrm>
            <a:off x="4997818" y="3279890"/>
            <a:ext cx="26670" cy="42545"/>
          </a:xfrm>
          <a:custGeom>
            <a:avLst/>
            <a:gdLst/>
            <a:ahLst/>
            <a:cxnLst/>
            <a:rect l="l" t="t" r="r" b="b"/>
            <a:pathLst>
              <a:path w="26670" h="42545">
                <a:moveTo>
                  <a:pt x="26211" y="0"/>
                </a:moveTo>
                <a:lnTo>
                  <a:pt x="0" y="41947"/>
                </a:lnTo>
              </a:path>
            </a:pathLst>
          </a:custGeom>
          <a:ln w="12700">
            <a:solidFill>
              <a:srgbClr val="B8B7BB"/>
            </a:solidFill>
          </a:ln>
        </p:spPr>
        <p:txBody>
          <a:bodyPr wrap="square" lIns="0" tIns="0" rIns="0" bIns="0" rtlCol="0"/>
          <a:lstStyle/>
          <a:p>
            <a:endParaRPr/>
          </a:p>
        </p:txBody>
      </p:sp>
      <p:sp>
        <p:nvSpPr>
          <p:cNvPr id="124" name="object 124"/>
          <p:cNvSpPr/>
          <p:nvPr/>
        </p:nvSpPr>
        <p:spPr>
          <a:xfrm>
            <a:off x="250732"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25" name="object 125"/>
          <p:cNvSpPr/>
          <p:nvPr/>
        </p:nvSpPr>
        <p:spPr>
          <a:xfrm>
            <a:off x="4946224"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26" name="object 126"/>
          <p:cNvSpPr/>
          <p:nvPr/>
        </p:nvSpPr>
        <p:spPr>
          <a:xfrm>
            <a:off x="199131"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27" name="object 127"/>
          <p:cNvSpPr/>
          <p:nvPr/>
        </p:nvSpPr>
        <p:spPr>
          <a:xfrm>
            <a:off x="457126"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28" name="object 128"/>
          <p:cNvSpPr/>
          <p:nvPr/>
        </p:nvSpPr>
        <p:spPr>
          <a:xfrm>
            <a:off x="405527"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29" name="object 129"/>
          <p:cNvSpPr/>
          <p:nvPr/>
        </p:nvSpPr>
        <p:spPr>
          <a:xfrm>
            <a:off x="663522" y="3245789"/>
            <a:ext cx="47625" cy="76200"/>
          </a:xfrm>
          <a:custGeom>
            <a:avLst/>
            <a:gdLst/>
            <a:ahLst/>
            <a:cxnLst/>
            <a:rect l="l" t="t" r="r" b="b"/>
            <a:pathLst>
              <a:path w="47625" h="76200">
                <a:moveTo>
                  <a:pt x="47519" y="0"/>
                </a:moveTo>
                <a:lnTo>
                  <a:pt x="0" y="76047"/>
                </a:lnTo>
              </a:path>
            </a:pathLst>
          </a:custGeom>
          <a:ln w="12699">
            <a:solidFill>
              <a:srgbClr val="B8B7BB"/>
            </a:solidFill>
          </a:ln>
        </p:spPr>
        <p:txBody>
          <a:bodyPr wrap="square" lIns="0" tIns="0" rIns="0" bIns="0" rtlCol="0"/>
          <a:lstStyle/>
          <a:p>
            <a:endParaRPr/>
          </a:p>
        </p:txBody>
      </p:sp>
      <p:sp>
        <p:nvSpPr>
          <p:cNvPr id="130" name="object 130"/>
          <p:cNvSpPr/>
          <p:nvPr/>
        </p:nvSpPr>
        <p:spPr>
          <a:xfrm>
            <a:off x="611923"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31" name="object 131"/>
          <p:cNvSpPr/>
          <p:nvPr/>
        </p:nvSpPr>
        <p:spPr>
          <a:xfrm>
            <a:off x="869915"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32" name="object 132"/>
          <p:cNvSpPr/>
          <p:nvPr/>
        </p:nvSpPr>
        <p:spPr>
          <a:xfrm>
            <a:off x="818318"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33" name="object 133"/>
          <p:cNvSpPr/>
          <p:nvPr/>
        </p:nvSpPr>
        <p:spPr>
          <a:xfrm>
            <a:off x="1076312"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34" name="object 134"/>
          <p:cNvSpPr/>
          <p:nvPr/>
        </p:nvSpPr>
        <p:spPr>
          <a:xfrm>
            <a:off x="1024712"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35" name="object 135"/>
          <p:cNvSpPr/>
          <p:nvPr/>
        </p:nvSpPr>
        <p:spPr>
          <a:xfrm>
            <a:off x="1282706"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36" name="object 136"/>
          <p:cNvSpPr/>
          <p:nvPr/>
        </p:nvSpPr>
        <p:spPr>
          <a:xfrm>
            <a:off x="1231107"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37" name="object 137"/>
          <p:cNvSpPr/>
          <p:nvPr/>
        </p:nvSpPr>
        <p:spPr>
          <a:xfrm>
            <a:off x="1489102"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38" name="object 138"/>
          <p:cNvSpPr/>
          <p:nvPr/>
        </p:nvSpPr>
        <p:spPr>
          <a:xfrm>
            <a:off x="1437503"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39" name="object 139"/>
          <p:cNvSpPr/>
          <p:nvPr/>
        </p:nvSpPr>
        <p:spPr>
          <a:xfrm>
            <a:off x="1695498"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40" name="object 140"/>
          <p:cNvSpPr/>
          <p:nvPr/>
        </p:nvSpPr>
        <p:spPr>
          <a:xfrm>
            <a:off x="1643898"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41" name="object 141"/>
          <p:cNvSpPr/>
          <p:nvPr/>
        </p:nvSpPr>
        <p:spPr>
          <a:xfrm>
            <a:off x="1901901" y="3245790"/>
            <a:ext cx="47625" cy="76200"/>
          </a:xfrm>
          <a:custGeom>
            <a:avLst/>
            <a:gdLst/>
            <a:ahLst/>
            <a:cxnLst/>
            <a:rect l="l" t="t" r="r" b="b"/>
            <a:pathLst>
              <a:path w="47625" h="76200">
                <a:moveTo>
                  <a:pt x="47519" y="0"/>
                </a:moveTo>
                <a:lnTo>
                  <a:pt x="0" y="76047"/>
                </a:lnTo>
              </a:path>
            </a:pathLst>
          </a:custGeom>
          <a:ln w="12699">
            <a:solidFill>
              <a:srgbClr val="B8B7BB"/>
            </a:solidFill>
          </a:ln>
        </p:spPr>
        <p:txBody>
          <a:bodyPr wrap="square" lIns="0" tIns="0" rIns="0" bIns="0" rtlCol="0"/>
          <a:lstStyle/>
          <a:p>
            <a:endParaRPr/>
          </a:p>
        </p:txBody>
      </p:sp>
      <p:sp>
        <p:nvSpPr>
          <p:cNvPr id="142" name="object 142"/>
          <p:cNvSpPr/>
          <p:nvPr/>
        </p:nvSpPr>
        <p:spPr>
          <a:xfrm>
            <a:off x="1850295"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43" name="object 143"/>
          <p:cNvSpPr/>
          <p:nvPr/>
        </p:nvSpPr>
        <p:spPr>
          <a:xfrm>
            <a:off x="2108296"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44" name="object 144"/>
          <p:cNvSpPr/>
          <p:nvPr/>
        </p:nvSpPr>
        <p:spPr>
          <a:xfrm>
            <a:off x="2056688"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45" name="object 145"/>
          <p:cNvSpPr/>
          <p:nvPr/>
        </p:nvSpPr>
        <p:spPr>
          <a:xfrm>
            <a:off x="2314682"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46" name="object 146"/>
          <p:cNvSpPr/>
          <p:nvPr/>
        </p:nvSpPr>
        <p:spPr>
          <a:xfrm>
            <a:off x="2263083"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47" name="object 147"/>
          <p:cNvSpPr/>
          <p:nvPr/>
        </p:nvSpPr>
        <p:spPr>
          <a:xfrm>
            <a:off x="2521078"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48" name="object 148"/>
          <p:cNvSpPr/>
          <p:nvPr/>
        </p:nvSpPr>
        <p:spPr>
          <a:xfrm>
            <a:off x="2572677"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49" name="object 149"/>
          <p:cNvSpPr/>
          <p:nvPr/>
        </p:nvSpPr>
        <p:spPr>
          <a:xfrm>
            <a:off x="2830670"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50" name="object 150"/>
          <p:cNvSpPr/>
          <p:nvPr/>
        </p:nvSpPr>
        <p:spPr>
          <a:xfrm>
            <a:off x="2779070"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51" name="object 151"/>
          <p:cNvSpPr/>
          <p:nvPr/>
        </p:nvSpPr>
        <p:spPr>
          <a:xfrm>
            <a:off x="3037065"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52" name="object 152"/>
          <p:cNvSpPr/>
          <p:nvPr/>
        </p:nvSpPr>
        <p:spPr>
          <a:xfrm>
            <a:off x="2985466"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53" name="object 153"/>
          <p:cNvSpPr/>
          <p:nvPr/>
        </p:nvSpPr>
        <p:spPr>
          <a:xfrm>
            <a:off x="3243461"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54" name="object 154"/>
          <p:cNvSpPr/>
          <p:nvPr/>
        </p:nvSpPr>
        <p:spPr>
          <a:xfrm>
            <a:off x="3191861"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55" name="object 155"/>
          <p:cNvSpPr/>
          <p:nvPr/>
        </p:nvSpPr>
        <p:spPr>
          <a:xfrm>
            <a:off x="3449855" y="3245789"/>
            <a:ext cx="47625" cy="76200"/>
          </a:xfrm>
          <a:custGeom>
            <a:avLst/>
            <a:gdLst/>
            <a:ahLst/>
            <a:cxnLst/>
            <a:rect l="l" t="t" r="r" b="b"/>
            <a:pathLst>
              <a:path w="47625" h="76200">
                <a:moveTo>
                  <a:pt x="47519" y="0"/>
                </a:moveTo>
                <a:lnTo>
                  <a:pt x="0" y="76047"/>
                </a:lnTo>
              </a:path>
            </a:pathLst>
          </a:custGeom>
          <a:ln w="12699">
            <a:solidFill>
              <a:srgbClr val="B8B7BB"/>
            </a:solidFill>
          </a:ln>
        </p:spPr>
        <p:txBody>
          <a:bodyPr wrap="square" lIns="0" tIns="0" rIns="0" bIns="0" rtlCol="0"/>
          <a:lstStyle/>
          <a:p>
            <a:endParaRPr/>
          </a:p>
        </p:txBody>
      </p:sp>
      <p:sp>
        <p:nvSpPr>
          <p:cNvPr id="156" name="object 156"/>
          <p:cNvSpPr/>
          <p:nvPr/>
        </p:nvSpPr>
        <p:spPr>
          <a:xfrm>
            <a:off x="3398256" y="3245789"/>
            <a:ext cx="47625" cy="76200"/>
          </a:xfrm>
          <a:custGeom>
            <a:avLst/>
            <a:gdLst/>
            <a:ahLst/>
            <a:cxnLst/>
            <a:rect l="l" t="t" r="r" b="b"/>
            <a:pathLst>
              <a:path w="47625" h="76200">
                <a:moveTo>
                  <a:pt x="47519" y="0"/>
                </a:moveTo>
                <a:lnTo>
                  <a:pt x="0" y="76047"/>
                </a:lnTo>
              </a:path>
            </a:pathLst>
          </a:custGeom>
          <a:ln w="12699">
            <a:solidFill>
              <a:srgbClr val="B8B7BB"/>
            </a:solidFill>
          </a:ln>
        </p:spPr>
        <p:txBody>
          <a:bodyPr wrap="square" lIns="0" tIns="0" rIns="0" bIns="0" rtlCol="0"/>
          <a:lstStyle/>
          <a:p>
            <a:endParaRPr/>
          </a:p>
        </p:txBody>
      </p:sp>
      <p:sp>
        <p:nvSpPr>
          <p:cNvPr id="157" name="object 157"/>
          <p:cNvSpPr/>
          <p:nvPr/>
        </p:nvSpPr>
        <p:spPr>
          <a:xfrm>
            <a:off x="365625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58" name="object 158"/>
          <p:cNvSpPr/>
          <p:nvPr/>
        </p:nvSpPr>
        <p:spPr>
          <a:xfrm>
            <a:off x="3604652"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59" name="object 159"/>
          <p:cNvSpPr/>
          <p:nvPr/>
        </p:nvSpPr>
        <p:spPr>
          <a:xfrm>
            <a:off x="3862646"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0" name="object 160"/>
          <p:cNvSpPr/>
          <p:nvPr/>
        </p:nvSpPr>
        <p:spPr>
          <a:xfrm>
            <a:off x="3811053"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1" name="object 161"/>
          <p:cNvSpPr/>
          <p:nvPr/>
        </p:nvSpPr>
        <p:spPr>
          <a:xfrm>
            <a:off x="4069041"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2" name="object 162"/>
          <p:cNvSpPr/>
          <p:nvPr/>
        </p:nvSpPr>
        <p:spPr>
          <a:xfrm>
            <a:off x="4017447"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3" name="object 163"/>
          <p:cNvSpPr/>
          <p:nvPr/>
        </p:nvSpPr>
        <p:spPr>
          <a:xfrm>
            <a:off x="4275436"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4" name="object 164"/>
          <p:cNvSpPr/>
          <p:nvPr/>
        </p:nvSpPr>
        <p:spPr>
          <a:xfrm>
            <a:off x="4223837"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5" name="object 165"/>
          <p:cNvSpPr/>
          <p:nvPr/>
        </p:nvSpPr>
        <p:spPr>
          <a:xfrm>
            <a:off x="4481831"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6" name="object 166"/>
          <p:cNvSpPr/>
          <p:nvPr/>
        </p:nvSpPr>
        <p:spPr>
          <a:xfrm>
            <a:off x="4430232"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7" name="object 167"/>
          <p:cNvSpPr/>
          <p:nvPr/>
        </p:nvSpPr>
        <p:spPr>
          <a:xfrm>
            <a:off x="4688227"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8" name="object 168"/>
          <p:cNvSpPr/>
          <p:nvPr/>
        </p:nvSpPr>
        <p:spPr>
          <a:xfrm>
            <a:off x="4636628"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69" name="object 169"/>
          <p:cNvSpPr/>
          <p:nvPr/>
        </p:nvSpPr>
        <p:spPr>
          <a:xfrm>
            <a:off x="4894625"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70" name="object 170"/>
          <p:cNvSpPr/>
          <p:nvPr/>
        </p:nvSpPr>
        <p:spPr>
          <a:xfrm>
            <a:off x="147533"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71" name="object 171"/>
          <p:cNvSpPr/>
          <p:nvPr/>
        </p:nvSpPr>
        <p:spPr>
          <a:xfrm>
            <a:off x="4843024"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72" name="object 172"/>
          <p:cNvSpPr/>
          <p:nvPr/>
        </p:nvSpPr>
        <p:spPr>
          <a:xfrm>
            <a:off x="95935"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73" name="object 173"/>
          <p:cNvSpPr/>
          <p:nvPr/>
        </p:nvSpPr>
        <p:spPr>
          <a:xfrm>
            <a:off x="353928"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74" name="object 174"/>
          <p:cNvSpPr/>
          <p:nvPr/>
        </p:nvSpPr>
        <p:spPr>
          <a:xfrm>
            <a:off x="302331"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75" name="object 175"/>
          <p:cNvSpPr/>
          <p:nvPr/>
        </p:nvSpPr>
        <p:spPr>
          <a:xfrm>
            <a:off x="560323"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76" name="object 176"/>
          <p:cNvSpPr/>
          <p:nvPr/>
        </p:nvSpPr>
        <p:spPr>
          <a:xfrm>
            <a:off x="508724"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77" name="object 177"/>
          <p:cNvSpPr/>
          <p:nvPr/>
        </p:nvSpPr>
        <p:spPr>
          <a:xfrm>
            <a:off x="766720"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78" name="object 178"/>
          <p:cNvSpPr/>
          <p:nvPr/>
        </p:nvSpPr>
        <p:spPr>
          <a:xfrm>
            <a:off x="715119" y="3245789"/>
            <a:ext cx="47625" cy="76200"/>
          </a:xfrm>
          <a:custGeom>
            <a:avLst/>
            <a:gdLst/>
            <a:ahLst/>
            <a:cxnLst/>
            <a:rect l="l" t="t" r="r" b="b"/>
            <a:pathLst>
              <a:path w="47625" h="76200">
                <a:moveTo>
                  <a:pt x="47519" y="0"/>
                </a:moveTo>
                <a:lnTo>
                  <a:pt x="0" y="76047"/>
                </a:lnTo>
              </a:path>
            </a:pathLst>
          </a:custGeom>
          <a:ln w="12699">
            <a:solidFill>
              <a:srgbClr val="B8B7BB"/>
            </a:solidFill>
          </a:ln>
        </p:spPr>
        <p:txBody>
          <a:bodyPr wrap="square" lIns="0" tIns="0" rIns="0" bIns="0" rtlCol="0"/>
          <a:lstStyle/>
          <a:p>
            <a:endParaRPr/>
          </a:p>
        </p:txBody>
      </p:sp>
      <p:sp>
        <p:nvSpPr>
          <p:cNvPr id="179" name="object 179"/>
          <p:cNvSpPr/>
          <p:nvPr/>
        </p:nvSpPr>
        <p:spPr>
          <a:xfrm>
            <a:off x="973114"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80" name="object 180"/>
          <p:cNvSpPr/>
          <p:nvPr/>
        </p:nvSpPr>
        <p:spPr>
          <a:xfrm>
            <a:off x="921515"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81" name="object 181"/>
          <p:cNvSpPr/>
          <p:nvPr/>
        </p:nvSpPr>
        <p:spPr>
          <a:xfrm>
            <a:off x="1179509"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82" name="object 182"/>
          <p:cNvSpPr/>
          <p:nvPr/>
        </p:nvSpPr>
        <p:spPr>
          <a:xfrm>
            <a:off x="1127911"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83" name="object 183"/>
          <p:cNvSpPr/>
          <p:nvPr/>
        </p:nvSpPr>
        <p:spPr>
          <a:xfrm>
            <a:off x="1385904"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84" name="object 184"/>
          <p:cNvSpPr/>
          <p:nvPr/>
        </p:nvSpPr>
        <p:spPr>
          <a:xfrm>
            <a:off x="1334306" y="3245789"/>
            <a:ext cx="47625" cy="76200"/>
          </a:xfrm>
          <a:custGeom>
            <a:avLst/>
            <a:gdLst/>
            <a:ahLst/>
            <a:cxnLst/>
            <a:rect l="l" t="t" r="r" b="b"/>
            <a:pathLst>
              <a:path w="47625" h="76200">
                <a:moveTo>
                  <a:pt x="47519" y="0"/>
                </a:moveTo>
                <a:lnTo>
                  <a:pt x="0" y="76047"/>
                </a:lnTo>
              </a:path>
            </a:pathLst>
          </a:custGeom>
          <a:ln w="12699">
            <a:solidFill>
              <a:srgbClr val="B8B7BB"/>
            </a:solidFill>
          </a:ln>
        </p:spPr>
        <p:txBody>
          <a:bodyPr wrap="square" lIns="0" tIns="0" rIns="0" bIns="0" rtlCol="0"/>
          <a:lstStyle/>
          <a:p>
            <a:endParaRPr/>
          </a:p>
        </p:txBody>
      </p:sp>
      <p:sp>
        <p:nvSpPr>
          <p:cNvPr id="185" name="object 185"/>
          <p:cNvSpPr/>
          <p:nvPr/>
        </p:nvSpPr>
        <p:spPr>
          <a:xfrm>
            <a:off x="159230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86" name="object 186"/>
          <p:cNvSpPr/>
          <p:nvPr/>
        </p:nvSpPr>
        <p:spPr>
          <a:xfrm>
            <a:off x="154070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87" name="object 187"/>
          <p:cNvSpPr/>
          <p:nvPr/>
        </p:nvSpPr>
        <p:spPr>
          <a:xfrm>
            <a:off x="1798703" y="3245790"/>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88" name="object 188"/>
          <p:cNvSpPr/>
          <p:nvPr/>
        </p:nvSpPr>
        <p:spPr>
          <a:xfrm>
            <a:off x="1747095" y="3245790"/>
            <a:ext cx="47625" cy="76200"/>
          </a:xfrm>
          <a:custGeom>
            <a:avLst/>
            <a:gdLst/>
            <a:ahLst/>
            <a:cxnLst/>
            <a:rect l="l" t="t" r="r" b="b"/>
            <a:pathLst>
              <a:path w="47625" h="76200">
                <a:moveTo>
                  <a:pt x="47519" y="0"/>
                </a:moveTo>
                <a:lnTo>
                  <a:pt x="0" y="76047"/>
                </a:lnTo>
              </a:path>
            </a:pathLst>
          </a:custGeom>
          <a:ln w="12699">
            <a:solidFill>
              <a:srgbClr val="B8B7BB"/>
            </a:solidFill>
          </a:ln>
        </p:spPr>
        <p:txBody>
          <a:bodyPr wrap="square" lIns="0" tIns="0" rIns="0" bIns="0" rtlCol="0"/>
          <a:lstStyle/>
          <a:p>
            <a:endParaRPr/>
          </a:p>
        </p:txBody>
      </p:sp>
      <p:sp>
        <p:nvSpPr>
          <p:cNvPr id="189" name="object 189"/>
          <p:cNvSpPr/>
          <p:nvPr/>
        </p:nvSpPr>
        <p:spPr>
          <a:xfrm>
            <a:off x="2005089"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90" name="object 190"/>
          <p:cNvSpPr/>
          <p:nvPr/>
        </p:nvSpPr>
        <p:spPr>
          <a:xfrm>
            <a:off x="195349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91" name="object 191"/>
          <p:cNvSpPr/>
          <p:nvPr/>
        </p:nvSpPr>
        <p:spPr>
          <a:xfrm>
            <a:off x="2211485"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92" name="object 192"/>
          <p:cNvSpPr/>
          <p:nvPr/>
        </p:nvSpPr>
        <p:spPr>
          <a:xfrm>
            <a:off x="2159894"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93" name="object 193"/>
          <p:cNvSpPr/>
          <p:nvPr/>
        </p:nvSpPr>
        <p:spPr>
          <a:xfrm>
            <a:off x="241788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94" name="object 194"/>
          <p:cNvSpPr/>
          <p:nvPr/>
        </p:nvSpPr>
        <p:spPr>
          <a:xfrm>
            <a:off x="2366280"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95" name="object 195"/>
          <p:cNvSpPr/>
          <p:nvPr/>
        </p:nvSpPr>
        <p:spPr>
          <a:xfrm>
            <a:off x="2624282" y="3245789"/>
            <a:ext cx="47625" cy="76200"/>
          </a:xfrm>
          <a:custGeom>
            <a:avLst/>
            <a:gdLst/>
            <a:ahLst/>
            <a:cxnLst/>
            <a:rect l="l" t="t" r="r" b="b"/>
            <a:pathLst>
              <a:path w="47625" h="76200">
                <a:moveTo>
                  <a:pt x="47519" y="0"/>
                </a:moveTo>
                <a:lnTo>
                  <a:pt x="0" y="76047"/>
                </a:lnTo>
              </a:path>
            </a:pathLst>
          </a:custGeom>
          <a:ln w="12700">
            <a:solidFill>
              <a:srgbClr val="B8B7BB"/>
            </a:solidFill>
          </a:ln>
        </p:spPr>
        <p:txBody>
          <a:bodyPr wrap="square" lIns="0" tIns="0" rIns="0" bIns="0" rtlCol="0"/>
          <a:lstStyle/>
          <a:p>
            <a:endParaRPr/>
          </a:p>
        </p:txBody>
      </p:sp>
      <p:sp>
        <p:nvSpPr>
          <p:cNvPr id="196" name="object 196"/>
          <p:cNvSpPr/>
          <p:nvPr/>
        </p:nvSpPr>
        <p:spPr>
          <a:xfrm>
            <a:off x="58356" y="75679"/>
            <a:ext cx="4965700" cy="1390650"/>
          </a:xfrm>
          <a:custGeom>
            <a:avLst/>
            <a:gdLst/>
            <a:ahLst/>
            <a:cxnLst/>
            <a:rect l="l" t="t" r="r" b="b"/>
            <a:pathLst>
              <a:path w="4965700" h="1390650">
                <a:moveTo>
                  <a:pt x="0" y="1390446"/>
                </a:moveTo>
                <a:lnTo>
                  <a:pt x="4965674" y="1390446"/>
                </a:lnTo>
                <a:lnTo>
                  <a:pt x="4965674" y="0"/>
                </a:lnTo>
                <a:lnTo>
                  <a:pt x="0" y="0"/>
                </a:lnTo>
                <a:lnTo>
                  <a:pt x="0" y="1390446"/>
                </a:lnTo>
              </a:path>
            </a:pathLst>
          </a:custGeom>
          <a:solidFill>
            <a:srgbClr val="00A4E4"/>
          </a:solidFill>
        </p:spPr>
        <p:txBody>
          <a:bodyPr wrap="square" lIns="0" tIns="0" rIns="0" bIns="0" rtlCol="0"/>
          <a:lstStyle/>
          <a:p>
            <a:endParaRPr/>
          </a:p>
        </p:txBody>
      </p:sp>
      <p:sp>
        <p:nvSpPr>
          <p:cNvPr id="197" name="object 197"/>
          <p:cNvSpPr/>
          <p:nvPr/>
        </p:nvSpPr>
        <p:spPr>
          <a:xfrm>
            <a:off x="58356" y="266557"/>
            <a:ext cx="842010" cy="1009015"/>
          </a:xfrm>
          <a:custGeom>
            <a:avLst/>
            <a:gdLst/>
            <a:ahLst/>
            <a:cxnLst/>
            <a:rect l="l" t="t" r="r" b="b"/>
            <a:pathLst>
              <a:path w="842010" h="1009015">
                <a:moveTo>
                  <a:pt x="356468" y="0"/>
                </a:moveTo>
                <a:lnTo>
                  <a:pt x="317104" y="37"/>
                </a:lnTo>
                <a:lnTo>
                  <a:pt x="277536" y="3222"/>
                </a:lnTo>
                <a:lnTo>
                  <a:pt x="237931" y="9630"/>
                </a:lnTo>
                <a:lnTo>
                  <a:pt x="198458" y="19336"/>
                </a:lnTo>
                <a:lnTo>
                  <a:pt x="159283" y="32417"/>
                </a:lnTo>
                <a:lnTo>
                  <a:pt x="121293" y="48626"/>
                </a:lnTo>
                <a:lnTo>
                  <a:pt x="85320" y="67557"/>
                </a:lnTo>
                <a:lnTo>
                  <a:pt x="51437" y="89042"/>
                </a:lnTo>
                <a:lnTo>
                  <a:pt x="19721" y="112915"/>
                </a:lnTo>
                <a:lnTo>
                  <a:pt x="0" y="130372"/>
                </a:lnTo>
                <a:lnTo>
                  <a:pt x="0" y="877119"/>
                </a:lnTo>
                <a:lnTo>
                  <a:pt x="32833" y="904748"/>
                </a:lnTo>
                <a:lnTo>
                  <a:pt x="64551" y="927171"/>
                </a:lnTo>
                <a:lnTo>
                  <a:pt x="97809" y="947050"/>
                </a:lnTo>
                <a:lnTo>
                  <a:pt x="132441" y="964311"/>
                </a:lnTo>
                <a:lnTo>
                  <a:pt x="168280" y="978877"/>
                </a:lnTo>
                <a:lnTo>
                  <a:pt x="205159" y="990673"/>
                </a:lnTo>
                <a:lnTo>
                  <a:pt x="242909" y="999624"/>
                </a:lnTo>
                <a:lnTo>
                  <a:pt x="281365" y="1005654"/>
                </a:lnTo>
                <a:lnTo>
                  <a:pt x="320359" y="1008687"/>
                </a:lnTo>
                <a:lnTo>
                  <a:pt x="359724" y="1008649"/>
                </a:lnTo>
                <a:lnTo>
                  <a:pt x="399293" y="1005463"/>
                </a:lnTo>
                <a:lnTo>
                  <a:pt x="438898" y="999055"/>
                </a:lnTo>
                <a:lnTo>
                  <a:pt x="478373" y="989348"/>
                </a:lnTo>
                <a:lnTo>
                  <a:pt x="517550" y="976268"/>
                </a:lnTo>
                <a:lnTo>
                  <a:pt x="555537" y="960059"/>
                </a:lnTo>
                <a:lnTo>
                  <a:pt x="591509" y="941128"/>
                </a:lnTo>
                <a:lnTo>
                  <a:pt x="625391" y="919643"/>
                </a:lnTo>
                <a:lnTo>
                  <a:pt x="657106" y="895771"/>
                </a:lnTo>
                <a:lnTo>
                  <a:pt x="686581" y="869680"/>
                </a:lnTo>
                <a:lnTo>
                  <a:pt x="713740" y="841536"/>
                </a:lnTo>
                <a:lnTo>
                  <a:pt x="738508" y="811507"/>
                </a:lnTo>
                <a:lnTo>
                  <a:pt x="760811" y="779762"/>
                </a:lnTo>
                <a:lnTo>
                  <a:pt x="780573" y="746466"/>
                </a:lnTo>
                <a:lnTo>
                  <a:pt x="797720" y="711787"/>
                </a:lnTo>
                <a:lnTo>
                  <a:pt x="812176" y="675894"/>
                </a:lnTo>
                <a:lnTo>
                  <a:pt x="823866" y="638952"/>
                </a:lnTo>
                <a:lnTo>
                  <a:pt x="832717" y="601130"/>
                </a:lnTo>
                <a:lnTo>
                  <a:pt x="838651" y="562595"/>
                </a:lnTo>
                <a:lnTo>
                  <a:pt x="841596" y="523515"/>
                </a:lnTo>
                <a:lnTo>
                  <a:pt x="841475" y="484056"/>
                </a:lnTo>
                <a:lnTo>
                  <a:pt x="838213" y="444387"/>
                </a:lnTo>
                <a:lnTo>
                  <a:pt x="831736" y="404674"/>
                </a:lnTo>
                <a:lnTo>
                  <a:pt x="821969" y="365084"/>
                </a:lnTo>
                <a:lnTo>
                  <a:pt x="808837" y="325787"/>
                </a:lnTo>
                <a:lnTo>
                  <a:pt x="792586" y="287673"/>
                </a:lnTo>
                <a:lnTo>
                  <a:pt x="773623" y="251574"/>
                </a:lnTo>
                <a:lnTo>
                  <a:pt x="752117" y="217565"/>
                </a:lnTo>
                <a:lnTo>
                  <a:pt x="728234" y="185723"/>
                </a:lnTo>
                <a:lnTo>
                  <a:pt x="702142" y="156121"/>
                </a:lnTo>
                <a:lnTo>
                  <a:pt x="674007" y="128837"/>
                </a:lnTo>
                <a:lnTo>
                  <a:pt x="643997" y="103946"/>
                </a:lnTo>
                <a:lnTo>
                  <a:pt x="612278" y="81522"/>
                </a:lnTo>
                <a:lnTo>
                  <a:pt x="579019" y="61641"/>
                </a:lnTo>
                <a:lnTo>
                  <a:pt x="544386" y="44380"/>
                </a:lnTo>
                <a:lnTo>
                  <a:pt x="508547" y="29813"/>
                </a:lnTo>
                <a:lnTo>
                  <a:pt x="471668" y="18016"/>
                </a:lnTo>
                <a:lnTo>
                  <a:pt x="433918" y="9064"/>
                </a:lnTo>
                <a:lnTo>
                  <a:pt x="395462" y="3034"/>
                </a:lnTo>
                <a:lnTo>
                  <a:pt x="356468" y="0"/>
                </a:lnTo>
                <a:close/>
              </a:path>
            </a:pathLst>
          </a:custGeom>
          <a:solidFill>
            <a:srgbClr val="73C4EE"/>
          </a:solidFill>
        </p:spPr>
        <p:txBody>
          <a:bodyPr wrap="square" lIns="0" tIns="0" rIns="0" bIns="0" rtlCol="0"/>
          <a:lstStyle/>
          <a:p>
            <a:endParaRPr/>
          </a:p>
        </p:txBody>
      </p:sp>
      <p:sp>
        <p:nvSpPr>
          <p:cNvPr id="198" name="object 198"/>
          <p:cNvSpPr txBox="1"/>
          <p:nvPr/>
        </p:nvSpPr>
        <p:spPr>
          <a:xfrm>
            <a:off x="890121" y="373745"/>
            <a:ext cx="387350" cy="380365"/>
          </a:xfrm>
          <a:prstGeom prst="rect">
            <a:avLst/>
          </a:prstGeom>
        </p:spPr>
        <p:txBody>
          <a:bodyPr vert="horz" wrap="square" lIns="0" tIns="0" rIns="0" bIns="0" rtlCol="0">
            <a:spAutoFit/>
          </a:bodyPr>
          <a:lstStyle/>
          <a:p>
            <a:pPr marL="12700">
              <a:lnSpc>
                <a:spcPct val="100000"/>
              </a:lnSpc>
            </a:pPr>
            <a:r>
              <a:rPr sz="2800" b="0" u="heavy" spc="-400" dirty="0">
                <a:solidFill>
                  <a:srgbClr val="FFFFFF"/>
                </a:solidFill>
                <a:latin typeface="Bookman Old Style"/>
                <a:cs typeface="Bookman Old Style"/>
              </a:rPr>
              <a:t> </a:t>
            </a:r>
            <a:r>
              <a:rPr sz="2800" b="0" u="heavy" spc="-95" dirty="0">
                <a:solidFill>
                  <a:srgbClr val="FFFFFF"/>
                </a:solidFill>
                <a:latin typeface="Bookman Old Style"/>
                <a:cs typeface="Bookman Old Style"/>
              </a:rPr>
              <a:t>6</a:t>
            </a:r>
            <a:r>
              <a:rPr sz="2800" b="0" u="heavy" spc="-195" dirty="0">
                <a:solidFill>
                  <a:srgbClr val="FFFFFF"/>
                </a:solidFill>
                <a:latin typeface="Bookman Old Style"/>
                <a:cs typeface="Bookman Old Style"/>
              </a:rPr>
              <a:t> </a:t>
            </a:r>
            <a:endParaRPr sz="2800">
              <a:latin typeface="Bookman Old Style"/>
              <a:cs typeface="Bookman Old Style"/>
            </a:endParaRPr>
          </a:p>
        </p:txBody>
      </p:sp>
      <p:sp>
        <p:nvSpPr>
          <p:cNvPr id="199" name="object 199"/>
          <p:cNvSpPr/>
          <p:nvPr/>
        </p:nvSpPr>
        <p:spPr>
          <a:xfrm>
            <a:off x="58356" y="286315"/>
            <a:ext cx="838835" cy="949960"/>
          </a:xfrm>
          <a:custGeom>
            <a:avLst/>
            <a:gdLst/>
            <a:ahLst/>
            <a:cxnLst/>
            <a:rect l="l" t="t" r="r" b="b"/>
            <a:pathLst>
              <a:path w="838835" h="949960">
                <a:moveTo>
                  <a:pt x="375739" y="0"/>
                </a:moveTo>
                <a:lnTo>
                  <a:pt x="336892" y="742"/>
                </a:lnTo>
                <a:lnTo>
                  <a:pt x="298843" y="4569"/>
                </a:lnTo>
                <a:lnTo>
                  <a:pt x="225640" y="20999"/>
                </a:lnTo>
                <a:lnTo>
                  <a:pt x="157123" y="48333"/>
                </a:lnTo>
                <a:lnTo>
                  <a:pt x="94289" y="85615"/>
                </a:lnTo>
                <a:lnTo>
                  <a:pt x="38133" y="131887"/>
                </a:lnTo>
                <a:lnTo>
                  <a:pt x="0" y="173671"/>
                </a:lnTo>
                <a:lnTo>
                  <a:pt x="0" y="776405"/>
                </a:lnTo>
                <a:lnTo>
                  <a:pt x="49896" y="828618"/>
                </a:lnTo>
                <a:lnTo>
                  <a:pt x="107669" y="873023"/>
                </a:lnTo>
                <a:lnTo>
                  <a:pt x="172022" y="908233"/>
                </a:lnTo>
                <a:lnTo>
                  <a:pt x="242001" y="933249"/>
                </a:lnTo>
                <a:lnTo>
                  <a:pt x="316652" y="947073"/>
                </a:lnTo>
                <a:lnTo>
                  <a:pt x="355432" y="949477"/>
                </a:lnTo>
                <a:lnTo>
                  <a:pt x="394277" y="948733"/>
                </a:lnTo>
                <a:lnTo>
                  <a:pt x="432324" y="944905"/>
                </a:lnTo>
                <a:lnTo>
                  <a:pt x="505525" y="928474"/>
                </a:lnTo>
                <a:lnTo>
                  <a:pt x="574039" y="901141"/>
                </a:lnTo>
                <a:lnTo>
                  <a:pt x="636871" y="863861"/>
                </a:lnTo>
                <a:lnTo>
                  <a:pt x="693026" y="817592"/>
                </a:lnTo>
                <a:lnTo>
                  <a:pt x="741509" y="763290"/>
                </a:lnTo>
                <a:lnTo>
                  <a:pt x="781323" y="701910"/>
                </a:lnTo>
                <a:lnTo>
                  <a:pt x="811475" y="634410"/>
                </a:lnTo>
                <a:lnTo>
                  <a:pt x="830967" y="561745"/>
                </a:lnTo>
                <a:lnTo>
                  <a:pt x="836406" y="523775"/>
                </a:lnTo>
                <a:lnTo>
                  <a:pt x="838806" y="484873"/>
                </a:lnTo>
                <a:lnTo>
                  <a:pt x="838071" y="445901"/>
                </a:lnTo>
                <a:lnTo>
                  <a:pt x="834261" y="407732"/>
                </a:lnTo>
                <a:lnTo>
                  <a:pt x="817893" y="334296"/>
                </a:lnTo>
                <a:lnTo>
                  <a:pt x="790655" y="265564"/>
                </a:lnTo>
                <a:lnTo>
                  <a:pt x="753501" y="202535"/>
                </a:lnTo>
                <a:lnTo>
                  <a:pt x="707385" y="146205"/>
                </a:lnTo>
                <a:lnTo>
                  <a:pt x="653260" y="97574"/>
                </a:lnTo>
                <a:lnTo>
                  <a:pt x="592079" y="57640"/>
                </a:lnTo>
                <a:lnTo>
                  <a:pt x="524797" y="27401"/>
                </a:lnTo>
                <a:lnTo>
                  <a:pt x="452365" y="7854"/>
                </a:lnTo>
                <a:lnTo>
                  <a:pt x="414517" y="2403"/>
                </a:lnTo>
                <a:lnTo>
                  <a:pt x="375739" y="0"/>
                </a:lnTo>
                <a:close/>
              </a:path>
            </a:pathLst>
          </a:custGeom>
          <a:solidFill>
            <a:srgbClr val="FFFFFF"/>
          </a:solidFill>
        </p:spPr>
        <p:txBody>
          <a:bodyPr wrap="square" lIns="0" tIns="0" rIns="0" bIns="0" rtlCol="0"/>
          <a:lstStyle/>
          <a:p>
            <a:endParaRPr/>
          </a:p>
        </p:txBody>
      </p:sp>
      <p:sp>
        <p:nvSpPr>
          <p:cNvPr id="200" name="object 200"/>
          <p:cNvSpPr/>
          <p:nvPr/>
        </p:nvSpPr>
        <p:spPr>
          <a:xfrm>
            <a:off x="205535" y="654671"/>
            <a:ext cx="692150" cy="538480"/>
          </a:xfrm>
          <a:custGeom>
            <a:avLst/>
            <a:gdLst/>
            <a:ahLst/>
            <a:cxnLst/>
            <a:rect l="l" t="t" r="r" b="b"/>
            <a:pathLst>
              <a:path w="692150" h="538480">
                <a:moveTo>
                  <a:pt x="508330" y="0"/>
                </a:moveTo>
                <a:lnTo>
                  <a:pt x="323568" y="12852"/>
                </a:lnTo>
                <a:lnTo>
                  <a:pt x="284214" y="17027"/>
                </a:lnTo>
                <a:lnTo>
                  <a:pt x="223913" y="27317"/>
                </a:lnTo>
                <a:lnTo>
                  <a:pt x="180700" y="39594"/>
                </a:lnTo>
                <a:lnTo>
                  <a:pt x="141941" y="61050"/>
                </a:lnTo>
                <a:lnTo>
                  <a:pt x="129044" y="73147"/>
                </a:lnTo>
                <a:lnTo>
                  <a:pt x="278587" y="159473"/>
                </a:lnTo>
                <a:lnTo>
                  <a:pt x="142481" y="220573"/>
                </a:lnTo>
                <a:lnTo>
                  <a:pt x="18503" y="235534"/>
                </a:lnTo>
                <a:lnTo>
                  <a:pt x="0" y="278815"/>
                </a:lnTo>
                <a:lnTo>
                  <a:pt x="415074" y="538391"/>
                </a:lnTo>
                <a:lnTo>
                  <a:pt x="458841" y="520261"/>
                </a:lnTo>
                <a:lnTo>
                  <a:pt x="494163" y="505030"/>
                </a:lnTo>
                <a:lnTo>
                  <a:pt x="534008" y="485228"/>
                </a:lnTo>
                <a:lnTo>
                  <a:pt x="569091" y="458786"/>
                </a:lnTo>
                <a:lnTo>
                  <a:pt x="592603" y="424298"/>
                </a:lnTo>
                <a:lnTo>
                  <a:pt x="608583" y="387901"/>
                </a:lnTo>
                <a:lnTo>
                  <a:pt x="620763" y="356577"/>
                </a:lnTo>
                <a:lnTo>
                  <a:pt x="623388" y="352156"/>
                </a:lnTo>
                <a:lnTo>
                  <a:pt x="640809" y="317868"/>
                </a:lnTo>
                <a:lnTo>
                  <a:pt x="658172" y="280959"/>
                </a:lnTo>
                <a:lnTo>
                  <a:pt x="674805" y="230235"/>
                </a:lnTo>
                <a:lnTo>
                  <a:pt x="684797" y="181849"/>
                </a:lnTo>
                <a:lnTo>
                  <a:pt x="689826" y="142290"/>
                </a:lnTo>
                <a:lnTo>
                  <a:pt x="691716" y="114499"/>
                </a:lnTo>
                <a:lnTo>
                  <a:pt x="508330" y="0"/>
                </a:lnTo>
                <a:close/>
              </a:path>
            </a:pathLst>
          </a:custGeom>
          <a:solidFill>
            <a:srgbClr val="EBEBEC"/>
          </a:solidFill>
        </p:spPr>
        <p:txBody>
          <a:bodyPr wrap="square" lIns="0" tIns="0" rIns="0" bIns="0" rtlCol="0"/>
          <a:lstStyle/>
          <a:p>
            <a:endParaRPr/>
          </a:p>
        </p:txBody>
      </p:sp>
      <p:sp>
        <p:nvSpPr>
          <p:cNvPr id="201" name="object 201"/>
          <p:cNvSpPr/>
          <p:nvPr/>
        </p:nvSpPr>
        <p:spPr>
          <a:xfrm>
            <a:off x="58356" y="286315"/>
            <a:ext cx="838835" cy="949960"/>
          </a:xfrm>
          <a:custGeom>
            <a:avLst/>
            <a:gdLst/>
            <a:ahLst/>
            <a:cxnLst/>
            <a:rect l="l" t="t" r="r" b="b"/>
            <a:pathLst>
              <a:path w="838835" h="949960">
                <a:moveTo>
                  <a:pt x="375739" y="0"/>
                </a:moveTo>
                <a:lnTo>
                  <a:pt x="414517" y="2403"/>
                </a:lnTo>
                <a:lnTo>
                  <a:pt x="452365" y="7854"/>
                </a:lnTo>
                <a:lnTo>
                  <a:pt x="524797" y="27401"/>
                </a:lnTo>
                <a:lnTo>
                  <a:pt x="592079" y="57640"/>
                </a:lnTo>
                <a:lnTo>
                  <a:pt x="653260" y="97574"/>
                </a:lnTo>
                <a:lnTo>
                  <a:pt x="707385" y="146205"/>
                </a:lnTo>
                <a:lnTo>
                  <a:pt x="753501" y="202535"/>
                </a:lnTo>
                <a:lnTo>
                  <a:pt x="790655" y="265564"/>
                </a:lnTo>
                <a:lnTo>
                  <a:pt x="817893" y="334296"/>
                </a:lnTo>
                <a:lnTo>
                  <a:pt x="834261" y="407732"/>
                </a:lnTo>
                <a:lnTo>
                  <a:pt x="838071" y="445901"/>
                </a:lnTo>
                <a:lnTo>
                  <a:pt x="838806" y="484873"/>
                </a:lnTo>
                <a:lnTo>
                  <a:pt x="836406" y="523775"/>
                </a:lnTo>
                <a:lnTo>
                  <a:pt x="830967" y="561745"/>
                </a:lnTo>
                <a:lnTo>
                  <a:pt x="811475" y="634410"/>
                </a:lnTo>
                <a:lnTo>
                  <a:pt x="781323" y="701910"/>
                </a:lnTo>
                <a:lnTo>
                  <a:pt x="741509" y="763290"/>
                </a:lnTo>
                <a:lnTo>
                  <a:pt x="693026" y="817592"/>
                </a:lnTo>
                <a:lnTo>
                  <a:pt x="636871" y="863861"/>
                </a:lnTo>
                <a:lnTo>
                  <a:pt x="574039" y="901141"/>
                </a:lnTo>
                <a:lnTo>
                  <a:pt x="505525" y="928474"/>
                </a:lnTo>
                <a:lnTo>
                  <a:pt x="432324" y="944905"/>
                </a:lnTo>
                <a:lnTo>
                  <a:pt x="394277" y="948733"/>
                </a:lnTo>
                <a:lnTo>
                  <a:pt x="355432" y="949477"/>
                </a:lnTo>
                <a:lnTo>
                  <a:pt x="316652" y="947073"/>
                </a:lnTo>
                <a:lnTo>
                  <a:pt x="278802" y="941622"/>
                </a:lnTo>
                <a:lnTo>
                  <a:pt x="206368" y="922077"/>
                </a:lnTo>
                <a:lnTo>
                  <a:pt x="139083" y="891840"/>
                </a:lnTo>
                <a:lnTo>
                  <a:pt x="77901" y="851908"/>
                </a:lnTo>
                <a:lnTo>
                  <a:pt x="23774" y="803279"/>
                </a:lnTo>
                <a:lnTo>
                  <a:pt x="0" y="776405"/>
                </a:lnTo>
              </a:path>
            </a:pathLst>
          </a:custGeom>
          <a:ln w="18567">
            <a:solidFill>
              <a:srgbClr val="0086B9"/>
            </a:solidFill>
          </a:ln>
        </p:spPr>
        <p:txBody>
          <a:bodyPr wrap="square" lIns="0" tIns="0" rIns="0" bIns="0" rtlCol="0"/>
          <a:lstStyle/>
          <a:p>
            <a:endParaRPr/>
          </a:p>
        </p:txBody>
      </p:sp>
      <p:sp>
        <p:nvSpPr>
          <p:cNvPr id="202" name="object 202"/>
          <p:cNvSpPr/>
          <p:nvPr/>
        </p:nvSpPr>
        <p:spPr>
          <a:xfrm>
            <a:off x="58356" y="286315"/>
            <a:ext cx="375920" cy="173990"/>
          </a:xfrm>
          <a:custGeom>
            <a:avLst/>
            <a:gdLst/>
            <a:ahLst/>
            <a:cxnLst/>
            <a:rect l="l" t="t" r="r" b="b"/>
            <a:pathLst>
              <a:path w="375920" h="173990">
                <a:moveTo>
                  <a:pt x="0" y="173671"/>
                </a:moveTo>
                <a:lnTo>
                  <a:pt x="38133" y="131887"/>
                </a:lnTo>
                <a:lnTo>
                  <a:pt x="94289" y="85615"/>
                </a:lnTo>
                <a:lnTo>
                  <a:pt x="157123" y="48333"/>
                </a:lnTo>
                <a:lnTo>
                  <a:pt x="225640" y="20999"/>
                </a:lnTo>
                <a:lnTo>
                  <a:pt x="298843" y="4569"/>
                </a:lnTo>
                <a:lnTo>
                  <a:pt x="336892" y="742"/>
                </a:lnTo>
                <a:lnTo>
                  <a:pt x="375739" y="0"/>
                </a:lnTo>
              </a:path>
            </a:pathLst>
          </a:custGeom>
          <a:ln w="18567">
            <a:solidFill>
              <a:srgbClr val="0086B9"/>
            </a:solidFill>
          </a:ln>
        </p:spPr>
        <p:txBody>
          <a:bodyPr wrap="square" lIns="0" tIns="0" rIns="0" bIns="0" rtlCol="0"/>
          <a:lstStyle/>
          <a:p>
            <a:endParaRPr/>
          </a:p>
        </p:txBody>
      </p:sp>
      <p:sp>
        <p:nvSpPr>
          <p:cNvPr id="203" name="object 203"/>
          <p:cNvSpPr/>
          <p:nvPr/>
        </p:nvSpPr>
        <p:spPr>
          <a:xfrm>
            <a:off x="135773" y="760300"/>
            <a:ext cx="382270" cy="173355"/>
          </a:xfrm>
          <a:custGeom>
            <a:avLst/>
            <a:gdLst/>
            <a:ahLst/>
            <a:cxnLst/>
            <a:rect l="l" t="t" r="r" b="b"/>
            <a:pathLst>
              <a:path w="382270" h="173355">
                <a:moveTo>
                  <a:pt x="252334" y="0"/>
                </a:moveTo>
                <a:lnTo>
                  <a:pt x="242273" y="521"/>
                </a:lnTo>
                <a:lnTo>
                  <a:pt x="232672" y="1672"/>
                </a:lnTo>
                <a:lnTo>
                  <a:pt x="222651" y="3355"/>
                </a:lnTo>
                <a:lnTo>
                  <a:pt x="197830" y="7931"/>
                </a:lnTo>
                <a:lnTo>
                  <a:pt x="181270" y="10628"/>
                </a:lnTo>
                <a:lnTo>
                  <a:pt x="165157" y="12581"/>
                </a:lnTo>
                <a:lnTo>
                  <a:pt x="149647" y="14032"/>
                </a:lnTo>
                <a:lnTo>
                  <a:pt x="108231" y="17031"/>
                </a:lnTo>
                <a:lnTo>
                  <a:pt x="96630" y="18130"/>
                </a:lnTo>
                <a:lnTo>
                  <a:pt x="54763" y="36958"/>
                </a:lnTo>
                <a:lnTo>
                  <a:pt x="21748" y="74425"/>
                </a:lnTo>
                <a:lnTo>
                  <a:pt x="0" y="105614"/>
                </a:lnTo>
                <a:lnTo>
                  <a:pt x="69760" y="173178"/>
                </a:lnTo>
                <a:lnTo>
                  <a:pt x="87890" y="155419"/>
                </a:lnTo>
                <a:lnTo>
                  <a:pt x="100698" y="143457"/>
                </a:lnTo>
                <a:lnTo>
                  <a:pt x="163935" y="130511"/>
                </a:lnTo>
                <a:lnTo>
                  <a:pt x="174952" y="130287"/>
                </a:lnTo>
                <a:lnTo>
                  <a:pt x="220203" y="128061"/>
                </a:lnTo>
                <a:lnTo>
                  <a:pt x="258958" y="123137"/>
                </a:lnTo>
                <a:lnTo>
                  <a:pt x="305393" y="102153"/>
                </a:lnTo>
                <a:lnTo>
                  <a:pt x="345809" y="76541"/>
                </a:lnTo>
                <a:lnTo>
                  <a:pt x="355181" y="69591"/>
                </a:lnTo>
                <a:lnTo>
                  <a:pt x="229173" y="69591"/>
                </a:lnTo>
                <a:lnTo>
                  <a:pt x="214228" y="68863"/>
                </a:lnTo>
                <a:lnTo>
                  <a:pt x="201488" y="67435"/>
                </a:lnTo>
                <a:lnTo>
                  <a:pt x="192028" y="65910"/>
                </a:lnTo>
                <a:lnTo>
                  <a:pt x="186923" y="64891"/>
                </a:lnTo>
                <a:lnTo>
                  <a:pt x="196765" y="61255"/>
                </a:lnTo>
                <a:lnTo>
                  <a:pt x="211434" y="56953"/>
                </a:lnTo>
                <a:lnTo>
                  <a:pt x="226053" y="52817"/>
                </a:lnTo>
                <a:lnTo>
                  <a:pt x="235743" y="49682"/>
                </a:lnTo>
                <a:lnTo>
                  <a:pt x="250985" y="40368"/>
                </a:lnTo>
                <a:lnTo>
                  <a:pt x="260294" y="29582"/>
                </a:lnTo>
                <a:lnTo>
                  <a:pt x="264376" y="18737"/>
                </a:lnTo>
                <a:lnTo>
                  <a:pt x="263939" y="9249"/>
                </a:lnTo>
                <a:lnTo>
                  <a:pt x="259689" y="2532"/>
                </a:lnTo>
                <a:lnTo>
                  <a:pt x="252334" y="0"/>
                </a:lnTo>
                <a:close/>
              </a:path>
              <a:path w="382270" h="173355">
                <a:moveTo>
                  <a:pt x="357543" y="24628"/>
                </a:moveTo>
                <a:lnTo>
                  <a:pt x="313238" y="41991"/>
                </a:lnTo>
                <a:lnTo>
                  <a:pt x="301101" y="48777"/>
                </a:lnTo>
                <a:lnTo>
                  <a:pt x="288804" y="55473"/>
                </a:lnTo>
                <a:lnTo>
                  <a:pt x="276490" y="61544"/>
                </a:lnTo>
                <a:lnTo>
                  <a:pt x="261379" y="66535"/>
                </a:lnTo>
                <a:lnTo>
                  <a:pt x="245249" y="69017"/>
                </a:lnTo>
                <a:lnTo>
                  <a:pt x="229173" y="69591"/>
                </a:lnTo>
                <a:lnTo>
                  <a:pt x="355181" y="69591"/>
                </a:lnTo>
                <a:lnTo>
                  <a:pt x="381955" y="45714"/>
                </a:lnTo>
                <a:lnTo>
                  <a:pt x="379682" y="33207"/>
                </a:lnTo>
                <a:lnTo>
                  <a:pt x="369880" y="26351"/>
                </a:lnTo>
                <a:lnTo>
                  <a:pt x="357543" y="24628"/>
                </a:lnTo>
                <a:close/>
              </a:path>
            </a:pathLst>
          </a:custGeom>
          <a:solidFill>
            <a:srgbClr val="00A4E4"/>
          </a:solidFill>
        </p:spPr>
        <p:txBody>
          <a:bodyPr wrap="square" lIns="0" tIns="0" rIns="0" bIns="0" rtlCol="0"/>
          <a:lstStyle/>
          <a:p>
            <a:endParaRPr/>
          </a:p>
        </p:txBody>
      </p:sp>
      <p:sp>
        <p:nvSpPr>
          <p:cNvPr id="204" name="object 204"/>
          <p:cNvSpPr/>
          <p:nvPr/>
        </p:nvSpPr>
        <p:spPr>
          <a:xfrm>
            <a:off x="331912" y="587093"/>
            <a:ext cx="382270" cy="173355"/>
          </a:xfrm>
          <a:custGeom>
            <a:avLst/>
            <a:gdLst/>
            <a:ahLst/>
            <a:cxnLst/>
            <a:rect l="l" t="t" r="r" b="b"/>
            <a:pathLst>
              <a:path w="382270" h="173354">
                <a:moveTo>
                  <a:pt x="356393" y="103599"/>
                </a:moveTo>
                <a:lnTo>
                  <a:pt x="152786" y="103599"/>
                </a:lnTo>
                <a:lnTo>
                  <a:pt x="167731" y="104328"/>
                </a:lnTo>
                <a:lnTo>
                  <a:pt x="180469" y="105756"/>
                </a:lnTo>
                <a:lnTo>
                  <a:pt x="189927" y="107281"/>
                </a:lnTo>
                <a:lnTo>
                  <a:pt x="195031" y="108300"/>
                </a:lnTo>
                <a:lnTo>
                  <a:pt x="185189" y="111936"/>
                </a:lnTo>
                <a:lnTo>
                  <a:pt x="170520" y="116238"/>
                </a:lnTo>
                <a:lnTo>
                  <a:pt x="155902" y="120373"/>
                </a:lnTo>
                <a:lnTo>
                  <a:pt x="146211" y="123509"/>
                </a:lnTo>
                <a:lnTo>
                  <a:pt x="130969" y="132823"/>
                </a:lnTo>
                <a:lnTo>
                  <a:pt x="121660" y="143609"/>
                </a:lnTo>
                <a:lnTo>
                  <a:pt x="117578" y="154453"/>
                </a:lnTo>
                <a:lnTo>
                  <a:pt x="118015" y="163941"/>
                </a:lnTo>
                <a:lnTo>
                  <a:pt x="122265" y="170659"/>
                </a:lnTo>
                <a:lnTo>
                  <a:pt x="129620" y="173191"/>
                </a:lnTo>
                <a:lnTo>
                  <a:pt x="139681" y="172670"/>
                </a:lnTo>
                <a:lnTo>
                  <a:pt x="149282" y="171519"/>
                </a:lnTo>
                <a:lnTo>
                  <a:pt x="159303" y="169835"/>
                </a:lnTo>
                <a:lnTo>
                  <a:pt x="184124" y="165260"/>
                </a:lnTo>
                <a:lnTo>
                  <a:pt x="200684" y="162563"/>
                </a:lnTo>
                <a:lnTo>
                  <a:pt x="216797" y="160610"/>
                </a:lnTo>
                <a:lnTo>
                  <a:pt x="232307" y="159158"/>
                </a:lnTo>
                <a:lnTo>
                  <a:pt x="273723" y="156160"/>
                </a:lnTo>
                <a:lnTo>
                  <a:pt x="285324" y="155061"/>
                </a:lnTo>
                <a:lnTo>
                  <a:pt x="327192" y="136228"/>
                </a:lnTo>
                <a:lnTo>
                  <a:pt x="350052" y="111647"/>
                </a:lnTo>
                <a:lnTo>
                  <a:pt x="356393" y="103599"/>
                </a:lnTo>
                <a:close/>
              </a:path>
              <a:path w="382270" h="173354">
                <a:moveTo>
                  <a:pt x="312194" y="0"/>
                </a:moveTo>
                <a:lnTo>
                  <a:pt x="281258" y="29728"/>
                </a:lnTo>
                <a:lnTo>
                  <a:pt x="218023" y="42679"/>
                </a:lnTo>
                <a:lnTo>
                  <a:pt x="207005" y="42903"/>
                </a:lnTo>
                <a:lnTo>
                  <a:pt x="142855" y="46358"/>
                </a:lnTo>
                <a:lnTo>
                  <a:pt x="91699" y="63125"/>
                </a:lnTo>
                <a:lnTo>
                  <a:pt x="48546" y="88100"/>
                </a:lnTo>
                <a:lnTo>
                  <a:pt x="15790" y="112268"/>
                </a:lnTo>
                <a:lnTo>
                  <a:pt x="0" y="127476"/>
                </a:lnTo>
                <a:lnTo>
                  <a:pt x="2275" y="139984"/>
                </a:lnTo>
                <a:lnTo>
                  <a:pt x="12083" y="146837"/>
                </a:lnTo>
                <a:lnTo>
                  <a:pt x="24424" y="148562"/>
                </a:lnTo>
                <a:lnTo>
                  <a:pt x="24602" y="148551"/>
                </a:lnTo>
                <a:lnTo>
                  <a:pt x="68716" y="131200"/>
                </a:lnTo>
                <a:lnTo>
                  <a:pt x="80853" y="124414"/>
                </a:lnTo>
                <a:lnTo>
                  <a:pt x="93150" y="117718"/>
                </a:lnTo>
                <a:lnTo>
                  <a:pt x="105465" y="111647"/>
                </a:lnTo>
                <a:lnTo>
                  <a:pt x="120579" y="106656"/>
                </a:lnTo>
                <a:lnTo>
                  <a:pt x="136711" y="104174"/>
                </a:lnTo>
                <a:lnTo>
                  <a:pt x="152786" y="103599"/>
                </a:lnTo>
                <a:lnTo>
                  <a:pt x="356393" y="103599"/>
                </a:lnTo>
                <a:lnTo>
                  <a:pt x="360206" y="98761"/>
                </a:lnTo>
                <a:lnTo>
                  <a:pt x="368975" y="86796"/>
                </a:lnTo>
                <a:lnTo>
                  <a:pt x="375838" y="76890"/>
                </a:lnTo>
                <a:lnTo>
                  <a:pt x="380322" y="70124"/>
                </a:lnTo>
                <a:lnTo>
                  <a:pt x="381955" y="67577"/>
                </a:lnTo>
                <a:lnTo>
                  <a:pt x="312194" y="0"/>
                </a:lnTo>
                <a:close/>
              </a:path>
            </a:pathLst>
          </a:custGeom>
          <a:solidFill>
            <a:srgbClr val="BCBEC0"/>
          </a:solidFill>
        </p:spPr>
        <p:txBody>
          <a:bodyPr wrap="square" lIns="0" tIns="0" rIns="0" bIns="0" rtlCol="0"/>
          <a:lstStyle/>
          <a:p>
            <a:endParaRPr/>
          </a:p>
        </p:txBody>
      </p:sp>
      <p:sp>
        <p:nvSpPr>
          <p:cNvPr id="205" name="object 205"/>
          <p:cNvSpPr/>
          <p:nvPr/>
        </p:nvSpPr>
        <p:spPr>
          <a:xfrm>
            <a:off x="67842" y="873808"/>
            <a:ext cx="129539" cy="128270"/>
          </a:xfrm>
          <a:custGeom>
            <a:avLst/>
            <a:gdLst/>
            <a:ahLst/>
            <a:cxnLst/>
            <a:rect l="l" t="t" r="r" b="b"/>
            <a:pathLst>
              <a:path w="129539" h="128269">
                <a:moveTo>
                  <a:pt x="43103" y="0"/>
                </a:moveTo>
                <a:lnTo>
                  <a:pt x="0" y="44538"/>
                </a:lnTo>
                <a:lnTo>
                  <a:pt x="86258" y="128016"/>
                </a:lnTo>
                <a:lnTo>
                  <a:pt x="129362" y="83464"/>
                </a:lnTo>
                <a:lnTo>
                  <a:pt x="43103" y="0"/>
                </a:lnTo>
                <a:close/>
              </a:path>
            </a:pathLst>
          </a:custGeom>
          <a:solidFill>
            <a:srgbClr val="00A4E4"/>
          </a:solidFill>
        </p:spPr>
        <p:txBody>
          <a:bodyPr wrap="square" lIns="0" tIns="0" rIns="0" bIns="0" rtlCol="0"/>
          <a:lstStyle/>
          <a:p>
            <a:endParaRPr/>
          </a:p>
        </p:txBody>
      </p:sp>
      <p:sp>
        <p:nvSpPr>
          <p:cNvPr id="206" name="object 206"/>
          <p:cNvSpPr/>
          <p:nvPr/>
        </p:nvSpPr>
        <p:spPr>
          <a:xfrm>
            <a:off x="650591" y="521496"/>
            <a:ext cx="128270" cy="125730"/>
          </a:xfrm>
          <a:custGeom>
            <a:avLst/>
            <a:gdLst/>
            <a:ahLst/>
            <a:cxnLst/>
            <a:rect l="l" t="t" r="r" b="b"/>
            <a:pathLst>
              <a:path w="128270" h="125729">
                <a:moveTo>
                  <a:pt x="40881" y="0"/>
                </a:moveTo>
                <a:lnTo>
                  <a:pt x="0" y="41706"/>
                </a:lnTo>
                <a:lnTo>
                  <a:pt x="87388" y="125171"/>
                </a:lnTo>
                <a:lnTo>
                  <a:pt x="128270" y="83464"/>
                </a:lnTo>
                <a:lnTo>
                  <a:pt x="40881" y="0"/>
                </a:lnTo>
                <a:close/>
              </a:path>
            </a:pathLst>
          </a:custGeom>
          <a:solidFill>
            <a:srgbClr val="BCBEC0"/>
          </a:solidFill>
        </p:spPr>
        <p:txBody>
          <a:bodyPr wrap="square" lIns="0" tIns="0" rIns="0" bIns="0" rtlCol="0"/>
          <a:lstStyle/>
          <a:p>
            <a:endParaRPr/>
          </a:p>
        </p:txBody>
      </p:sp>
      <p:sp>
        <p:nvSpPr>
          <p:cNvPr id="207" name="object 207"/>
          <p:cNvSpPr txBox="1">
            <a:spLocks noGrp="1"/>
          </p:cNvSpPr>
          <p:nvPr>
            <p:ph type="title"/>
          </p:nvPr>
        </p:nvSpPr>
        <p:spPr>
          <a:prstGeom prst="rect">
            <a:avLst/>
          </a:prstGeom>
        </p:spPr>
        <p:txBody>
          <a:bodyPr vert="horz" wrap="square" lIns="0" tIns="0" rIns="0" bIns="0" rtlCol="0">
            <a:spAutoFit/>
          </a:bodyPr>
          <a:lstStyle/>
          <a:p>
            <a:pPr marL="959485">
              <a:lnSpc>
                <a:spcPts val="1485"/>
              </a:lnSpc>
            </a:pPr>
            <a:r>
              <a:rPr spc="-30" dirty="0"/>
              <a:t>M</a:t>
            </a:r>
            <a:r>
              <a:rPr spc="-45" dirty="0"/>
              <a:t>e</a:t>
            </a:r>
            <a:r>
              <a:rPr spc="-65" dirty="0"/>
              <a:t>n</a:t>
            </a:r>
            <a:r>
              <a:rPr spc="-80" dirty="0"/>
              <a:t>t</a:t>
            </a:r>
            <a:r>
              <a:rPr spc="5" dirty="0"/>
              <a:t>o</a:t>
            </a:r>
            <a:r>
              <a:rPr spc="-75" dirty="0"/>
              <a:t>r</a:t>
            </a:r>
            <a:r>
              <a:rPr spc="-60" dirty="0"/>
              <a:t>i</a:t>
            </a:r>
            <a:r>
              <a:rPr spc="-40" dirty="0"/>
              <a:t>n</a:t>
            </a:r>
            <a:r>
              <a:rPr spc="-35" dirty="0"/>
              <a:t>g</a:t>
            </a:r>
            <a:r>
              <a:rPr spc="-65" dirty="0"/>
              <a:t> </a:t>
            </a:r>
            <a:r>
              <a:rPr spc="-100" dirty="0"/>
              <a:t>R</a:t>
            </a:r>
            <a:r>
              <a:rPr spc="-55" dirty="0"/>
              <a:t>i</a:t>
            </a:r>
            <a:r>
              <a:rPr spc="-85" dirty="0"/>
              <a:t>s</a:t>
            </a:r>
            <a:r>
              <a:rPr spc="-60" dirty="0"/>
              <a:t>i</a:t>
            </a:r>
            <a:r>
              <a:rPr spc="-40" dirty="0"/>
              <a:t>n</a:t>
            </a:r>
            <a:r>
              <a:rPr spc="-55" dirty="0"/>
              <a:t>g</a:t>
            </a:r>
            <a:r>
              <a:rPr spc="15" dirty="0"/>
              <a:t>-</a:t>
            </a:r>
            <a:r>
              <a:rPr spc="-100" dirty="0"/>
              <a:t>R</a:t>
            </a:r>
            <a:r>
              <a:rPr spc="-55" dirty="0"/>
              <a:t>i</a:t>
            </a:r>
            <a:r>
              <a:rPr spc="-85" dirty="0"/>
              <a:t>s</a:t>
            </a:r>
            <a:r>
              <a:rPr spc="-65" dirty="0"/>
              <a:t>k </a:t>
            </a:r>
            <a:r>
              <a:rPr spc="-125" dirty="0"/>
              <a:t>S</a:t>
            </a:r>
            <a:r>
              <a:rPr spc="-70" dirty="0"/>
              <a:t>t</a:t>
            </a:r>
            <a:r>
              <a:rPr spc="-45" dirty="0"/>
              <a:t>u</a:t>
            </a:r>
            <a:r>
              <a:rPr spc="-30" dirty="0"/>
              <a:t>d</a:t>
            </a:r>
            <a:r>
              <a:rPr spc="-45" dirty="0"/>
              <a:t>e</a:t>
            </a:r>
            <a:r>
              <a:rPr spc="-65" dirty="0"/>
              <a:t>n</a:t>
            </a:r>
            <a:r>
              <a:rPr spc="-50" dirty="0"/>
              <a:t>t</a:t>
            </a:r>
            <a:r>
              <a:rPr spc="-65" dirty="0"/>
              <a:t> </a:t>
            </a:r>
            <a:r>
              <a:rPr spc="25" dirty="0"/>
              <a:t>G</a:t>
            </a:r>
            <a:r>
              <a:rPr spc="-65" dirty="0"/>
              <a:t>r</a:t>
            </a:r>
            <a:r>
              <a:rPr spc="5" dirty="0"/>
              <a:t>o</a:t>
            </a:r>
            <a:r>
              <a:rPr spc="-50" dirty="0"/>
              <a:t>u</a:t>
            </a:r>
            <a:r>
              <a:rPr spc="-35" dirty="0"/>
              <a:t>p</a:t>
            </a:r>
            <a:r>
              <a:rPr spc="-80" dirty="0"/>
              <a:t>s</a:t>
            </a:r>
          </a:p>
        </p:txBody>
      </p:sp>
      <p:sp>
        <p:nvSpPr>
          <p:cNvPr id="208" name="object 208"/>
          <p:cNvSpPr txBox="1">
            <a:spLocks noGrp="1"/>
          </p:cNvSpPr>
          <p:nvPr>
            <p:ph type="body" idx="1"/>
          </p:nvPr>
        </p:nvSpPr>
        <p:spPr>
          <a:prstGeom prst="rect">
            <a:avLst/>
          </a:prstGeom>
        </p:spPr>
        <p:txBody>
          <a:bodyPr vert="horz" wrap="square" lIns="0" tIns="0" rIns="0" bIns="0" rtlCol="0">
            <a:spAutoFit/>
          </a:bodyPr>
          <a:lstStyle/>
          <a:p>
            <a:pPr marL="777875" marR="5080">
              <a:lnSpc>
                <a:spcPct val="108300"/>
              </a:lnSpc>
            </a:pPr>
            <a:r>
              <a:rPr spc="-90" dirty="0"/>
              <a:t>T</a:t>
            </a:r>
            <a:r>
              <a:rPr spc="-25" dirty="0"/>
              <a:t>a</a:t>
            </a:r>
            <a:r>
              <a:rPr spc="35" dirty="0"/>
              <a:t>l</a:t>
            </a:r>
            <a:r>
              <a:rPr dirty="0"/>
              <a:t>e</a:t>
            </a:r>
            <a:r>
              <a:rPr spc="35" dirty="0"/>
              <a:t>n</a:t>
            </a:r>
            <a:r>
              <a:rPr spc="65" dirty="0"/>
              <a:t>t</a:t>
            </a:r>
            <a:r>
              <a:rPr spc="0" dirty="0"/>
              <a:t>e</a:t>
            </a:r>
            <a:r>
              <a:rPr spc="50" dirty="0"/>
              <a:t>d</a:t>
            </a:r>
            <a:r>
              <a:rPr spc="-25" dirty="0"/>
              <a:t>, </a:t>
            </a:r>
            <a:r>
              <a:rPr spc="45" dirty="0"/>
              <a:t>h</a:t>
            </a:r>
            <a:r>
              <a:rPr spc="25" dirty="0"/>
              <a:t>i</a:t>
            </a:r>
            <a:r>
              <a:rPr spc="35" dirty="0"/>
              <a:t>gh</a:t>
            </a:r>
            <a:r>
              <a:rPr spc="110" dirty="0"/>
              <a:t>-</a:t>
            </a:r>
            <a:r>
              <a:rPr spc="-25" dirty="0"/>
              <a:t>a</a:t>
            </a:r>
            <a:r>
              <a:rPr spc="40" dirty="0"/>
              <a:t>c</a:t>
            </a:r>
            <a:r>
              <a:rPr spc="45" dirty="0"/>
              <a:t>h</a:t>
            </a:r>
            <a:r>
              <a:rPr spc="30" dirty="0"/>
              <a:t>i</a:t>
            </a:r>
            <a:r>
              <a:rPr spc="-10" dirty="0"/>
              <a:t>e</a:t>
            </a:r>
            <a:r>
              <a:rPr spc="5" dirty="0"/>
              <a:t>v</a:t>
            </a:r>
            <a:r>
              <a:rPr spc="25" dirty="0"/>
              <a:t>i</a:t>
            </a:r>
            <a:r>
              <a:rPr spc="50" dirty="0"/>
              <a:t>n</a:t>
            </a:r>
            <a:r>
              <a:rPr spc="35" dirty="0"/>
              <a:t>g</a:t>
            </a:r>
            <a:r>
              <a:rPr spc="-25" dirty="0"/>
              <a:t> </a:t>
            </a:r>
            <a:r>
              <a:rPr spc="-50" dirty="0"/>
              <a:t>s</a:t>
            </a:r>
            <a:r>
              <a:rPr spc="70" dirty="0"/>
              <a:t>t</a:t>
            </a:r>
            <a:r>
              <a:rPr spc="45" dirty="0"/>
              <a:t>u</a:t>
            </a:r>
            <a:r>
              <a:rPr spc="50" dirty="0"/>
              <a:t>d</a:t>
            </a:r>
            <a:r>
              <a:rPr dirty="0"/>
              <a:t>e</a:t>
            </a:r>
            <a:r>
              <a:rPr spc="35" dirty="0"/>
              <a:t>n</a:t>
            </a:r>
            <a:r>
              <a:rPr spc="90" dirty="0"/>
              <a:t>t</a:t>
            </a:r>
            <a:r>
              <a:rPr spc="-55" dirty="0"/>
              <a:t>s</a:t>
            </a:r>
            <a:r>
              <a:rPr spc="-25" dirty="0"/>
              <a:t> </a:t>
            </a:r>
            <a:r>
              <a:rPr spc="-55" dirty="0"/>
              <a:t>s</a:t>
            </a:r>
            <a:r>
              <a:rPr spc="0" dirty="0"/>
              <a:t>e</a:t>
            </a:r>
            <a:r>
              <a:rPr dirty="0"/>
              <a:t>e</a:t>
            </a:r>
            <a:r>
              <a:rPr spc="25" dirty="0"/>
              <a:t>k</a:t>
            </a:r>
            <a:r>
              <a:rPr spc="-25" dirty="0"/>
              <a:t> </a:t>
            </a:r>
            <a:r>
              <a:rPr spc="70" dirty="0"/>
              <a:t>o</a:t>
            </a:r>
            <a:r>
              <a:rPr spc="60" dirty="0"/>
              <a:t>ut</a:t>
            </a:r>
            <a:r>
              <a:rPr spc="40" dirty="0"/>
              <a:t> </a:t>
            </a:r>
            <a:r>
              <a:rPr spc="85" dirty="0"/>
              <a:t>m</a:t>
            </a:r>
            <a:r>
              <a:rPr dirty="0"/>
              <a:t>e</a:t>
            </a:r>
            <a:r>
              <a:rPr spc="35" dirty="0"/>
              <a:t>n</a:t>
            </a:r>
            <a:r>
              <a:rPr spc="65" dirty="0"/>
              <a:t>to</a:t>
            </a:r>
            <a:r>
              <a:rPr spc="45" dirty="0"/>
              <a:t>r</a:t>
            </a:r>
            <a:r>
              <a:rPr spc="-55" dirty="0"/>
              <a:t>s</a:t>
            </a:r>
            <a:r>
              <a:rPr spc="45" dirty="0"/>
              <a:t>h</a:t>
            </a:r>
            <a:r>
              <a:rPr spc="25" dirty="0"/>
              <a:t>i</a:t>
            </a:r>
            <a:r>
              <a:rPr spc="40" dirty="0"/>
              <a:t>p</a:t>
            </a:r>
            <a:r>
              <a:rPr spc="-25" dirty="0"/>
              <a:t> </a:t>
            </a:r>
            <a:r>
              <a:rPr spc="65" dirty="0"/>
              <a:t>o</a:t>
            </a:r>
            <a:r>
              <a:rPr spc="45" dirty="0"/>
              <a:t>p</a:t>
            </a:r>
            <a:r>
              <a:rPr spc="50" dirty="0"/>
              <a:t>p</a:t>
            </a:r>
            <a:r>
              <a:rPr spc="65" dirty="0"/>
              <a:t>o</a:t>
            </a:r>
            <a:r>
              <a:rPr spc="55" dirty="0"/>
              <a:t>r</a:t>
            </a:r>
            <a:r>
              <a:rPr spc="70" dirty="0"/>
              <a:t>t</a:t>
            </a:r>
            <a:r>
              <a:rPr spc="40" dirty="0"/>
              <a:t>u</a:t>
            </a:r>
            <a:r>
              <a:rPr spc="45" dirty="0"/>
              <a:t>ni</a:t>
            </a:r>
            <a:r>
              <a:rPr spc="50" dirty="0"/>
              <a:t>t</a:t>
            </a:r>
            <a:r>
              <a:rPr spc="30" dirty="0"/>
              <a:t>i</a:t>
            </a:r>
            <a:r>
              <a:rPr dirty="0"/>
              <a:t>e</a:t>
            </a:r>
            <a:r>
              <a:rPr spc="-55" dirty="0"/>
              <a:t>s</a:t>
            </a:r>
            <a:r>
              <a:rPr spc="-25" dirty="0"/>
              <a:t> </a:t>
            </a:r>
            <a:r>
              <a:rPr spc="65" dirty="0"/>
              <a:t>o</a:t>
            </a:r>
            <a:r>
              <a:rPr spc="45" dirty="0"/>
              <a:t>n</a:t>
            </a:r>
            <a:r>
              <a:rPr spc="-25" dirty="0"/>
              <a:t> </a:t>
            </a:r>
            <a:r>
              <a:rPr spc="75" dirty="0"/>
              <a:t>t</a:t>
            </a:r>
            <a:r>
              <a:rPr spc="50" dirty="0"/>
              <a:t>h</a:t>
            </a:r>
            <a:r>
              <a:rPr dirty="0"/>
              <a:t>e</a:t>
            </a:r>
            <a:r>
              <a:rPr spc="25" dirty="0"/>
              <a:t>i</a:t>
            </a:r>
            <a:r>
              <a:rPr spc="40" dirty="0"/>
              <a:t>r</a:t>
            </a:r>
            <a:r>
              <a:rPr spc="-25" dirty="0"/>
              <a:t> </a:t>
            </a:r>
            <a:r>
              <a:rPr spc="55" dirty="0"/>
              <a:t>o</a:t>
            </a:r>
            <a:r>
              <a:rPr spc="90" dirty="0"/>
              <a:t>w</a:t>
            </a:r>
            <a:r>
              <a:rPr spc="50" dirty="0"/>
              <a:t>n</a:t>
            </a:r>
            <a:r>
              <a:rPr spc="-25" dirty="0"/>
              <a:t>, </a:t>
            </a:r>
            <a:r>
              <a:rPr spc="45" dirty="0"/>
              <a:t>b</a:t>
            </a:r>
            <a:r>
              <a:rPr spc="60" dirty="0"/>
              <a:t>ut</a:t>
            </a:r>
            <a:r>
              <a:rPr spc="-25" dirty="0"/>
              <a:t> </a:t>
            </a:r>
            <a:r>
              <a:rPr spc="85" dirty="0"/>
              <a:t>m</a:t>
            </a:r>
            <a:r>
              <a:rPr spc="-30" dirty="0"/>
              <a:t>a</a:t>
            </a:r>
            <a:r>
              <a:rPr spc="35" dirty="0"/>
              <a:t>n</a:t>
            </a:r>
            <a:r>
              <a:rPr spc="10" dirty="0"/>
              <a:t>y</a:t>
            </a:r>
            <a:r>
              <a:rPr spc="5" dirty="0"/>
              <a:t> </a:t>
            </a:r>
            <a:r>
              <a:rPr spc="50" dirty="0"/>
              <a:t>d</a:t>
            </a:r>
            <a:r>
              <a:rPr spc="65" dirty="0"/>
              <a:t>o</a:t>
            </a:r>
            <a:r>
              <a:rPr spc="35" dirty="0"/>
              <a:t>n</a:t>
            </a:r>
            <a:r>
              <a:rPr dirty="0"/>
              <a:t>’</a:t>
            </a:r>
            <a:r>
              <a:rPr spc="80" dirty="0"/>
              <a:t>t</a:t>
            </a:r>
            <a:r>
              <a:rPr spc="-25" dirty="0"/>
              <a:t> </a:t>
            </a:r>
            <a:r>
              <a:rPr dirty="0"/>
              <a:t>e</a:t>
            </a:r>
            <a:r>
              <a:rPr spc="-50" dirty="0"/>
              <a:t>s</a:t>
            </a:r>
            <a:r>
              <a:rPr spc="85" dirty="0"/>
              <a:t>t</a:t>
            </a:r>
            <a:r>
              <a:rPr spc="-30" dirty="0"/>
              <a:t>a</a:t>
            </a:r>
            <a:r>
              <a:rPr spc="45" dirty="0"/>
              <a:t>b</a:t>
            </a:r>
            <a:r>
              <a:rPr spc="40" dirty="0"/>
              <a:t>l</a:t>
            </a:r>
            <a:r>
              <a:rPr spc="25" dirty="0"/>
              <a:t>i</a:t>
            </a:r>
            <a:r>
              <a:rPr spc="-55" dirty="0"/>
              <a:t>s</a:t>
            </a:r>
            <a:r>
              <a:rPr spc="45" dirty="0"/>
              <a:t>h</a:t>
            </a:r>
            <a:r>
              <a:rPr spc="-25" dirty="0"/>
              <a:t> </a:t>
            </a:r>
            <a:r>
              <a:rPr spc="35" dirty="0"/>
              <a:t>c</a:t>
            </a:r>
            <a:r>
              <a:rPr spc="65" dirty="0"/>
              <a:t>o</a:t>
            </a:r>
            <a:r>
              <a:rPr spc="50" dirty="0"/>
              <a:t>nn</a:t>
            </a:r>
            <a:r>
              <a:rPr dirty="0"/>
              <a:t>e</a:t>
            </a:r>
            <a:r>
              <a:rPr spc="50" dirty="0"/>
              <a:t>c</a:t>
            </a:r>
            <a:r>
              <a:rPr spc="75" dirty="0"/>
              <a:t>t</a:t>
            </a:r>
            <a:r>
              <a:rPr spc="30" dirty="0"/>
              <a:t>i</a:t>
            </a:r>
            <a:r>
              <a:rPr spc="65" dirty="0"/>
              <a:t>o</a:t>
            </a:r>
            <a:r>
              <a:rPr spc="45" dirty="0"/>
              <a:t>n</a:t>
            </a:r>
            <a:r>
              <a:rPr spc="-55" dirty="0"/>
              <a:t>s</a:t>
            </a:r>
            <a:r>
              <a:rPr spc="-25" dirty="0"/>
              <a:t> </a:t>
            </a:r>
            <a:r>
              <a:rPr spc="90" dirty="0"/>
              <a:t>w</a:t>
            </a:r>
            <a:r>
              <a:rPr spc="45" dirty="0"/>
              <a:t>i</a:t>
            </a:r>
            <a:r>
              <a:rPr spc="50" dirty="0"/>
              <a:t>t</a:t>
            </a:r>
            <a:r>
              <a:rPr spc="45" dirty="0"/>
              <a:t>h</a:t>
            </a:r>
            <a:r>
              <a:rPr spc="-25" dirty="0"/>
              <a:t> </a:t>
            </a:r>
            <a:r>
              <a:rPr spc="55" dirty="0"/>
              <a:t>f</a:t>
            </a:r>
            <a:r>
              <a:rPr spc="-25" dirty="0"/>
              <a:t>a</a:t>
            </a:r>
            <a:r>
              <a:rPr spc="40" dirty="0"/>
              <a:t>cu</a:t>
            </a:r>
            <a:r>
              <a:rPr spc="30" dirty="0"/>
              <a:t>l</a:t>
            </a:r>
            <a:r>
              <a:rPr spc="100" dirty="0"/>
              <a:t>t</a:t>
            </a:r>
            <a:r>
              <a:rPr spc="10" dirty="0"/>
              <a:t>y</a:t>
            </a:r>
            <a:r>
              <a:rPr spc="-25" dirty="0"/>
              <a:t> </a:t>
            </a:r>
            <a:r>
              <a:rPr spc="40" dirty="0"/>
              <a:t>u</a:t>
            </a:r>
            <a:r>
              <a:rPr spc="35" dirty="0"/>
              <a:t>n</a:t>
            </a:r>
            <a:r>
              <a:rPr spc="75" dirty="0"/>
              <a:t>t</a:t>
            </a:r>
            <a:r>
              <a:rPr spc="25" dirty="0"/>
              <a:t>i</a:t>
            </a:r>
            <a:r>
              <a:rPr spc="40" dirty="0"/>
              <a:t>l</a:t>
            </a:r>
            <a:r>
              <a:rPr spc="-25" dirty="0"/>
              <a:t> </a:t>
            </a:r>
            <a:r>
              <a:rPr spc="45" dirty="0"/>
              <a:t>i</a:t>
            </a:r>
            <a:r>
              <a:rPr spc="75" dirty="0"/>
              <a:t>t</a:t>
            </a:r>
            <a:r>
              <a:rPr spc="-25" dirty="0"/>
              <a:t>’</a:t>
            </a:r>
            <a:r>
              <a:rPr spc="-55" dirty="0"/>
              <a:t>s</a:t>
            </a:r>
            <a:r>
              <a:rPr spc="-30" dirty="0"/>
              <a:t> </a:t>
            </a:r>
            <a:r>
              <a:rPr spc="65" dirty="0"/>
              <a:t>t</a:t>
            </a:r>
            <a:r>
              <a:rPr spc="70" dirty="0"/>
              <a:t>o</a:t>
            </a:r>
            <a:r>
              <a:rPr spc="65" dirty="0"/>
              <a:t>o</a:t>
            </a:r>
            <a:r>
              <a:rPr spc="-25" dirty="0"/>
              <a:t> </a:t>
            </a:r>
            <a:r>
              <a:rPr spc="50" dirty="0"/>
              <a:t>l</a:t>
            </a:r>
            <a:r>
              <a:rPr spc="-40" dirty="0"/>
              <a:t>a</a:t>
            </a:r>
            <a:r>
              <a:rPr spc="10" dirty="0"/>
              <a:t>t</a:t>
            </a:r>
            <a:r>
              <a:rPr spc="55" dirty="0"/>
              <a:t>e</a:t>
            </a:r>
            <a:r>
              <a:rPr spc="-25" dirty="0"/>
              <a:t>. </a:t>
            </a:r>
            <a:r>
              <a:rPr i="1" spc="30" dirty="0">
                <a:latin typeface="Arial"/>
                <a:cs typeface="Arial"/>
              </a:rPr>
              <a:t>H</a:t>
            </a:r>
            <a:r>
              <a:rPr i="1" spc="55" dirty="0">
                <a:latin typeface="Arial"/>
                <a:cs typeface="Arial"/>
              </a:rPr>
              <a:t>o</a:t>
            </a:r>
            <a:r>
              <a:rPr i="1" spc="85" dirty="0">
                <a:latin typeface="Arial"/>
                <a:cs typeface="Arial"/>
              </a:rPr>
              <a:t>w</a:t>
            </a:r>
            <a:r>
              <a:rPr i="1" spc="-25" dirty="0">
                <a:latin typeface="Arial"/>
                <a:cs typeface="Arial"/>
              </a:rPr>
              <a:t> </a:t>
            </a:r>
            <a:r>
              <a:rPr i="1" spc="45" dirty="0">
                <a:latin typeface="Arial"/>
                <a:cs typeface="Arial"/>
              </a:rPr>
              <a:t>c</a:t>
            </a:r>
            <a:r>
              <a:rPr i="1" spc="-35" dirty="0">
                <a:latin typeface="Arial"/>
                <a:cs typeface="Arial"/>
              </a:rPr>
              <a:t>a</a:t>
            </a:r>
            <a:r>
              <a:rPr i="1" spc="45" dirty="0">
                <a:latin typeface="Arial"/>
                <a:cs typeface="Arial"/>
              </a:rPr>
              <a:t>n</a:t>
            </a:r>
            <a:r>
              <a:rPr i="1" spc="-25" dirty="0">
                <a:latin typeface="Arial"/>
                <a:cs typeface="Arial"/>
              </a:rPr>
              <a:t> </a:t>
            </a:r>
            <a:r>
              <a:rPr i="1" spc="75" dirty="0">
                <a:latin typeface="Arial"/>
                <a:cs typeface="Arial"/>
              </a:rPr>
              <a:t>w</a:t>
            </a:r>
            <a:r>
              <a:rPr i="1" spc="-5" dirty="0">
                <a:latin typeface="Arial"/>
                <a:cs typeface="Arial"/>
              </a:rPr>
              <a:t>e</a:t>
            </a:r>
            <a:r>
              <a:rPr i="1" spc="-25" dirty="0">
                <a:latin typeface="Arial"/>
                <a:cs typeface="Arial"/>
              </a:rPr>
              <a:t> </a:t>
            </a:r>
            <a:r>
              <a:rPr i="1" dirty="0">
                <a:latin typeface="Arial"/>
                <a:cs typeface="Arial"/>
              </a:rPr>
              <a:t>e</a:t>
            </a:r>
            <a:r>
              <a:rPr i="1" spc="45" dirty="0">
                <a:latin typeface="Arial"/>
                <a:cs typeface="Arial"/>
              </a:rPr>
              <a:t>n</a:t>
            </a:r>
            <a:r>
              <a:rPr i="1" spc="35" dirty="0">
                <a:latin typeface="Arial"/>
                <a:cs typeface="Arial"/>
              </a:rPr>
              <a:t>g</a:t>
            </a:r>
            <a:r>
              <a:rPr i="1" spc="-35" dirty="0">
                <a:latin typeface="Arial"/>
                <a:cs typeface="Arial"/>
              </a:rPr>
              <a:t>a</a:t>
            </a:r>
            <a:r>
              <a:rPr i="1" spc="35" dirty="0">
                <a:latin typeface="Arial"/>
                <a:cs typeface="Arial"/>
              </a:rPr>
              <a:t>g</a:t>
            </a:r>
            <a:r>
              <a:rPr i="1" spc="-5" dirty="0">
                <a:latin typeface="Arial"/>
                <a:cs typeface="Arial"/>
              </a:rPr>
              <a:t>e</a:t>
            </a:r>
            <a:r>
              <a:rPr i="1" spc="-25" dirty="0">
                <a:latin typeface="Arial"/>
                <a:cs typeface="Arial"/>
              </a:rPr>
              <a:t> </a:t>
            </a:r>
            <a:r>
              <a:rPr i="1" spc="80" dirty="0">
                <a:latin typeface="Arial"/>
                <a:cs typeface="Arial"/>
              </a:rPr>
              <a:t>m</a:t>
            </a:r>
            <a:r>
              <a:rPr i="1" spc="65" dirty="0">
                <a:latin typeface="Arial"/>
                <a:cs typeface="Arial"/>
              </a:rPr>
              <a:t>o</a:t>
            </a:r>
            <a:r>
              <a:rPr i="1" spc="35" dirty="0">
                <a:latin typeface="Arial"/>
                <a:cs typeface="Arial"/>
              </a:rPr>
              <a:t>r</a:t>
            </a:r>
            <a:r>
              <a:rPr i="1" spc="-5" dirty="0">
                <a:latin typeface="Arial"/>
                <a:cs typeface="Arial"/>
              </a:rPr>
              <a:t>e</a:t>
            </a:r>
            <a:r>
              <a:rPr i="1" spc="-25" dirty="0">
                <a:latin typeface="Arial"/>
                <a:cs typeface="Arial"/>
              </a:rPr>
              <a:t> </a:t>
            </a:r>
            <a:r>
              <a:rPr i="1" spc="-60" dirty="0">
                <a:latin typeface="Arial"/>
                <a:cs typeface="Arial"/>
              </a:rPr>
              <a:t>s</a:t>
            </a:r>
            <a:r>
              <a:rPr i="1" spc="65" dirty="0">
                <a:latin typeface="Arial"/>
                <a:cs typeface="Arial"/>
              </a:rPr>
              <a:t>t</a:t>
            </a:r>
            <a:r>
              <a:rPr i="1" spc="40" dirty="0">
                <a:latin typeface="Arial"/>
                <a:cs typeface="Arial"/>
              </a:rPr>
              <a:t>ud</a:t>
            </a:r>
            <a:r>
              <a:rPr i="1" dirty="0">
                <a:latin typeface="Arial"/>
                <a:cs typeface="Arial"/>
              </a:rPr>
              <a:t>e</a:t>
            </a:r>
            <a:r>
              <a:rPr i="1" spc="35" dirty="0">
                <a:latin typeface="Arial"/>
                <a:cs typeface="Arial"/>
              </a:rPr>
              <a:t>n</a:t>
            </a:r>
            <a:r>
              <a:rPr i="1" spc="85" dirty="0">
                <a:latin typeface="Arial"/>
                <a:cs typeface="Arial"/>
              </a:rPr>
              <a:t>t</a:t>
            </a:r>
            <a:r>
              <a:rPr i="1" spc="-60" dirty="0">
                <a:latin typeface="Arial"/>
                <a:cs typeface="Arial"/>
              </a:rPr>
              <a:t>s</a:t>
            </a:r>
          </a:p>
          <a:p>
            <a:pPr marL="777875">
              <a:lnSpc>
                <a:spcPts val="1190"/>
              </a:lnSpc>
              <a:spcBef>
                <a:spcPts val="100"/>
              </a:spcBef>
            </a:pPr>
            <a:r>
              <a:rPr i="1" spc="35" dirty="0">
                <a:latin typeface="Arial"/>
                <a:cs typeface="Arial"/>
              </a:rPr>
              <a:t>in</a:t>
            </a:r>
            <a:r>
              <a:rPr i="1" spc="-25" dirty="0">
                <a:latin typeface="Arial"/>
                <a:cs typeface="Arial"/>
              </a:rPr>
              <a:t> </a:t>
            </a:r>
            <a:r>
              <a:rPr i="1" spc="75" dirty="0">
                <a:latin typeface="Arial"/>
                <a:cs typeface="Arial"/>
              </a:rPr>
              <a:t>m</a:t>
            </a:r>
            <a:r>
              <a:rPr i="1" dirty="0">
                <a:latin typeface="Arial"/>
                <a:cs typeface="Arial"/>
              </a:rPr>
              <a:t>e</a:t>
            </a:r>
            <a:r>
              <a:rPr i="1" spc="-35" dirty="0">
                <a:latin typeface="Arial"/>
                <a:cs typeface="Arial"/>
              </a:rPr>
              <a:t>a</a:t>
            </a:r>
            <a:r>
              <a:rPr i="1" spc="45" dirty="0">
                <a:latin typeface="Arial"/>
                <a:cs typeface="Arial"/>
              </a:rPr>
              <a:t>n</a:t>
            </a:r>
            <a:r>
              <a:rPr i="1" spc="35" dirty="0">
                <a:latin typeface="Arial"/>
                <a:cs typeface="Arial"/>
              </a:rPr>
              <a:t>in</a:t>
            </a:r>
            <a:r>
              <a:rPr i="1" spc="30" dirty="0">
                <a:latin typeface="Arial"/>
                <a:cs typeface="Arial"/>
              </a:rPr>
              <a:t>g</a:t>
            </a:r>
            <a:r>
              <a:rPr i="1" spc="55" dirty="0">
                <a:latin typeface="Arial"/>
                <a:cs typeface="Arial"/>
              </a:rPr>
              <a:t>f</a:t>
            </a:r>
            <a:r>
              <a:rPr i="1" spc="40" dirty="0">
                <a:latin typeface="Arial"/>
                <a:cs typeface="Arial"/>
              </a:rPr>
              <a:t>ul</a:t>
            </a:r>
            <a:r>
              <a:rPr i="1" spc="-25" dirty="0">
                <a:latin typeface="Arial"/>
                <a:cs typeface="Arial"/>
              </a:rPr>
              <a:t> </a:t>
            </a:r>
            <a:r>
              <a:rPr i="1" spc="20" dirty="0">
                <a:latin typeface="Arial"/>
                <a:cs typeface="Arial"/>
              </a:rPr>
              <a:t>i</a:t>
            </a:r>
            <a:r>
              <a:rPr i="1" spc="40" dirty="0">
                <a:latin typeface="Arial"/>
                <a:cs typeface="Arial"/>
              </a:rPr>
              <a:t>n</a:t>
            </a:r>
            <a:r>
              <a:rPr i="1" spc="60" dirty="0">
                <a:latin typeface="Arial"/>
                <a:cs typeface="Arial"/>
              </a:rPr>
              <a:t>t</a:t>
            </a:r>
            <a:r>
              <a:rPr i="1" dirty="0">
                <a:latin typeface="Arial"/>
                <a:cs typeface="Arial"/>
              </a:rPr>
              <a:t>e</a:t>
            </a:r>
            <a:r>
              <a:rPr i="1" spc="40" dirty="0">
                <a:latin typeface="Arial"/>
                <a:cs typeface="Arial"/>
              </a:rPr>
              <a:t>r</a:t>
            </a:r>
            <a:r>
              <a:rPr i="1" spc="-35" dirty="0">
                <a:latin typeface="Arial"/>
                <a:cs typeface="Arial"/>
              </a:rPr>
              <a:t>a</a:t>
            </a:r>
            <a:r>
              <a:rPr i="1" spc="50" dirty="0">
                <a:latin typeface="Arial"/>
                <a:cs typeface="Arial"/>
              </a:rPr>
              <a:t>c</a:t>
            </a:r>
            <a:r>
              <a:rPr i="1" spc="65" dirty="0">
                <a:latin typeface="Arial"/>
                <a:cs typeface="Arial"/>
              </a:rPr>
              <a:t>t</a:t>
            </a:r>
            <a:r>
              <a:rPr i="1" spc="45" dirty="0">
                <a:latin typeface="Arial"/>
                <a:cs typeface="Arial"/>
              </a:rPr>
              <a:t>ion</a:t>
            </a:r>
            <a:r>
              <a:rPr i="1" spc="-60" dirty="0">
                <a:latin typeface="Arial"/>
                <a:cs typeface="Arial"/>
              </a:rPr>
              <a:t>s</a:t>
            </a:r>
            <a:r>
              <a:rPr i="1" spc="-25" dirty="0">
                <a:latin typeface="Arial"/>
                <a:cs typeface="Arial"/>
              </a:rPr>
              <a:t> </a:t>
            </a:r>
            <a:r>
              <a:rPr i="1" spc="80" dirty="0">
                <a:latin typeface="Arial"/>
                <a:cs typeface="Arial"/>
              </a:rPr>
              <a:t>w</a:t>
            </a:r>
            <a:r>
              <a:rPr i="1" spc="15" dirty="0">
                <a:latin typeface="Arial"/>
                <a:cs typeface="Arial"/>
              </a:rPr>
              <a:t>i</a:t>
            </a:r>
            <a:r>
              <a:rPr i="1" spc="65" dirty="0">
                <a:latin typeface="Arial"/>
                <a:cs typeface="Arial"/>
              </a:rPr>
              <a:t>t</a:t>
            </a:r>
            <a:r>
              <a:rPr i="1" spc="45" dirty="0">
                <a:latin typeface="Arial"/>
                <a:cs typeface="Arial"/>
              </a:rPr>
              <a:t>h</a:t>
            </a:r>
            <a:r>
              <a:rPr i="1" spc="-25" dirty="0">
                <a:latin typeface="Arial"/>
                <a:cs typeface="Arial"/>
              </a:rPr>
              <a:t> </a:t>
            </a:r>
            <a:r>
              <a:rPr i="1" spc="55" dirty="0">
                <a:latin typeface="Arial"/>
                <a:cs typeface="Arial"/>
              </a:rPr>
              <a:t>f</a:t>
            </a:r>
            <a:r>
              <a:rPr i="1" spc="-35" dirty="0">
                <a:latin typeface="Arial"/>
                <a:cs typeface="Arial"/>
              </a:rPr>
              <a:t>a</a:t>
            </a:r>
            <a:r>
              <a:rPr i="1" spc="40" dirty="0">
                <a:latin typeface="Arial"/>
                <a:cs typeface="Arial"/>
              </a:rPr>
              <a:t>cu</a:t>
            </a:r>
            <a:r>
              <a:rPr i="1" spc="25" dirty="0">
                <a:latin typeface="Arial"/>
                <a:cs typeface="Arial"/>
              </a:rPr>
              <a:t>l</a:t>
            </a:r>
            <a:r>
              <a:rPr i="1" spc="95" dirty="0">
                <a:latin typeface="Arial"/>
                <a:cs typeface="Arial"/>
              </a:rPr>
              <a:t>t</a:t>
            </a:r>
            <a:r>
              <a:rPr i="1" spc="5" dirty="0">
                <a:latin typeface="Arial"/>
                <a:cs typeface="Arial"/>
              </a:rPr>
              <a:t>y</a:t>
            </a:r>
            <a:r>
              <a:rPr i="1" spc="-25" dirty="0">
                <a:latin typeface="Arial"/>
                <a:cs typeface="Arial"/>
              </a:rPr>
              <a:t> </a:t>
            </a:r>
            <a:r>
              <a:rPr i="1" spc="75" dirty="0">
                <a:latin typeface="Arial"/>
                <a:cs typeface="Arial"/>
              </a:rPr>
              <a:t>m</a:t>
            </a:r>
            <a:r>
              <a:rPr i="1" dirty="0">
                <a:latin typeface="Arial"/>
                <a:cs typeface="Arial"/>
              </a:rPr>
              <a:t>e</a:t>
            </a:r>
            <a:r>
              <a:rPr i="1" spc="35" dirty="0">
                <a:latin typeface="Arial"/>
                <a:cs typeface="Arial"/>
              </a:rPr>
              <a:t>n</a:t>
            </a:r>
            <a:r>
              <a:rPr i="1" spc="55" dirty="0">
                <a:latin typeface="Arial"/>
                <a:cs typeface="Arial"/>
              </a:rPr>
              <a:t>t</a:t>
            </a:r>
            <a:r>
              <a:rPr i="1" spc="65" dirty="0">
                <a:latin typeface="Arial"/>
                <a:cs typeface="Arial"/>
              </a:rPr>
              <a:t>o</a:t>
            </a:r>
            <a:r>
              <a:rPr i="1" spc="50" dirty="0">
                <a:latin typeface="Arial"/>
                <a:cs typeface="Arial"/>
              </a:rPr>
              <a:t>r</a:t>
            </a:r>
            <a:r>
              <a:rPr i="1" spc="-100" dirty="0">
                <a:latin typeface="Arial"/>
                <a:cs typeface="Arial"/>
              </a:rPr>
              <a:t>s</a:t>
            </a:r>
            <a:r>
              <a:rPr i="1" spc="-75" dirty="0">
                <a:latin typeface="Arial"/>
                <a:cs typeface="Arial"/>
              </a:rPr>
              <a:t>?</a:t>
            </a:r>
          </a:p>
        </p:txBody>
      </p:sp>
      <p:sp>
        <p:nvSpPr>
          <p:cNvPr id="209" name="object 209"/>
          <p:cNvSpPr txBox="1"/>
          <p:nvPr/>
        </p:nvSpPr>
        <p:spPr>
          <a:xfrm>
            <a:off x="188838" y="1990946"/>
            <a:ext cx="1509395" cy="974090"/>
          </a:xfrm>
          <a:prstGeom prst="rect">
            <a:avLst/>
          </a:prstGeom>
        </p:spPr>
        <p:txBody>
          <a:bodyPr vert="horz" wrap="square" lIns="0" tIns="0" rIns="0" bIns="0" rtlCol="0">
            <a:spAutoFit/>
          </a:bodyPr>
          <a:lstStyle/>
          <a:p>
            <a:pPr marL="12700" marR="507365">
              <a:lnSpc>
                <a:spcPct val="108300"/>
              </a:lnSpc>
            </a:pPr>
            <a:r>
              <a:rPr sz="900" b="1" spc="-70" dirty="0">
                <a:solidFill>
                  <a:srgbClr val="333E48"/>
                </a:solidFill>
                <a:latin typeface="Tahoma"/>
                <a:cs typeface="Tahoma"/>
              </a:rPr>
              <a:t>T</a:t>
            </a:r>
            <a:r>
              <a:rPr sz="900" b="1" spc="-35" dirty="0">
                <a:solidFill>
                  <a:srgbClr val="333E48"/>
                </a:solidFill>
                <a:latin typeface="Tahoma"/>
                <a:cs typeface="Tahoma"/>
              </a:rPr>
              <a:t>arg</a:t>
            </a:r>
            <a:r>
              <a:rPr sz="900" b="1" spc="-45" dirty="0">
                <a:solidFill>
                  <a:srgbClr val="333E48"/>
                </a:solidFill>
                <a:latin typeface="Tahoma"/>
                <a:cs typeface="Tahoma"/>
              </a:rPr>
              <a:t>e</a:t>
            </a:r>
            <a:r>
              <a:rPr sz="900" b="1" spc="-35" dirty="0">
                <a:solidFill>
                  <a:srgbClr val="333E48"/>
                </a:solidFill>
                <a:latin typeface="Tahoma"/>
                <a:cs typeface="Tahoma"/>
              </a:rPr>
              <a:t>t</a:t>
            </a:r>
            <a:r>
              <a:rPr sz="900" b="1" spc="-45" dirty="0">
                <a:solidFill>
                  <a:srgbClr val="333E48"/>
                </a:solidFill>
                <a:latin typeface="Tahoma"/>
                <a:cs typeface="Tahoma"/>
              </a:rPr>
              <a:t> </a:t>
            </a:r>
            <a:r>
              <a:rPr sz="900" b="1" spc="-25" dirty="0">
                <a:solidFill>
                  <a:srgbClr val="333E48"/>
                </a:solidFill>
                <a:latin typeface="Tahoma"/>
                <a:cs typeface="Tahoma"/>
              </a:rPr>
              <a:t>L</a:t>
            </a:r>
            <a:r>
              <a:rPr sz="900" b="1" spc="-30" dirty="0">
                <a:solidFill>
                  <a:srgbClr val="333E48"/>
                </a:solidFill>
                <a:latin typeface="Tahoma"/>
                <a:cs typeface="Tahoma"/>
              </a:rPr>
              <a:t>e</a:t>
            </a:r>
            <a:r>
              <a:rPr sz="900" b="1" spc="-55" dirty="0">
                <a:solidFill>
                  <a:srgbClr val="333E48"/>
                </a:solidFill>
                <a:latin typeface="Tahoma"/>
                <a:cs typeface="Tahoma"/>
              </a:rPr>
              <a:t>s</a:t>
            </a:r>
            <a:r>
              <a:rPr sz="900" b="1" spc="-75" dirty="0">
                <a:solidFill>
                  <a:srgbClr val="333E48"/>
                </a:solidFill>
                <a:latin typeface="Tahoma"/>
                <a:cs typeface="Tahoma"/>
              </a:rPr>
              <a:t>s</a:t>
            </a:r>
            <a:r>
              <a:rPr sz="900" b="1" spc="20" dirty="0">
                <a:solidFill>
                  <a:srgbClr val="333E48"/>
                </a:solidFill>
                <a:latin typeface="Tahoma"/>
                <a:cs typeface="Tahoma"/>
              </a:rPr>
              <a:t>-</a:t>
            </a:r>
            <a:r>
              <a:rPr sz="900" b="1" spc="15" dirty="0">
                <a:solidFill>
                  <a:srgbClr val="333E48"/>
                </a:solidFill>
                <a:latin typeface="Tahoma"/>
                <a:cs typeface="Tahoma"/>
              </a:rPr>
              <a:t> </a:t>
            </a:r>
            <a:r>
              <a:rPr sz="900" b="1" spc="-35" dirty="0">
                <a:solidFill>
                  <a:srgbClr val="333E48"/>
                </a:solidFill>
                <a:latin typeface="Tahoma"/>
                <a:cs typeface="Tahoma"/>
              </a:rPr>
              <a:t>E</a:t>
            </a:r>
            <a:r>
              <a:rPr sz="900" b="1" spc="-20" dirty="0">
                <a:solidFill>
                  <a:srgbClr val="333E48"/>
                </a:solidFill>
                <a:latin typeface="Tahoma"/>
                <a:cs typeface="Tahoma"/>
              </a:rPr>
              <a:t>ng</a:t>
            </a:r>
            <a:r>
              <a:rPr sz="900" b="1" spc="-40" dirty="0">
                <a:solidFill>
                  <a:srgbClr val="333E48"/>
                </a:solidFill>
                <a:latin typeface="Tahoma"/>
                <a:cs typeface="Tahoma"/>
              </a:rPr>
              <a:t>ag</a:t>
            </a:r>
            <a:r>
              <a:rPr sz="900" b="1" spc="-30" dirty="0">
                <a:solidFill>
                  <a:srgbClr val="333E48"/>
                </a:solidFill>
                <a:latin typeface="Tahoma"/>
                <a:cs typeface="Tahoma"/>
              </a:rPr>
              <a:t>e</a:t>
            </a:r>
            <a:r>
              <a:rPr sz="900" b="1" spc="-20" dirty="0">
                <a:solidFill>
                  <a:srgbClr val="333E48"/>
                </a:solidFill>
                <a:latin typeface="Tahoma"/>
                <a:cs typeface="Tahoma"/>
              </a:rPr>
              <a:t>d</a:t>
            </a:r>
            <a:r>
              <a:rPr sz="900" b="1" spc="-45" dirty="0">
                <a:solidFill>
                  <a:srgbClr val="333E48"/>
                </a:solidFill>
                <a:latin typeface="Tahoma"/>
                <a:cs typeface="Tahoma"/>
              </a:rPr>
              <a:t> </a:t>
            </a:r>
            <a:r>
              <a:rPr sz="900" b="1" spc="-80" dirty="0">
                <a:solidFill>
                  <a:srgbClr val="333E48"/>
                </a:solidFill>
                <a:latin typeface="Tahoma"/>
                <a:cs typeface="Tahoma"/>
              </a:rPr>
              <a:t>S</a:t>
            </a:r>
            <a:r>
              <a:rPr sz="900" b="1" spc="-40" dirty="0">
                <a:solidFill>
                  <a:srgbClr val="333E48"/>
                </a:solidFill>
                <a:latin typeface="Tahoma"/>
                <a:cs typeface="Tahoma"/>
              </a:rPr>
              <a:t>t</a:t>
            </a:r>
            <a:r>
              <a:rPr sz="900" b="1" spc="-20" dirty="0">
                <a:solidFill>
                  <a:srgbClr val="333E48"/>
                </a:solidFill>
                <a:latin typeface="Tahoma"/>
                <a:cs typeface="Tahoma"/>
              </a:rPr>
              <a:t>ud</a:t>
            </a:r>
            <a:r>
              <a:rPr sz="900" b="1" spc="-30" dirty="0">
                <a:solidFill>
                  <a:srgbClr val="333E48"/>
                </a:solidFill>
                <a:latin typeface="Tahoma"/>
                <a:cs typeface="Tahoma"/>
              </a:rPr>
              <a:t>en</a:t>
            </a:r>
            <a:r>
              <a:rPr sz="900" b="1" spc="-25" dirty="0">
                <a:solidFill>
                  <a:srgbClr val="333E48"/>
                </a:solidFill>
                <a:latin typeface="Tahoma"/>
                <a:cs typeface="Tahoma"/>
              </a:rPr>
              <a:t>t</a:t>
            </a:r>
            <a:r>
              <a:rPr sz="900" b="1" spc="-60" dirty="0">
                <a:solidFill>
                  <a:srgbClr val="333E48"/>
                </a:solidFill>
                <a:latin typeface="Tahoma"/>
                <a:cs typeface="Tahoma"/>
              </a:rPr>
              <a:t>s</a:t>
            </a:r>
            <a:endParaRPr sz="900">
              <a:latin typeface="Tahoma"/>
              <a:cs typeface="Tahoma"/>
            </a:endParaRPr>
          </a:p>
          <a:p>
            <a:pPr marL="12700" marR="5080">
              <a:lnSpc>
                <a:spcPct val="108300"/>
              </a:lnSpc>
              <a:spcBef>
                <a:spcPts val="195"/>
              </a:spcBef>
            </a:pPr>
            <a:r>
              <a:rPr sz="800" spc="-40" dirty="0">
                <a:solidFill>
                  <a:srgbClr val="333E48"/>
                </a:solidFill>
                <a:latin typeface="Trebuchet MS"/>
                <a:cs typeface="Trebuchet MS"/>
              </a:rPr>
              <a:t>F</a:t>
            </a:r>
            <a:r>
              <a:rPr sz="800" spc="0" dirty="0">
                <a:solidFill>
                  <a:srgbClr val="333E48"/>
                </a:solidFill>
                <a:latin typeface="Trebuchet MS"/>
                <a:cs typeface="Trebuchet MS"/>
              </a:rPr>
              <a:t>a</a:t>
            </a:r>
            <a:r>
              <a:rPr sz="800" spc="35" dirty="0">
                <a:solidFill>
                  <a:srgbClr val="333E48"/>
                </a:solidFill>
                <a:latin typeface="Trebuchet MS"/>
                <a:cs typeface="Trebuchet MS"/>
              </a:rPr>
              <a:t>cu</a:t>
            </a:r>
            <a:r>
              <a:rPr sz="800" spc="-45" dirty="0">
                <a:solidFill>
                  <a:srgbClr val="333E48"/>
                </a:solidFill>
                <a:latin typeface="Trebuchet MS"/>
                <a:cs typeface="Trebuchet MS"/>
              </a:rPr>
              <a:t>l</a:t>
            </a:r>
            <a:r>
              <a:rPr sz="800" spc="-25" dirty="0">
                <a:solidFill>
                  <a:srgbClr val="333E48"/>
                </a:solidFill>
                <a:latin typeface="Trebuchet MS"/>
                <a:cs typeface="Trebuchet MS"/>
              </a:rPr>
              <a:t>t</a:t>
            </a:r>
            <a:r>
              <a:rPr sz="800" dirty="0">
                <a:solidFill>
                  <a:srgbClr val="333E48"/>
                </a:solidFill>
                <a:latin typeface="Trebuchet MS"/>
                <a:cs typeface="Trebuchet MS"/>
              </a:rPr>
              <a:t>y</a:t>
            </a:r>
            <a:r>
              <a:rPr sz="800" spc="-30" dirty="0">
                <a:solidFill>
                  <a:srgbClr val="333E48"/>
                </a:solidFill>
                <a:latin typeface="Trebuchet MS"/>
                <a:cs typeface="Trebuchet MS"/>
              </a:rPr>
              <a:t> </a:t>
            </a:r>
            <a:r>
              <a:rPr sz="800" spc="75" dirty="0">
                <a:solidFill>
                  <a:srgbClr val="333E48"/>
                </a:solidFill>
                <a:latin typeface="Trebuchet MS"/>
                <a:cs typeface="Trebuchet MS"/>
              </a:rPr>
              <a:t>m</a:t>
            </a:r>
            <a:r>
              <a:rPr sz="800" spc="15" dirty="0">
                <a:solidFill>
                  <a:srgbClr val="333E48"/>
                </a:solidFill>
                <a:latin typeface="Trebuchet MS"/>
                <a:cs typeface="Trebuchet MS"/>
              </a:rPr>
              <a:t>e</a:t>
            </a:r>
            <a:r>
              <a:rPr sz="800" spc="35" dirty="0">
                <a:solidFill>
                  <a:srgbClr val="333E48"/>
                </a:solidFill>
                <a:latin typeface="Trebuchet MS"/>
                <a:cs typeface="Trebuchet MS"/>
              </a:rPr>
              <a:t>n</a:t>
            </a:r>
            <a:r>
              <a:rPr sz="800" spc="-60" dirty="0">
                <a:solidFill>
                  <a:srgbClr val="333E48"/>
                </a:solidFill>
                <a:latin typeface="Trebuchet MS"/>
                <a:cs typeface="Trebuchet MS"/>
              </a:rPr>
              <a:t>t</a:t>
            </a:r>
            <a:r>
              <a:rPr sz="800" spc="75" dirty="0">
                <a:solidFill>
                  <a:srgbClr val="333E48"/>
                </a:solidFill>
                <a:latin typeface="Trebuchet MS"/>
                <a:cs typeface="Trebuchet MS"/>
              </a:rPr>
              <a:t>o</a:t>
            </a:r>
            <a:r>
              <a:rPr sz="800" spc="-25" dirty="0">
                <a:solidFill>
                  <a:srgbClr val="333E48"/>
                </a:solidFill>
                <a:latin typeface="Trebuchet MS"/>
                <a:cs typeface="Trebuchet MS"/>
              </a:rPr>
              <a:t>r</a:t>
            </a:r>
            <a:r>
              <a:rPr sz="800" spc="-40" dirty="0">
                <a:solidFill>
                  <a:srgbClr val="333E48"/>
                </a:solidFill>
                <a:latin typeface="Trebuchet MS"/>
                <a:cs typeface="Trebuchet MS"/>
              </a:rPr>
              <a:t>i</a:t>
            </a:r>
            <a:r>
              <a:rPr sz="800" spc="45" dirty="0">
                <a:solidFill>
                  <a:srgbClr val="333E48"/>
                </a:solidFill>
                <a:latin typeface="Trebuchet MS"/>
                <a:cs typeface="Trebuchet MS"/>
              </a:rPr>
              <a:t>n</a:t>
            </a:r>
            <a:r>
              <a:rPr sz="800" spc="60" dirty="0">
                <a:solidFill>
                  <a:srgbClr val="333E48"/>
                </a:solidFill>
                <a:latin typeface="Trebuchet MS"/>
                <a:cs typeface="Trebuchet MS"/>
              </a:rPr>
              <a:t>g</a:t>
            </a:r>
            <a:r>
              <a:rPr sz="800" spc="-30" dirty="0">
                <a:solidFill>
                  <a:srgbClr val="333E48"/>
                </a:solidFill>
                <a:latin typeface="Trebuchet MS"/>
                <a:cs typeface="Trebuchet MS"/>
              </a:rPr>
              <a:t> </a:t>
            </a:r>
            <a:r>
              <a:rPr sz="800" spc="10" dirty="0">
                <a:solidFill>
                  <a:srgbClr val="333E48"/>
                </a:solidFill>
                <a:latin typeface="Trebuchet MS"/>
                <a:cs typeface="Trebuchet MS"/>
              </a:rPr>
              <a:t>e</a:t>
            </a:r>
            <a:r>
              <a:rPr sz="800" spc="-40" dirty="0">
                <a:solidFill>
                  <a:srgbClr val="333E48"/>
                </a:solidFill>
                <a:latin typeface="Trebuchet MS"/>
                <a:cs typeface="Trebuchet MS"/>
              </a:rPr>
              <a:t>ff</a:t>
            </a:r>
            <a:r>
              <a:rPr sz="800" spc="75" dirty="0">
                <a:solidFill>
                  <a:srgbClr val="333E48"/>
                </a:solidFill>
                <a:latin typeface="Trebuchet MS"/>
                <a:cs typeface="Trebuchet MS"/>
              </a:rPr>
              <a:t>o</a:t>
            </a:r>
            <a:r>
              <a:rPr sz="800" spc="-5" dirty="0">
                <a:solidFill>
                  <a:srgbClr val="333E48"/>
                </a:solidFill>
                <a:latin typeface="Trebuchet MS"/>
                <a:cs typeface="Trebuchet MS"/>
              </a:rPr>
              <a:t>r</a:t>
            </a:r>
            <a:r>
              <a:rPr sz="800" spc="-30" dirty="0">
                <a:solidFill>
                  <a:srgbClr val="333E48"/>
                </a:solidFill>
                <a:latin typeface="Trebuchet MS"/>
                <a:cs typeface="Trebuchet MS"/>
              </a:rPr>
              <a:t>t</a:t>
            </a:r>
            <a:r>
              <a:rPr sz="800" spc="30" dirty="0">
                <a:solidFill>
                  <a:srgbClr val="333E48"/>
                </a:solidFill>
                <a:latin typeface="Trebuchet MS"/>
                <a:cs typeface="Trebuchet MS"/>
              </a:rPr>
              <a:t>s</a:t>
            </a:r>
            <a:r>
              <a:rPr sz="800" spc="20" dirty="0">
                <a:solidFill>
                  <a:srgbClr val="333E48"/>
                </a:solidFill>
                <a:latin typeface="Trebuchet MS"/>
                <a:cs typeface="Trebuchet MS"/>
              </a:rPr>
              <a:t> </a:t>
            </a:r>
            <a:r>
              <a:rPr sz="800" spc="35" dirty="0">
                <a:solidFill>
                  <a:srgbClr val="333E48"/>
                </a:solidFill>
                <a:latin typeface="Trebuchet MS"/>
                <a:cs typeface="Trebuchet MS"/>
              </a:rPr>
              <a:t>s</a:t>
            </a:r>
            <a:r>
              <a:rPr sz="800" spc="45" dirty="0">
                <a:solidFill>
                  <a:srgbClr val="333E48"/>
                </a:solidFill>
                <a:latin typeface="Trebuchet MS"/>
                <a:cs typeface="Trebuchet MS"/>
              </a:rPr>
              <a:t>h</a:t>
            </a:r>
            <a:r>
              <a:rPr sz="800" spc="75" dirty="0">
                <a:solidFill>
                  <a:srgbClr val="333E48"/>
                </a:solidFill>
                <a:latin typeface="Trebuchet MS"/>
                <a:cs typeface="Trebuchet MS"/>
              </a:rPr>
              <a:t>o</a:t>
            </a:r>
            <a:r>
              <a:rPr sz="800" spc="35" dirty="0">
                <a:solidFill>
                  <a:srgbClr val="333E48"/>
                </a:solidFill>
                <a:latin typeface="Trebuchet MS"/>
                <a:cs typeface="Trebuchet MS"/>
              </a:rPr>
              <a:t>u</a:t>
            </a:r>
            <a:r>
              <a:rPr sz="800" spc="-35" dirty="0">
                <a:solidFill>
                  <a:srgbClr val="333E48"/>
                </a:solidFill>
                <a:latin typeface="Trebuchet MS"/>
                <a:cs typeface="Trebuchet MS"/>
              </a:rPr>
              <a:t>l</a:t>
            </a:r>
            <a:r>
              <a:rPr sz="800" spc="25" dirty="0">
                <a:solidFill>
                  <a:srgbClr val="333E48"/>
                </a:solidFill>
                <a:latin typeface="Trebuchet MS"/>
                <a:cs typeface="Trebuchet MS"/>
              </a:rPr>
              <a:t>d</a:t>
            </a:r>
            <a:r>
              <a:rPr sz="800" spc="-30" dirty="0">
                <a:solidFill>
                  <a:srgbClr val="333E48"/>
                </a:solidFill>
                <a:latin typeface="Trebuchet MS"/>
                <a:cs typeface="Trebuchet MS"/>
              </a:rPr>
              <a:t> </a:t>
            </a:r>
            <a:r>
              <a:rPr sz="800" spc="35" dirty="0">
                <a:solidFill>
                  <a:srgbClr val="333E48"/>
                </a:solidFill>
                <a:latin typeface="Trebuchet MS"/>
                <a:cs typeface="Trebuchet MS"/>
              </a:rPr>
              <a:t>b</a:t>
            </a:r>
            <a:r>
              <a:rPr sz="800" spc="5" dirty="0">
                <a:solidFill>
                  <a:srgbClr val="333E48"/>
                </a:solidFill>
                <a:latin typeface="Trebuchet MS"/>
                <a:cs typeface="Trebuchet MS"/>
              </a:rPr>
              <a:t>e</a:t>
            </a:r>
            <a:r>
              <a:rPr sz="800" spc="-30" dirty="0">
                <a:solidFill>
                  <a:srgbClr val="333E48"/>
                </a:solidFill>
                <a:latin typeface="Trebuchet MS"/>
                <a:cs typeface="Trebuchet MS"/>
              </a:rPr>
              <a:t> </a:t>
            </a:r>
            <a:r>
              <a:rPr sz="800" spc="-45" dirty="0">
                <a:solidFill>
                  <a:srgbClr val="333E48"/>
                </a:solidFill>
                <a:latin typeface="Trebuchet MS"/>
                <a:cs typeface="Trebuchet MS"/>
              </a:rPr>
              <a:t>f</a:t>
            </a:r>
            <a:r>
              <a:rPr sz="800" spc="75" dirty="0">
                <a:solidFill>
                  <a:srgbClr val="333E48"/>
                </a:solidFill>
                <a:latin typeface="Trebuchet MS"/>
                <a:cs typeface="Trebuchet MS"/>
              </a:rPr>
              <a:t>o</a:t>
            </a:r>
            <a:r>
              <a:rPr sz="800" spc="35" dirty="0">
                <a:solidFill>
                  <a:srgbClr val="333E48"/>
                </a:solidFill>
                <a:latin typeface="Trebuchet MS"/>
                <a:cs typeface="Trebuchet MS"/>
              </a:rPr>
              <a:t>cus</a:t>
            </a:r>
            <a:r>
              <a:rPr sz="800" spc="15" dirty="0">
                <a:solidFill>
                  <a:srgbClr val="333E48"/>
                </a:solidFill>
                <a:latin typeface="Trebuchet MS"/>
                <a:cs typeface="Trebuchet MS"/>
              </a:rPr>
              <a:t>e</a:t>
            </a:r>
            <a:r>
              <a:rPr sz="800" spc="25" dirty="0">
                <a:solidFill>
                  <a:srgbClr val="333E48"/>
                </a:solidFill>
                <a:latin typeface="Trebuchet MS"/>
                <a:cs typeface="Trebuchet MS"/>
              </a:rPr>
              <a:t>d</a:t>
            </a:r>
            <a:r>
              <a:rPr sz="800" spc="-30" dirty="0">
                <a:solidFill>
                  <a:srgbClr val="333E48"/>
                </a:solidFill>
                <a:latin typeface="Trebuchet MS"/>
                <a:cs typeface="Trebuchet MS"/>
              </a:rPr>
              <a:t> </a:t>
            </a:r>
            <a:r>
              <a:rPr sz="800" spc="75" dirty="0">
                <a:solidFill>
                  <a:srgbClr val="333E48"/>
                </a:solidFill>
                <a:latin typeface="Trebuchet MS"/>
                <a:cs typeface="Trebuchet MS"/>
              </a:rPr>
              <a:t>o</a:t>
            </a:r>
            <a:r>
              <a:rPr sz="800" spc="35" dirty="0">
                <a:solidFill>
                  <a:srgbClr val="333E48"/>
                </a:solidFill>
                <a:latin typeface="Trebuchet MS"/>
                <a:cs typeface="Trebuchet MS"/>
              </a:rPr>
              <a:t>n</a:t>
            </a:r>
            <a:r>
              <a:rPr sz="800" spc="-30" dirty="0">
                <a:solidFill>
                  <a:srgbClr val="333E48"/>
                </a:solidFill>
                <a:latin typeface="Trebuchet MS"/>
                <a:cs typeface="Trebuchet MS"/>
              </a:rPr>
              <a:t> </a:t>
            </a:r>
            <a:r>
              <a:rPr sz="800" spc="40" dirty="0">
                <a:solidFill>
                  <a:srgbClr val="333E48"/>
                </a:solidFill>
                <a:latin typeface="Trebuchet MS"/>
                <a:cs typeface="Trebuchet MS"/>
              </a:rPr>
              <a:t>s</a:t>
            </a:r>
            <a:r>
              <a:rPr sz="800" spc="-50" dirty="0">
                <a:solidFill>
                  <a:srgbClr val="333E48"/>
                </a:solidFill>
                <a:latin typeface="Trebuchet MS"/>
                <a:cs typeface="Trebuchet MS"/>
              </a:rPr>
              <a:t>t</a:t>
            </a:r>
            <a:r>
              <a:rPr sz="800" spc="40" dirty="0">
                <a:solidFill>
                  <a:srgbClr val="333E48"/>
                </a:solidFill>
                <a:latin typeface="Trebuchet MS"/>
                <a:cs typeface="Trebuchet MS"/>
              </a:rPr>
              <a:t>u</a:t>
            </a:r>
            <a:r>
              <a:rPr sz="800" spc="35" dirty="0">
                <a:solidFill>
                  <a:srgbClr val="333E48"/>
                </a:solidFill>
                <a:latin typeface="Trebuchet MS"/>
                <a:cs typeface="Trebuchet MS"/>
              </a:rPr>
              <a:t>d</a:t>
            </a:r>
            <a:r>
              <a:rPr sz="800" spc="15" dirty="0">
                <a:solidFill>
                  <a:srgbClr val="333E48"/>
                </a:solidFill>
                <a:latin typeface="Trebuchet MS"/>
                <a:cs typeface="Trebuchet MS"/>
              </a:rPr>
              <a:t>e</a:t>
            </a:r>
            <a:r>
              <a:rPr sz="800" spc="35" dirty="0">
                <a:solidFill>
                  <a:srgbClr val="333E48"/>
                </a:solidFill>
                <a:latin typeface="Trebuchet MS"/>
                <a:cs typeface="Trebuchet MS"/>
              </a:rPr>
              <a:t>n</a:t>
            </a:r>
            <a:r>
              <a:rPr sz="800" spc="-30" dirty="0">
                <a:solidFill>
                  <a:srgbClr val="333E48"/>
                </a:solidFill>
                <a:latin typeface="Trebuchet MS"/>
                <a:cs typeface="Trebuchet MS"/>
              </a:rPr>
              <a:t>t</a:t>
            </a:r>
            <a:r>
              <a:rPr sz="800" spc="30" dirty="0">
                <a:solidFill>
                  <a:srgbClr val="333E48"/>
                </a:solidFill>
                <a:latin typeface="Trebuchet MS"/>
                <a:cs typeface="Trebuchet MS"/>
              </a:rPr>
              <a:t>s</a:t>
            </a:r>
            <a:r>
              <a:rPr sz="800" spc="20" dirty="0">
                <a:solidFill>
                  <a:srgbClr val="333E48"/>
                </a:solidFill>
                <a:latin typeface="Trebuchet MS"/>
                <a:cs typeface="Trebuchet MS"/>
              </a:rPr>
              <a:t> </a:t>
            </a:r>
            <a:r>
              <a:rPr sz="800" spc="50" dirty="0">
                <a:solidFill>
                  <a:srgbClr val="333E48"/>
                </a:solidFill>
                <a:latin typeface="Trebuchet MS"/>
                <a:cs typeface="Trebuchet MS"/>
              </a:rPr>
              <a:t>w</a:t>
            </a:r>
            <a:r>
              <a:rPr sz="800" spc="45" dirty="0">
                <a:solidFill>
                  <a:srgbClr val="333E48"/>
                </a:solidFill>
                <a:latin typeface="Trebuchet MS"/>
                <a:cs typeface="Trebuchet MS"/>
              </a:rPr>
              <a:t>h</a:t>
            </a:r>
            <a:r>
              <a:rPr sz="800" spc="65" dirty="0">
                <a:solidFill>
                  <a:srgbClr val="333E48"/>
                </a:solidFill>
                <a:latin typeface="Trebuchet MS"/>
                <a:cs typeface="Trebuchet MS"/>
              </a:rPr>
              <a:t>o</a:t>
            </a:r>
            <a:r>
              <a:rPr sz="800" spc="-30" dirty="0">
                <a:solidFill>
                  <a:srgbClr val="333E48"/>
                </a:solidFill>
                <a:latin typeface="Trebuchet MS"/>
                <a:cs typeface="Trebuchet MS"/>
              </a:rPr>
              <a:t> </a:t>
            </a:r>
            <a:r>
              <a:rPr sz="800" dirty="0">
                <a:solidFill>
                  <a:srgbClr val="333E48"/>
                </a:solidFill>
                <a:latin typeface="Trebuchet MS"/>
                <a:cs typeface="Trebuchet MS"/>
              </a:rPr>
              <a:t>a</a:t>
            </a:r>
            <a:r>
              <a:rPr sz="800" spc="-10" dirty="0">
                <a:solidFill>
                  <a:srgbClr val="333E48"/>
                </a:solidFill>
                <a:latin typeface="Trebuchet MS"/>
                <a:cs typeface="Trebuchet MS"/>
              </a:rPr>
              <a:t>r</a:t>
            </a:r>
            <a:r>
              <a:rPr sz="800" spc="-5" dirty="0">
                <a:solidFill>
                  <a:srgbClr val="333E48"/>
                </a:solidFill>
                <a:latin typeface="Trebuchet MS"/>
                <a:cs typeface="Trebuchet MS"/>
              </a:rPr>
              <a:t>e</a:t>
            </a:r>
            <a:r>
              <a:rPr sz="800" spc="-55" dirty="0">
                <a:solidFill>
                  <a:srgbClr val="333E48"/>
                </a:solidFill>
                <a:latin typeface="Trebuchet MS"/>
                <a:cs typeface="Trebuchet MS"/>
              </a:rPr>
              <a:t>n</a:t>
            </a:r>
            <a:r>
              <a:rPr sz="800" spc="-35" dirty="0">
                <a:solidFill>
                  <a:srgbClr val="333E48"/>
                </a:solidFill>
                <a:latin typeface="Trebuchet MS"/>
                <a:cs typeface="Trebuchet MS"/>
              </a:rPr>
              <a:t>’</a:t>
            </a:r>
            <a:r>
              <a:rPr sz="800" spc="-50" dirty="0">
                <a:solidFill>
                  <a:srgbClr val="333E48"/>
                </a:solidFill>
                <a:latin typeface="Trebuchet MS"/>
                <a:cs typeface="Trebuchet MS"/>
              </a:rPr>
              <a:t>t</a:t>
            </a:r>
            <a:r>
              <a:rPr sz="800" spc="-30" dirty="0">
                <a:solidFill>
                  <a:srgbClr val="333E48"/>
                </a:solidFill>
                <a:latin typeface="Trebuchet MS"/>
                <a:cs typeface="Trebuchet MS"/>
              </a:rPr>
              <a:t> </a:t>
            </a:r>
            <a:r>
              <a:rPr sz="800" spc="0" dirty="0">
                <a:solidFill>
                  <a:srgbClr val="333E48"/>
                </a:solidFill>
                <a:latin typeface="Trebuchet MS"/>
                <a:cs typeface="Trebuchet MS"/>
              </a:rPr>
              <a:t>a</a:t>
            </a:r>
            <a:r>
              <a:rPr sz="800" spc="-35" dirty="0">
                <a:solidFill>
                  <a:srgbClr val="333E48"/>
                </a:solidFill>
                <a:latin typeface="Trebuchet MS"/>
                <a:cs typeface="Trebuchet MS"/>
              </a:rPr>
              <a:t>l</a:t>
            </a:r>
            <a:r>
              <a:rPr sz="800" spc="-10" dirty="0">
                <a:solidFill>
                  <a:srgbClr val="333E48"/>
                </a:solidFill>
                <a:latin typeface="Trebuchet MS"/>
                <a:cs typeface="Trebuchet MS"/>
              </a:rPr>
              <a:t>re</a:t>
            </a:r>
            <a:r>
              <a:rPr sz="800" spc="0" dirty="0">
                <a:solidFill>
                  <a:srgbClr val="333E48"/>
                </a:solidFill>
                <a:latin typeface="Trebuchet MS"/>
                <a:cs typeface="Trebuchet MS"/>
              </a:rPr>
              <a:t>a</a:t>
            </a:r>
            <a:r>
              <a:rPr sz="800" spc="35" dirty="0">
                <a:solidFill>
                  <a:srgbClr val="333E48"/>
                </a:solidFill>
                <a:latin typeface="Trebuchet MS"/>
                <a:cs typeface="Trebuchet MS"/>
              </a:rPr>
              <a:t>d</a:t>
            </a:r>
            <a:r>
              <a:rPr sz="800" dirty="0">
                <a:solidFill>
                  <a:srgbClr val="333E48"/>
                </a:solidFill>
                <a:latin typeface="Trebuchet MS"/>
                <a:cs typeface="Trebuchet MS"/>
              </a:rPr>
              <a:t>y</a:t>
            </a:r>
            <a:r>
              <a:rPr sz="800" spc="-30" dirty="0">
                <a:solidFill>
                  <a:srgbClr val="333E48"/>
                </a:solidFill>
                <a:latin typeface="Trebuchet MS"/>
                <a:cs typeface="Trebuchet MS"/>
              </a:rPr>
              <a:t> </a:t>
            </a:r>
            <a:r>
              <a:rPr sz="800" spc="35" dirty="0">
                <a:solidFill>
                  <a:srgbClr val="333E48"/>
                </a:solidFill>
                <a:latin typeface="Trebuchet MS"/>
                <a:cs typeface="Trebuchet MS"/>
              </a:rPr>
              <a:t>p</a:t>
            </a:r>
            <a:r>
              <a:rPr sz="800" dirty="0">
                <a:solidFill>
                  <a:srgbClr val="333E48"/>
                </a:solidFill>
                <a:latin typeface="Trebuchet MS"/>
                <a:cs typeface="Trebuchet MS"/>
              </a:rPr>
              <a:t>a</a:t>
            </a:r>
            <a:r>
              <a:rPr sz="800" spc="-5" dirty="0">
                <a:solidFill>
                  <a:srgbClr val="333E48"/>
                </a:solidFill>
                <a:latin typeface="Trebuchet MS"/>
                <a:cs typeface="Trebuchet MS"/>
              </a:rPr>
              <a:t>r</a:t>
            </a:r>
            <a:r>
              <a:rPr sz="800" spc="-45" dirty="0">
                <a:solidFill>
                  <a:srgbClr val="333E48"/>
                </a:solidFill>
                <a:latin typeface="Trebuchet MS"/>
                <a:cs typeface="Trebuchet MS"/>
              </a:rPr>
              <a:t>t</a:t>
            </a:r>
            <a:r>
              <a:rPr sz="800" spc="-40" dirty="0">
                <a:solidFill>
                  <a:srgbClr val="333E48"/>
                </a:solidFill>
                <a:latin typeface="Trebuchet MS"/>
                <a:cs typeface="Trebuchet MS"/>
              </a:rPr>
              <a:t>i</a:t>
            </a:r>
            <a:r>
              <a:rPr sz="800" spc="40" dirty="0">
                <a:solidFill>
                  <a:srgbClr val="333E48"/>
                </a:solidFill>
                <a:latin typeface="Trebuchet MS"/>
                <a:cs typeface="Trebuchet MS"/>
              </a:rPr>
              <a:t>c</a:t>
            </a:r>
            <a:r>
              <a:rPr sz="800" spc="-40" dirty="0">
                <a:solidFill>
                  <a:srgbClr val="333E48"/>
                </a:solidFill>
                <a:latin typeface="Trebuchet MS"/>
                <a:cs typeface="Trebuchet MS"/>
              </a:rPr>
              <a:t>i</a:t>
            </a:r>
            <a:r>
              <a:rPr sz="800" spc="35" dirty="0">
                <a:solidFill>
                  <a:srgbClr val="333E48"/>
                </a:solidFill>
                <a:latin typeface="Trebuchet MS"/>
                <a:cs typeface="Trebuchet MS"/>
              </a:rPr>
              <a:t>p</a:t>
            </a:r>
            <a:r>
              <a:rPr sz="800" spc="-5" dirty="0">
                <a:solidFill>
                  <a:srgbClr val="333E48"/>
                </a:solidFill>
                <a:latin typeface="Trebuchet MS"/>
                <a:cs typeface="Trebuchet MS"/>
              </a:rPr>
              <a:t>a</a:t>
            </a:r>
            <a:r>
              <a:rPr sz="800" spc="-45" dirty="0">
                <a:solidFill>
                  <a:srgbClr val="333E48"/>
                </a:solidFill>
                <a:latin typeface="Trebuchet MS"/>
                <a:cs typeface="Trebuchet MS"/>
              </a:rPr>
              <a:t>t</a:t>
            </a:r>
            <a:r>
              <a:rPr sz="800" spc="-40" dirty="0">
                <a:solidFill>
                  <a:srgbClr val="333E48"/>
                </a:solidFill>
                <a:latin typeface="Trebuchet MS"/>
                <a:cs typeface="Trebuchet MS"/>
              </a:rPr>
              <a:t>i</a:t>
            </a:r>
            <a:r>
              <a:rPr sz="800" spc="45" dirty="0">
                <a:solidFill>
                  <a:srgbClr val="333E48"/>
                </a:solidFill>
                <a:latin typeface="Trebuchet MS"/>
                <a:cs typeface="Trebuchet MS"/>
              </a:rPr>
              <a:t>n</a:t>
            </a:r>
            <a:r>
              <a:rPr sz="800" spc="60" dirty="0">
                <a:solidFill>
                  <a:srgbClr val="333E48"/>
                </a:solidFill>
                <a:latin typeface="Trebuchet MS"/>
                <a:cs typeface="Trebuchet MS"/>
              </a:rPr>
              <a:t>g</a:t>
            </a:r>
            <a:r>
              <a:rPr sz="800" spc="35" dirty="0">
                <a:solidFill>
                  <a:srgbClr val="333E48"/>
                </a:solidFill>
                <a:latin typeface="Trebuchet MS"/>
                <a:cs typeface="Trebuchet MS"/>
              </a:rPr>
              <a:t> </a:t>
            </a:r>
            <a:r>
              <a:rPr sz="800" spc="-40" dirty="0">
                <a:solidFill>
                  <a:srgbClr val="333E48"/>
                </a:solidFill>
                <a:latin typeface="Trebuchet MS"/>
                <a:cs typeface="Trebuchet MS"/>
              </a:rPr>
              <a:t>i</a:t>
            </a:r>
            <a:r>
              <a:rPr sz="800" spc="35" dirty="0">
                <a:solidFill>
                  <a:srgbClr val="333E48"/>
                </a:solidFill>
                <a:latin typeface="Trebuchet MS"/>
                <a:cs typeface="Trebuchet MS"/>
              </a:rPr>
              <a:t>n</a:t>
            </a:r>
            <a:r>
              <a:rPr sz="800" spc="-30" dirty="0">
                <a:solidFill>
                  <a:srgbClr val="333E48"/>
                </a:solidFill>
                <a:latin typeface="Trebuchet MS"/>
                <a:cs typeface="Trebuchet MS"/>
              </a:rPr>
              <a:t> </a:t>
            </a:r>
            <a:r>
              <a:rPr sz="800" spc="45" dirty="0">
                <a:solidFill>
                  <a:srgbClr val="333E48"/>
                </a:solidFill>
                <a:latin typeface="Trebuchet MS"/>
                <a:cs typeface="Trebuchet MS"/>
              </a:rPr>
              <a:t>h</a:t>
            </a:r>
            <a:r>
              <a:rPr sz="800" spc="75" dirty="0">
                <a:solidFill>
                  <a:srgbClr val="333E48"/>
                </a:solidFill>
                <a:latin typeface="Trebuchet MS"/>
                <a:cs typeface="Trebuchet MS"/>
              </a:rPr>
              <a:t>o</a:t>
            </a:r>
            <a:r>
              <a:rPr sz="800" spc="45" dirty="0">
                <a:solidFill>
                  <a:srgbClr val="333E48"/>
                </a:solidFill>
                <a:latin typeface="Trebuchet MS"/>
                <a:cs typeface="Trebuchet MS"/>
              </a:rPr>
              <a:t>n</a:t>
            </a:r>
            <a:r>
              <a:rPr sz="800" spc="75" dirty="0">
                <a:solidFill>
                  <a:srgbClr val="333E48"/>
                </a:solidFill>
                <a:latin typeface="Trebuchet MS"/>
                <a:cs typeface="Trebuchet MS"/>
              </a:rPr>
              <a:t>o</a:t>
            </a:r>
            <a:r>
              <a:rPr sz="800" spc="-20" dirty="0">
                <a:solidFill>
                  <a:srgbClr val="333E48"/>
                </a:solidFill>
                <a:latin typeface="Trebuchet MS"/>
                <a:cs typeface="Trebuchet MS"/>
              </a:rPr>
              <a:t>r</a:t>
            </a:r>
            <a:r>
              <a:rPr sz="800" spc="30" dirty="0">
                <a:solidFill>
                  <a:srgbClr val="333E48"/>
                </a:solidFill>
                <a:latin typeface="Trebuchet MS"/>
                <a:cs typeface="Trebuchet MS"/>
              </a:rPr>
              <a:t>s</a:t>
            </a:r>
            <a:r>
              <a:rPr sz="800" spc="-30" dirty="0">
                <a:solidFill>
                  <a:srgbClr val="333E48"/>
                </a:solidFill>
                <a:latin typeface="Trebuchet MS"/>
                <a:cs typeface="Trebuchet MS"/>
              </a:rPr>
              <a:t> </a:t>
            </a:r>
            <a:r>
              <a:rPr sz="800" spc="35" dirty="0">
                <a:solidFill>
                  <a:srgbClr val="333E48"/>
                </a:solidFill>
                <a:latin typeface="Trebuchet MS"/>
                <a:cs typeface="Trebuchet MS"/>
              </a:rPr>
              <a:t>p</a:t>
            </a:r>
            <a:r>
              <a:rPr sz="800" spc="-35" dirty="0">
                <a:solidFill>
                  <a:srgbClr val="333E48"/>
                </a:solidFill>
                <a:latin typeface="Trebuchet MS"/>
                <a:cs typeface="Trebuchet MS"/>
              </a:rPr>
              <a:t>r</a:t>
            </a:r>
            <a:r>
              <a:rPr sz="800" spc="75" dirty="0">
                <a:solidFill>
                  <a:srgbClr val="333E48"/>
                </a:solidFill>
                <a:latin typeface="Trebuchet MS"/>
                <a:cs typeface="Trebuchet MS"/>
              </a:rPr>
              <a:t>o</a:t>
            </a:r>
            <a:r>
              <a:rPr sz="800" spc="65" dirty="0">
                <a:solidFill>
                  <a:srgbClr val="333E48"/>
                </a:solidFill>
                <a:latin typeface="Trebuchet MS"/>
                <a:cs typeface="Trebuchet MS"/>
              </a:rPr>
              <a:t>g</a:t>
            </a:r>
            <a:r>
              <a:rPr sz="800" spc="-20" dirty="0">
                <a:solidFill>
                  <a:srgbClr val="333E48"/>
                </a:solidFill>
                <a:latin typeface="Trebuchet MS"/>
                <a:cs typeface="Trebuchet MS"/>
              </a:rPr>
              <a:t>r</a:t>
            </a:r>
            <a:r>
              <a:rPr sz="800" dirty="0">
                <a:solidFill>
                  <a:srgbClr val="333E48"/>
                </a:solidFill>
                <a:latin typeface="Trebuchet MS"/>
                <a:cs typeface="Trebuchet MS"/>
              </a:rPr>
              <a:t>a</a:t>
            </a:r>
            <a:r>
              <a:rPr sz="800" spc="70" dirty="0">
                <a:solidFill>
                  <a:srgbClr val="333E48"/>
                </a:solidFill>
                <a:latin typeface="Trebuchet MS"/>
                <a:cs typeface="Trebuchet MS"/>
              </a:rPr>
              <a:t>m</a:t>
            </a:r>
            <a:r>
              <a:rPr sz="800" spc="30" dirty="0">
                <a:solidFill>
                  <a:srgbClr val="333E48"/>
                </a:solidFill>
                <a:latin typeface="Trebuchet MS"/>
                <a:cs typeface="Trebuchet MS"/>
              </a:rPr>
              <a:t>s</a:t>
            </a:r>
            <a:r>
              <a:rPr sz="800" spc="-30" dirty="0">
                <a:solidFill>
                  <a:srgbClr val="333E48"/>
                </a:solidFill>
                <a:latin typeface="Trebuchet MS"/>
                <a:cs typeface="Trebuchet MS"/>
              </a:rPr>
              <a:t> </a:t>
            </a:r>
            <a:r>
              <a:rPr sz="800" spc="75" dirty="0">
                <a:solidFill>
                  <a:srgbClr val="333E48"/>
                </a:solidFill>
                <a:latin typeface="Trebuchet MS"/>
                <a:cs typeface="Trebuchet MS"/>
              </a:rPr>
              <a:t>o</a:t>
            </a:r>
            <a:r>
              <a:rPr sz="800" spc="-30" dirty="0">
                <a:solidFill>
                  <a:srgbClr val="333E48"/>
                </a:solidFill>
                <a:latin typeface="Trebuchet MS"/>
                <a:cs typeface="Trebuchet MS"/>
              </a:rPr>
              <a:t>r </a:t>
            </a:r>
            <a:r>
              <a:rPr sz="800" spc="-35" dirty="0">
                <a:solidFill>
                  <a:srgbClr val="333E48"/>
                </a:solidFill>
                <a:latin typeface="Trebuchet MS"/>
                <a:cs typeface="Trebuchet MS"/>
              </a:rPr>
              <a:t>li</a:t>
            </a:r>
            <a:r>
              <a:rPr sz="800" spc="0" dirty="0">
                <a:solidFill>
                  <a:srgbClr val="333E48"/>
                </a:solidFill>
                <a:latin typeface="Trebuchet MS"/>
                <a:cs typeface="Trebuchet MS"/>
              </a:rPr>
              <a:t>v</a:t>
            </a:r>
            <a:r>
              <a:rPr sz="800" spc="-40" dirty="0">
                <a:solidFill>
                  <a:srgbClr val="333E48"/>
                </a:solidFill>
                <a:latin typeface="Trebuchet MS"/>
                <a:cs typeface="Trebuchet MS"/>
              </a:rPr>
              <a:t>i</a:t>
            </a:r>
            <a:r>
              <a:rPr sz="800" spc="45" dirty="0">
                <a:solidFill>
                  <a:srgbClr val="333E48"/>
                </a:solidFill>
                <a:latin typeface="Trebuchet MS"/>
                <a:cs typeface="Trebuchet MS"/>
              </a:rPr>
              <a:t>n</a:t>
            </a:r>
            <a:r>
              <a:rPr sz="800" spc="60" dirty="0">
                <a:solidFill>
                  <a:srgbClr val="333E48"/>
                </a:solidFill>
                <a:latin typeface="Trebuchet MS"/>
                <a:cs typeface="Trebuchet MS"/>
              </a:rPr>
              <a:t>g</a:t>
            </a:r>
            <a:r>
              <a:rPr sz="800" spc="35" dirty="0">
                <a:solidFill>
                  <a:srgbClr val="333E48"/>
                </a:solidFill>
                <a:latin typeface="Trebuchet MS"/>
                <a:cs typeface="Trebuchet MS"/>
              </a:rPr>
              <a:t> </a:t>
            </a:r>
            <a:r>
              <a:rPr sz="800" dirty="0">
                <a:solidFill>
                  <a:srgbClr val="333E48"/>
                </a:solidFill>
                <a:latin typeface="Trebuchet MS"/>
                <a:cs typeface="Trebuchet MS"/>
              </a:rPr>
              <a:t>a</a:t>
            </a:r>
            <a:r>
              <a:rPr sz="800" spc="45" dirty="0">
                <a:solidFill>
                  <a:srgbClr val="333E48"/>
                </a:solidFill>
                <a:latin typeface="Trebuchet MS"/>
                <a:cs typeface="Trebuchet MS"/>
              </a:rPr>
              <a:t>n</a:t>
            </a:r>
            <a:r>
              <a:rPr sz="800" spc="25" dirty="0">
                <a:solidFill>
                  <a:srgbClr val="333E48"/>
                </a:solidFill>
                <a:latin typeface="Trebuchet MS"/>
                <a:cs typeface="Trebuchet MS"/>
              </a:rPr>
              <a:t>d</a:t>
            </a:r>
            <a:r>
              <a:rPr sz="800" spc="-30" dirty="0">
                <a:solidFill>
                  <a:srgbClr val="333E48"/>
                </a:solidFill>
                <a:latin typeface="Trebuchet MS"/>
                <a:cs typeface="Trebuchet MS"/>
              </a:rPr>
              <a:t> </a:t>
            </a:r>
            <a:r>
              <a:rPr sz="800" spc="-40" dirty="0">
                <a:solidFill>
                  <a:srgbClr val="333E48"/>
                </a:solidFill>
                <a:latin typeface="Trebuchet MS"/>
                <a:cs typeface="Trebuchet MS"/>
              </a:rPr>
              <a:t>l</a:t>
            </a:r>
            <a:r>
              <a:rPr sz="800" spc="10" dirty="0">
                <a:solidFill>
                  <a:srgbClr val="333E48"/>
                </a:solidFill>
                <a:latin typeface="Trebuchet MS"/>
                <a:cs typeface="Trebuchet MS"/>
              </a:rPr>
              <a:t>e</a:t>
            </a:r>
            <a:r>
              <a:rPr sz="800" dirty="0">
                <a:solidFill>
                  <a:srgbClr val="333E48"/>
                </a:solidFill>
                <a:latin typeface="Trebuchet MS"/>
                <a:cs typeface="Trebuchet MS"/>
              </a:rPr>
              <a:t>a</a:t>
            </a:r>
            <a:r>
              <a:rPr sz="800" spc="-10" dirty="0">
                <a:solidFill>
                  <a:srgbClr val="333E48"/>
                </a:solidFill>
                <a:latin typeface="Trebuchet MS"/>
                <a:cs typeface="Trebuchet MS"/>
              </a:rPr>
              <a:t>rni</a:t>
            </a:r>
            <a:r>
              <a:rPr sz="800" spc="45" dirty="0">
                <a:solidFill>
                  <a:srgbClr val="333E48"/>
                </a:solidFill>
                <a:latin typeface="Trebuchet MS"/>
                <a:cs typeface="Trebuchet MS"/>
              </a:rPr>
              <a:t>n</a:t>
            </a:r>
            <a:r>
              <a:rPr sz="800" spc="60" dirty="0">
                <a:solidFill>
                  <a:srgbClr val="333E48"/>
                </a:solidFill>
                <a:latin typeface="Trebuchet MS"/>
                <a:cs typeface="Trebuchet MS"/>
              </a:rPr>
              <a:t>g</a:t>
            </a:r>
            <a:r>
              <a:rPr sz="800" spc="-30" dirty="0">
                <a:solidFill>
                  <a:srgbClr val="333E48"/>
                </a:solidFill>
                <a:latin typeface="Trebuchet MS"/>
                <a:cs typeface="Trebuchet MS"/>
              </a:rPr>
              <a:t> </a:t>
            </a:r>
            <a:r>
              <a:rPr sz="800" spc="30" dirty="0">
                <a:solidFill>
                  <a:srgbClr val="333E48"/>
                </a:solidFill>
                <a:latin typeface="Trebuchet MS"/>
                <a:cs typeface="Trebuchet MS"/>
              </a:rPr>
              <a:t>c</a:t>
            </a:r>
            <a:r>
              <a:rPr sz="800" spc="75" dirty="0">
                <a:solidFill>
                  <a:srgbClr val="333E48"/>
                </a:solidFill>
                <a:latin typeface="Trebuchet MS"/>
                <a:cs typeface="Trebuchet MS"/>
              </a:rPr>
              <a:t>omm</a:t>
            </a:r>
            <a:r>
              <a:rPr sz="800" spc="35" dirty="0">
                <a:solidFill>
                  <a:srgbClr val="333E48"/>
                </a:solidFill>
                <a:latin typeface="Trebuchet MS"/>
                <a:cs typeface="Trebuchet MS"/>
              </a:rPr>
              <a:t>u</a:t>
            </a:r>
            <a:r>
              <a:rPr sz="800" dirty="0">
                <a:solidFill>
                  <a:srgbClr val="333E48"/>
                </a:solidFill>
                <a:latin typeface="Trebuchet MS"/>
                <a:cs typeface="Trebuchet MS"/>
              </a:rPr>
              <a:t>n</a:t>
            </a:r>
            <a:r>
              <a:rPr sz="800" spc="-5" dirty="0">
                <a:solidFill>
                  <a:srgbClr val="333E48"/>
                </a:solidFill>
                <a:latin typeface="Trebuchet MS"/>
                <a:cs typeface="Trebuchet MS"/>
              </a:rPr>
              <a:t>i</a:t>
            </a:r>
            <a:r>
              <a:rPr sz="800" spc="-45" dirty="0">
                <a:solidFill>
                  <a:srgbClr val="333E48"/>
                </a:solidFill>
                <a:latin typeface="Trebuchet MS"/>
                <a:cs typeface="Trebuchet MS"/>
              </a:rPr>
              <a:t>t</a:t>
            </a:r>
            <a:r>
              <a:rPr sz="800" spc="-40" dirty="0">
                <a:solidFill>
                  <a:srgbClr val="333E48"/>
                </a:solidFill>
                <a:latin typeface="Trebuchet MS"/>
                <a:cs typeface="Trebuchet MS"/>
              </a:rPr>
              <a:t>i</a:t>
            </a:r>
            <a:r>
              <a:rPr sz="800" spc="15" dirty="0">
                <a:solidFill>
                  <a:srgbClr val="333E48"/>
                </a:solidFill>
                <a:latin typeface="Trebuchet MS"/>
                <a:cs typeface="Trebuchet MS"/>
              </a:rPr>
              <a:t>e</a:t>
            </a:r>
            <a:r>
              <a:rPr sz="800" spc="45" dirty="0">
                <a:solidFill>
                  <a:srgbClr val="333E48"/>
                </a:solidFill>
                <a:latin typeface="Trebuchet MS"/>
                <a:cs typeface="Trebuchet MS"/>
              </a:rPr>
              <a:t>s</a:t>
            </a:r>
            <a:r>
              <a:rPr sz="800" spc="-100" dirty="0">
                <a:solidFill>
                  <a:srgbClr val="333E48"/>
                </a:solidFill>
                <a:latin typeface="Trebuchet MS"/>
                <a:cs typeface="Trebuchet MS"/>
              </a:rPr>
              <a:t>.</a:t>
            </a:r>
            <a:endParaRPr sz="800">
              <a:latin typeface="Trebuchet MS"/>
              <a:cs typeface="Trebuchet MS"/>
            </a:endParaRPr>
          </a:p>
        </p:txBody>
      </p:sp>
      <p:sp>
        <p:nvSpPr>
          <p:cNvPr id="210" name="object 210"/>
          <p:cNvSpPr txBox="1"/>
          <p:nvPr/>
        </p:nvSpPr>
        <p:spPr>
          <a:xfrm>
            <a:off x="1875609" y="1990946"/>
            <a:ext cx="1402715" cy="842010"/>
          </a:xfrm>
          <a:prstGeom prst="rect">
            <a:avLst/>
          </a:prstGeom>
        </p:spPr>
        <p:txBody>
          <a:bodyPr vert="horz" wrap="square" lIns="0" tIns="0" rIns="0" bIns="0" rtlCol="0">
            <a:spAutoFit/>
          </a:bodyPr>
          <a:lstStyle/>
          <a:p>
            <a:pPr marL="12700">
              <a:lnSpc>
                <a:spcPct val="100000"/>
              </a:lnSpc>
            </a:pPr>
            <a:r>
              <a:rPr sz="900" b="1" spc="-10" dirty="0">
                <a:solidFill>
                  <a:srgbClr val="333E48"/>
                </a:solidFill>
                <a:latin typeface="Tahoma"/>
                <a:cs typeface="Tahoma"/>
              </a:rPr>
              <a:t>M</a:t>
            </a:r>
            <a:r>
              <a:rPr sz="900" b="1" spc="-5" dirty="0">
                <a:solidFill>
                  <a:srgbClr val="333E48"/>
                </a:solidFill>
                <a:latin typeface="Tahoma"/>
                <a:cs typeface="Tahoma"/>
              </a:rPr>
              <a:t>on</a:t>
            </a:r>
            <a:r>
              <a:rPr sz="900" b="1" spc="-35" dirty="0">
                <a:solidFill>
                  <a:srgbClr val="333E48"/>
                </a:solidFill>
                <a:latin typeface="Tahoma"/>
                <a:cs typeface="Tahoma"/>
              </a:rPr>
              <a:t>i</a:t>
            </a:r>
            <a:r>
              <a:rPr sz="900" b="1" spc="-45" dirty="0">
                <a:solidFill>
                  <a:srgbClr val="333E48"/>
                </a:solidFill>
                <a:latin typeface="Tahoma"/>
                <a:cs typeface="Tahoma"/>
              </a:rPr>
              <a:t>t</a:t>
            </a:r>
            <a:r>
              <a:rPr sz="900" b="1" spc="-10" dirty="0">
                <a:solidFill>
                  <a:srgbClr val="333E48"/>
                </a:solidFill>
                <a:latin typeface="Tahoma"/>
                <a:cs typeface="Tahoma"/>
              </a:rPr>
              <a:t>or</a:t>
            </a:r>
            <a:endParaRPr sz="900">
              <a:latin typeface="Tahoma"/>
              <a:cs typeface="Tahoma"/>
            </a:endParaRPr>
          </a:p>
          <a:p>
            <a:pPr marL="12700">
              <a:lnSpc>
                <a:spcPct val="100000"/>
              </a:lnSpc>
              <a:spcBef>
                <a:spcPts val="90"/>
              </a:spcBef>
            </a:pPr>
            <a:r>
              <a:rPr sz="900" b="1" spc="-70" dirty="0">
                <a:solidFill>
                  <a:srgbClr val="333E48"/>
                </a:solidFill>
                <a:latin typeface="Tahoma"/>
                <a:cs typeface="Tahoma"/>
              </a:rPr>
              <a:t>T</a:t>
            </a:r>
            <a:r>
              <a:rPr sz="900" b="1" spc="-40" dirty="0">
                <a:solidFill>
                  <a:srgbClr val="333E48"/>
                </a:solidFill>
                <a:latin typeface="Tahoma"/>
                <a:cs typeface="Tahoma"/>
              </a:rPr>
              <a:t>ran</a:t>
            </a:r>
            <a:r>
              <a:rPr sz="900" b="1" spc="-15" dirty="0">
                <a:solidFill>
                  <a:srgbClr val="333E48"/>
                </a:solidFill>
                <a:latin typeface="Tahoma"/>
                <a:cs typeface="Tahoma"/>
              </a:rPr>
              <a:t>s</a:t>
            </a:r>
            <a:r>
              <a:rPr sz="900" b="1" spc="-25" dirty="0">
                <a:solidFill>
                  <a:srgbClr val="333E48"/>
                </a:solidFill>
                <a:latin typeface="Tahoma"/>
                <a:cs typeface="Tahoma"/>
              </a:rPr>
              <a:t>c</a:t>
            </a:r>
            <a:r>
              <a:rPr sz="900" b="1" spc="-40" dirty="0">
                <a:solidFill>
                  <a:srgbClr val="333E48"/>
                </a:solidFill>
                <a:latin typeface="Tahoma"/>
                <a:cs typeface="Tahoma"/>
              </a:rPr>
              <a:t>r</a:t>
            </a:r>
            <a:r>
              <a:rPr sz="900" b="1" spc="-35" dirty="0">
                <a:solidFill>
                  <a:srgbClr val="333E48"/>
                </a:solidFill>
                <a:latin typeface="Tahoma"/>
                <a:cs typeface="Tahoma"/>
              </a:rPr>
              <a:t>i</a:t>
            </a:r>
            <a:r>
              <a:rPr sz="900" b="1" spc="-20" dirty="0">
                <a:solidFill>
                  <a:srgbClr val="333E48"/>
                </a:solidFill>
                <a:latin typeface="Tahoma"/>
                <a:cs typeface="Tahoma"/>
              </a:rPr>
              <a:t>p</a:t>
            </a:r>
            <a:r>
              <a:rPr sz="900" b="1" spc="-35" dirty="0">
                <a:solidFill>
                  <a:srgbClr val="333E48"/>
                </a:solidFill>
                <a:latin typeface="Tahoma"/>
                <a:cs typeface="Tahoma"/>
              </a:rPr>
              <a:t>t</a:t>
            </a:r>
            <a:r>
              <a:rPr sz="900" b="1" spc="-45" dirty="0">
                <a:solidFill>
                  <a:srgbClr val="333E48"/>
                </a:solidFill>
                <a:latin typeface="Tahoma"/>
                <a:cs typeface="Tahoma"/>
              </a:rPr>
              <a:t> </a:t>
            </a:r>
            <a:r>
              <a:rPr sz="900" b="1" spc="-70" dirty="0">
                <a:solidFill>
                  <a:srgbClr val="333E48"/>
                </a:solidFill>
                <a:latin typeface="Tahoma"/>
                <a:cs typeface="Tahoma"/>
              </a:rPr>
              <a:t>R</a:t>
            </a:r>
            <a:r>
              <a:rPr sz="900" b="1" spc="-30" dirty="0">
                <a:solidFill>
                  <a:srgbClr val="333E48"/>
                </a:solidFill>
                <a:latin typeface="Tahoma"/>
                <a:cs typeface="Tahoma"/>
              </a:rPr>
              <a:t>e</a:t>
            </a:r>
            <a:r>
              <a:rPr sz="900" b="1" spc="-15" dirty="0">
                <a:solidFill>
                  <a:srgbClr val="333E48"/>
                </a:solidFill>
                <a:latin typeface="Tahoma"/>
                <a:cs typeface="Tahoma"/>
              </a:rPr>
              <a:t>q</a:t>
            </a:r>
            <a:r>
              <a:rPr sz="900" b="1" spc="-30" dirty="0">
                <a:solidFill>
                  <a:srgbClr val="333E48"/>
                </a:solidFill>
                <a:latin typeface="Tahoma"/>
                <a:cs typeface="Tahoma"/>
              </a:rPr>
              <a:t>u</a:t>
            </a:r>
            <a:r>
              <a:rPr sz="900" b="1" spc="-25" dirty="0">
                <a:solidFill>
                  <a:srgbClr val="333E48"/>
                </a:solidFill>
                <a:latin typeface="Tahoma"/>
                <a:cs typeface="Tahoma"/>
              </a:rPr>
              <a:t>e</a:t>
            </a:r>
            <a:r>
              <a:rPr sz="900" b="1" spc="-55" dirty="0">
                <a:solidFill>
                  <a:srgbClr val="333E48"/>
                </a:solidFill>
                <a:latin typeface="Tahoma"/>
                <a:cs typeface="Tahoma"/>
              </a:rPr>
              <a:t>s</a:t>
            </a:r>
            <a:r>
              <a:rPr sz="900" b="1" spc="-25" dirty="0">
                <a:solidFill>
                  <a:srgbClr val="333E48"/>
                </a:solidFill>
                <a:latin typeface="Tahoma"/>
                <a:cs typeface="Tahoma"/>
              </a:rPr>
              <a:t>t</a:t>
            </a:r>
            <a:r>
              <a:rPr sz="900" b="1" spc="-60" dirty="0">
                <a:solidFill>
                  <a:srgbClr val="333E48"/>
                </a:solidFill>
                <a:latin typeface="Tahoma"/>
                <a:cs typeface="Tahoma"/>
              </a:rPr>
              <a:t>s</a:t>
            </a:r>
            <a:endParaRPr sz="900">
              <a:latin typeface="Tahoma"/>
              <a:cs typeface="Tahoma"/>
            </a:endParaRPr>
          </a:p>
          <a:p>
            <a:pPr marL="12700" marR="5080">
              <a:lnSpc>
                <a:spcPct val="108300"/>
              </a:lnSpc>
              <a:spcBef>
                <a:spcPts val="195"/>
              </a:spcBef>
            </a:pPr>
            <a:r>
              <a:rPr sz="800" spc="40" dirty="0">
                <a:solidFill>
                  <a:srgbClr val="333E48"/>
                </a:solidFill>
                <a:latin typeface="Trebuchet MS"/>
                <a:cs typeface="Trebuchet MS"/>
              </a:rPr>
              <a:t>S</a:t>
            </a:r>
            <a:r>
              <a:rPr sz="800" spc="-50" dirty="0">
                <a:solidFill>
                  <a:srgbClr val="333E48"/>
                </a:solidFill>
                <a:latin typeface="Trebuchet MS"/>
                <a:cs typeface="Trebuchet MS"/>
              </a:rPr>
              <a:t>t</a:t>
            </a:r>
            <a:r>
              <a:rPr sz="800" spc="25" dirty="0">
                <a:solidFill>
                  <a:srgbClr val="333E48"/>
                </a:solidFill>
                <a:latin typeface="Trebuchet MS"/>
                <a:cs typeface="Trebuchet MS"/>
              </a:rPr>
              <a:t>ude</a:t>
            </a:r>
            <a:r>
              <a:rPr sz="800" spc="35" dirty="0">
                <a:solidFill>
                  <a:srgbClr val="333E48"/>
                </a:solidFill>
                <a:latin typeface="Trebuchet MS"/>
                <a:cs typeface="Trebuchet MS"/>
              </a:rPr>
              <a:t>n</a:t>
            </a:r>
            <a:r>
              <a:rPr sz="800" spc="-30" dirty="0">
                <a:solidFill>
                  <a:srgbClr val="333E48"/>
                </a:solidFill>
                <a:latin typeface="Trebuchet MS"/>
                <a:cs typeface="Trebuchet MS"/>
              </a:rPr>
              <a:t>t</a:t>
            </a:r>
            <a:r>
              <a:rPr sz="800" spc="30" dirty="0">
                <a:solidFill>
                  <a:srgbClr val="333E48"/>
                </a:solidFill>
                <a:latin typeface="Trebuchet MS"/>
                <a:cs typeface="Trebuchet MS"/>
              </a:rPr>
              <a:t>s</a:t>
            </a:r>
            <a:r>
              <a:rPr sz="800" spc="-30" dirty="0">
                <a:solidFill>
                  <a:srgbClr val="333E48"/>
                </a:solidFill>
                <a:latin typeface="Trebuchet MS"/>
                <a:cs typeface="Trebuchet MS"/>
              </a:rPr>
              <a:t> </a:t>
            </a:r>
            <a:r>
              <a:rPr sz="800" spc="45" dirty="0">
                <a:solidFill>
                  <a:srgbClr val="333E48"/>
                </a:solidFill>
                <a:latin typeface="Trebuchet MS"/>
                <a:cs typeface="Trebuchet MS"/>
              </a:rPr>
              <a:t>m</a:t>
            </a:r>
            <a:r>
              <a:rPr sz="800" spc="20" dirty="0">
                <a:solidFill>
                  <a:srgbClr val="333E48"/>
                </a:solidFill>
                <a:latin typeface="Trebuchet MS"/>
                <a:cs typeface="Trebuchet MS"/>
              </a:rPr>
              <a:t>a</a:t>
            </a:r>
            <a:r>
              <a:rPr sz="800" dirty="0">
                <a:solidFill>
                  <a:srgbClr val="333E48"/>
                </a:solidFill>
                <a:latin typeface="Trebuchet MS"/>
                <a:cs typeface="Trebuchet MS"/>
              </a:rPr>
              <a:t>y</a:t>
            </a:r>
            <a:r>
              <a:rPr sz="800" spc="-30" dirty="0">
                <a:solidFill>
                  <a:srgbClr val="333E48"/>
                </a:solidFill>
                <a:latin typeface="Trebuchet MS"/>
                <a:cs typeface="Trebuchet MS"/>
              </a:rPr>
              <a:t> r</a:t>
            </a:r>
            <a:r>
              <a:rPr sz="800" spc="15" dirty="0">
                <a:solidFill>
                  <a:srgbClr val="333E48"/>
                </a:solidFill>
                <a:latin typeface="Trebuchet MS"/>
                <a:cs typeface="Trebuchet MS"/>
              </a:rPr>
              <a:t>e</a:t>
            </a:r>
            <a:r>
              <a:rPr sz="800" spc="30" dirty="0">
                <a:solidFill>
                  <a:srgbClr val="333E48"/>
                </a:solidFill>
                <a:latin typeface="Trebuchet MS"/>
                <a:cs typeface="Trebuchet MS"/>
              </a:rPr>
              <a:t>c</a:t>
            </a:r>
            <a:r>
              <a:rPr sz="800" spc="60" dirty="0">
                <a:solidFill>
                  <a:srgbClr val="333E48"/>
                </a:solidFill>
                <a:latin typeface="Trebuchet MS"/>
                <a:cs typeface="Trebuchet MS"/>
              </a:rPr>
              <a:t>o</a:t>
            </a:r>
            <a:r>
              <a:rPr sz="800" spc="55" dirty="0">
                <a:solidFill>
                  <a:srgbClr val="333E48"/>
                </a:solidFill>
                <a:latin typeface="Trebuchet MS"/>
                <a:cs typeface="Trebuchet MS"/>
              </a:rPr>
              <a:t>n</a:t>
            </a:r>
            <a:r>
              <a:rPr sz="800" spc="35" dirty="0">
                <a:solidFill>
                  <a:srgbClr val="333E48"/>
                </a:solidFill>
                <a:latin typeface="Trebuchet MS"/>
                <a:cs typeface="Trebuchet MS"/>
              </a:rPr>
              <a:t>s</a:t>
            </a:r>
            <a:r>
              <a:rPr sz="800" spc="0" dirty="0">
                <a:solidFill>
                  <a:srgbClr val="333E48"/>
                </a:solidFill>
                <a:latin typeface="Trebuchet MS"/>
                <a:cs typeface="Trebuchet MS"/>
              </a:rPr>
              <a:t>ide</a:t>
            </a:r>
            <a:r>
              <a:rPr sz="800" spc="-30" dirty="0">
                <a:solidFill>
                  <a:srgbClr val="333E48"/>
                </a:solidFill>
                <a:latin typeface="Trebuchet MS"/>
                <a:cs typeface="Trebuchet MS"/>
              </a:rPr>
              <a:t>r</a:t>
            </a:r>
            <a:r>
              <a:rPr sz="800" spc="-25" dirty="0">
                <a:solidFill>
                  <a:srgbClr val="333E48"/>
                </a:solidFill>
                <a:latin typeface="Trebuchet MS"/>
                <a:cs typeface="Trebuchet MS"/>
              </a:rPr>
              <a:t> </a:t>
            </a:r>
            <a:r>
              <a:rPr sz="800" spc="-45" dirty="0">
                <a:solidFill>
                  <a:srgbClr val="333E48"/>
                </a:solidFill>
                <a:latin typeface="Trebuchet MS"/>
                <a:cs typeface="Trebuchet MS"/>
              </a:rPr>
              <a:t>t</a:t>
            </a:r>
            <a:r>
              <a:rPr sz="800" spc="-20" dirty="0">
                <a:solidFill>
                  <a:srgbClr val="333E48"/>
                </a:solidFill>
                <a:latin typeface="Trebuchet MS"/>
                <a:cs typeface="Trebuchet MS"/>
              </a:rPr>
              <a:t>r</a:t>
            </a:r>
            <a:r>
              <a:rPr sz="800" dirty="0">
                <a:solidFill>
                  <a:srgbClr val="333E48"/>
                </a:solidFill>
                <a:latin typeface="Trebuchet MS"/>
                <a:cs typeface="Trebuchet MS"/>
              </a:rPr>
              <a:t>a</a:t>
            </a:r>
            <a:r>
              <a:rPr sz="800" spc="40" dirty="0">
                <a:solidFill>
                  <a:srgbClr val="333E48"/>
                </a:solidFill>
                <a:latin typeface="Trebuchet MS"/>
                <a:cs typeface="Trebuchet MS"/>
              </a:rPr>
              <a:t>n</a:t>
            </a:r>
            <a:r>
              <a:rPr sz="800" spc="35" dirty="0">
                <a:solidFill>
                  <a:srgbClr val="333E48"/>
                </a:solidFill>
                <a:latin typeface="Trebuchet MS"/>
                <a:cs typeface="Trebuchet MS"/>
              </a:rPr>
              <a:t>s</a:t>
            </a:r>
            <a:r>
              <a:rPr sz="800" spc="-40" dirty="0">
                <a:solidFill>
                  <a:srgbClr val="333E48"/>
                </a:solidFill>
                <a:latin typeface="Trebuchet MS"/>
                <a:cs typeface="Trebuchet MS"/>
              </a:rPr>
              <a:t>f</a:t>
            </a:r>
            <a:r>
              <a:rPr sz="800" spc="15" dirty="0">
                <a:solidFill>
                  <a:srgbClr val="333E48"/>
                </a:solidFill>
                <a:latin typeface="Trebuchet MS"/>
                <a:cs typeface="Trebuchet MS"/>
              </a:rPr>
              <a:t>e</a:t>
            </a:r>
            <a:r>
              <a:rPr sz="800" spc="-30" dirty="0">
                <a:solidFill>
                  <a:srgbClr val="333E48"/>
                </a:solidFill>
                <a:latin typeface="Trebuchet MS"/>
                <a:cs typeface="Trebuchet MS"/>
              </a:rPr>
              <a:t>r </a:t>
            </a:r>
            <a:r>
              <a:rPr sz="800" spc="-60" dirty="0">
                <a:solidFill>
                  <a:srgbClr val="333E48"/>
                </a:solidFill>
                <a:latin typeface="Trebuchet MS"/>
                <a:cs typeface="Trebuchet MS"/>
              </a:rPr>
              <a:t>t</a:t>
            </a:r>
            <a:r>
              <a:rPr sz="800" spc="65" dirty="0">
                <a:solidFill>
                  <a:srgbClr val="333E48"/>
                </a:solidFill>
                <a:latin typeface="Trebuchet MS"/>
                <a:cs typeface="Trebuchet MS"/>
              </a:rPr>
              <a:t>o</a:t>
            </a:r>
            <a:r>
              <a:rPr sz="800" spc="-30" dirty="0">
                <a:solidFill>
                  <a:srgbClr val="333E48"/>
                </a:solidFill>
                <a:latin typeface="Trebuchet MS"/>
                <a:cs typeface="Trebuchet MS"/>
              </a:rPr>
              <a:t> </a:t>
            </a:r>
            <a:r>
              <a:rPr sz="800" dirty="0">
                <a:solidFill>
                  <a:srgbClr val="333E48"/>
                </a:solidFill>
                <a:latin typeface="Trebuchet MS"/>
                <a:cs typeface="Trebuchet MS"/>
              </a:rPr>
              <a:t>a</a:t>
            </a:r>
            <a:r>
              <a:rPr sz="800" spc="45" dirty="0">
                <a:solidFill>
                  <a:srgbClr val="333E48"/>
                </a:solidFill>
                <a:latin typeface="Trebuchet MS"/>
                <a:cs typeface="Trebuchet MS"/>
              </a:rPr>
              <a:t>n</a:t>
            </a:r>
            <a:r>
              <a:rPr sz="800" spc="65" dirty="0">
                <a:solidFill>
                  <a:srgbClr val="333E48"/>
                </a:solidFill>
                <a:latin typeface="Trebuchet MS"/>
                <a:cs typeface="Trebuchet MS"/>
              </a:rPr>
              <a:t>o</a:t>
            </a:r>
            <a:r>
              <a:rPr sz="800" spc="-45" dirty="0">
                <a:solidFill>
                  <a:srgbClr val="333E48"/>
                </a:solidFill>
                <a:latin typeface="Trebuchet MS"/>
                <a:cs typeface="Trebuchet MS"/>
              </a:rPr>
              <a:t>t</a:t>
            </a:r>
            <a:r>
              <a:rPr sz="800" spc="45" dirty="0">
                <a:solidFill>
                  <a:srgbClr val="333E48"/>
                </a:solidFill>
                <a:latin typeface="Trebuchet MS"/>
                <a:cs typeface="Trebuchet MS"/>
              </a:rPr>
              <a:t>h</a:t>
            </a:r>
            <a:r>
              <a:rPr sz="800" spc="15" dirty="0">
                <a:solidFill>
                  <a:srgbClr val="333E48"/>
                </a:solidFill>
                <a:latin typeface="Trebuchet MS"/>
                <a:cs typeface="Trebuchet MS"/>
              </a:rPr>
              <a:t>e</a:t>
            </a:r>
            <a:r>
              <a:rPr sz="800" spc="-30" dirty="0">
                <a:solidFill>
                  <a:srgbClr val="333E48"/>
                </a:solidFill>
                <a:latin typeface="Trebuchet MS"/>
                <a:cs typeface="Trebuchet MS"/>
              </a:rPr>
              <a:t>r </a:t>
            </a:r>
            <a:r>
              <a:rPr sz="800" spc="-40" dirty="0">
                <a:solidFill>
                  <a:srgbClr val="333E48"/>
                </a:solidFill>
                <a:latin typeface="Trebuchet MS"/>
                <a:cs typeface="Trebuchet MS"/>
              </a:rPr>
              <a:t>i</a:t>
            </a:r>
            <a:r>
              <a:rPr sz="800" spc="40" dirty="0">
                <a:solidFill>
                  <a:srgbClr val="333E48"/>
                </a:solidFill>
                <a:latin typeface="Trebuchet MS"/>
                <a:cs typeface="Trebuchet MS"/>
              </a:rPr>
              <a:t>ns</a:t>
            </a:r>
            <a:r>
              <a:rPr sz="800" spc="-45" dirty="0">
                <a:solidFill>
                  <a:srgbClr val="333E48"/>
                </a:solidFill>
                <a:latin typeface="Trebuchet MS"/>
                <a:cs typeface="Trebuchet MS"/>
              </a:rPr>
              <a:t>ti</a:t>
            </a:r>
            <a:r>
              <a:rPr sz="800" spc="-50" dirty="0">
                <a:solidFill>
                  <a:srgbClr val="333E48"/>
                </a:solidFill>
                <a:latin typeface="Trebuchet MS"/>
                <a:cs typeface="Trebuchet MS"/>
              </a:rPr>
              <a:t>t</a:t>
            </a:r>
            <a:r>
              <a:rPr sz="800" spc="30" dirty="0">
                <a:solidFill>
                  <a:srgbClr val="333E48"/>
                </a:solidFill>
                <a:latin typeface="Trebuchet MS"/>
                <a:cs typeface="Trebuchet MS"/>
              </a:rPr>
              <a:t>u</a:t>
            </a:r>
            <a:r>
              <a:rPr sz="800" spc="-45" dirty="0">
                <a:solidFill>
                  <a:srgbClr val="333E48"/>
                </a:solidFill>
                <a:latin typeface="Trebuchet MS"/>
                <a:cs typeface="Trebuchet MS"/>
              </a:rPr>
              <a:t>t</a:t>
            </a:r>
            <a:r>
              <a:rPr sz="800" spc="-40" dirty="0">
                <a:solidFill>
                  <a:srgbClr val="333E48"/>
                </a:solidFill>
                <a:latin typeface="Trebuchet MS"/>
                <a:cs typeface="Trebuchet MS"/>
              </a:rPr>
              <a:t>i</a:t>
            </a:r>
            <a:r>
              <a:rPr sz="800" spc="75" dirty="0">
                <a:solidFill>
                  <a:srgbClr val="333E48"/>
                </a:solidFill>
                <a:latin typeface="Trebuchet MS"/>
                <a:cs typeface="Trebuchet MS"/>
              </a:rPr>
              <a:t>o</a:t>
            </a:r>
            <a:r>
              <a:rPr sz="800" spc="35" dirty="0">
                <a:solidFill>
                  <a:srgbClr val="333E48"/>
                </a:solidFill>
                <a:latin typeface="Trebuchet MS"/>
                <a:cs typeface="Trebuchet MS"/>
              </a:rPr>
              <a:t>n</a:t>
            </a:r>
            <a:r>
              <a:rPr sz="800" spc="20" dirty="0">
                <a:solidFill>
                  <a:srgbClr val="333E48"/>
                </a:solidFill>
                <a:latin typeface="Trebuchet MS"/>
                <a:cs typeface="Trebuchet MS"/>
              </a:rPr>
              <a:t> </a:t>
            </a:r>
            <a:r>
              <a:rPr sz="800" spc="-5" dirty="0">
                <a:solidFill>
                  <a:srgbClr val="333E48"/>
                </a:solidFill>
                <a:latin typeface="Trebuchet MS"/>
                <a:cs typeface="Trebuchet MS"/>
              </a:rPr>
              <a:t>a</a:t>
            </a:r>
            <a:r>
              <a:rPr sz="800" spc="-15" dirty="0">
                <a:solidFill>
                  <a:srgbClr val="333E48"/>
                </a:solidFill>
                <a:latin typeface="Trebuchet MS"/>
                <a:cs typeface="Trebuchet MS"/>
              </a:rPr>
              <a:t>f</a:t>
            </a:r>
            <a:r>
              <a:rPr sz="800" spc="-60" dirty="0">
                <a:solidFill>
                  <a:srgbClr val="333E48"/>
                </a:solidFill>
                <a:latin typeface="Trebuchet MS"/>
                <a:cs typeface="Trebuchet MS"/>
              </a:rPr>
              <a:t>t</a:t>
            </a:r>
            <a:r>
              <a:rPr sz="800" spc="15" dirty="0">
                <a:solidFill>
                  <a:srgbClr val="333E48"/>
                </a:solidFill>
                <a:latin typeface="Trebuchet MS"/>
                <a:cs typeface="Trebuchet MS"/>
              </a:rPr>
              <a:t>e</a:t>
            </a:r>
            <a:r>
              <a:rPr sz="800" spc="-30" dirty="0">
                <a:solidFill>
                  <a:srgbClr val="333E48"/>
                </a:solidFill>
                <a:latin typeface="Trebuchet MS"/>
                <a:cs typeface="Trebuchet MS"/>
              </a:rPr>
              <a:t>r </a:t>
            </a:r>
            <a:r>
              <a:rPr sz="800" spc="30" dirty="0">
                <a:solidFill>
                  <a:srgbClr val="333E48"/>
                </a:solidFill>
                <a:latin typeface="Trebuchet MS"/>
                <a:cs typeface="Trebuchet MS"/>
              </a:rPr>
              <a:t>c</a:t>
            </a:r>
            <a:r>
              <a:rPr sz="800" spc="75" dirty="0">
                <a:solidFill>
                  <a:srgbClr val="333E48"/>
                </a:solidFill>
                <a:latin typeface="Trebuchet MS"/>
                <a:cs typeface="Trebuchet MS"/>
              </a:rPr>
              <a:t>o</a:t>
            </a:r>
            <a:r>
              <a:rPr sz="800" spc="45" dirty="0">
                <a:solidFill>
                  <a:srgbClr val="333E48"/>
                </a:solidFill>
                <a:latin typeface="Trebuchet MS"/>
                <a:cs typeface="Trebuchet MS"/>
              </a:rPr>
              <a:t>nn</a:t>
            </a:r>
            <a:r>
              <a:rPr sz="800" spc="15" dirty="0">
                <a:solidFill>
                  <a:srgbClr val="333E48"/>
                </a:solidFill>
                <a:latin typeface="Trebuchet MS"/>
                <a:cs typeface="Trebuchet MS"/>
              </a:rPr>
              <a:t>e</a:t>
            </a:r>
            <a:r>
              <a:rPr sz="800" spc="50" dirty="0">
                <a:solidFill>
                  <a:srgbClr val="333E48"/>
                </a:solidFill>
                <a:latin typeface="Trebuchet MS"/>
                <a:cs typeface="Trebuchet MS"/>
              </a:rPr>
              <a:t>c</a:t>
            </a:r>
            <a:r>
              <a:rPr sz="800" spc="-45" dirty="0">
                <a:solidFill>
                  <a:srgbClr val="333E48"/>
                </a:solidFill>
                <a:latin typeface="Trebuchet MS"/>
                <a:cs typeface="Trebuchet MS"/>
              </a:rPr>
              <a:t>t</a:t>
            </a:r>
            <a:r>
              <a:rPr sz="800" spc="-40" dirty="0">
                <a:solidFill>
                  <a:srgbClr val="333E48"/>
                </a:solidFill>
                <a:latin typeface="Trebuchet MS"/>
                <a:cs typeface="Trebuchet MS"/>
              </a:rPr>
              <a:t>i</a:t>
            </a:r>
            <a:r>
              <a:rPr sz="800" spc="45" dirty="0">
                <a:solidFill>
                  <a:srgbClr val="333E48"/>
                </a:solidFill>
                <a:latin typeface="Trebuchet MS"/>
                <a:cs typeface="Trebuchet MS"/>
              </a:rPr>
              <a:t>n</a:t>
            </a:r>
            <a:r>
              <a:rPr sz="800" spc="60" dirty="0">
                <a:solidFill>
                  <a:srgbClr val="333E48"/>
                </a:solidFill>
                <a:latin typeface="Trebuchet MS"/>
                <a:cs typeface="Trebuchet MS"/>
              </a:rPr>
              <a:t>g</a:t>
            </a:r>
            <a:r>
              <a:rPr sz="800" spc="-30" dirty="0">
                <a:solidFill>
                  <a:srgbClr val="333E48"/>
                </a:solidFill>
                <a:latin typeface="Trebuchet MS"/>
                <a:cs typeface="Trebuchet MS"/>
              </a:rPr>
              <a:t> </a:t>
            </a:r>
            <a:r>
              <a:rPr sz="800" spc="50" dirty="0">
                <a:solidFill>
                  <a:srgbClr val="333E48"/>
                </a:solidFill>
                <a:latin typeface="Trebuchet MS"/>
                <a:cs typeface="Trebuchet MS"/>
              </a:rPr>
              <a:t>w</a:t>
            </a:r>
            <a:r>
              <a:rPr sz="800" spc="-45" dirty="0">
                <a:solidFill>
                  <a:srgbClr val="333E48"/>
                </a:solidFill>
                <a:latin typeface="Trebuchet MS"/>
                <a:cs typeface="Trebuchet MS"/>
              </a:rPr>
              <a:t>it</a:t>
            </a:r>
            <a:r>
              <a:rPr sz="800" spc="35" dirty="0">
                <a:solidFill>
                  <a:srgbClr val="333E48"/>
                </a:solidFill>
                <a:latin typeface="Trebuchet MS"/>
                <a:cs typeface="Trebuchet MS"/>
              </a:rPr>
              <a:t>h</a:t>
            </a:r>
            <a:r>
              <a:rPr sz="800" spc="-30" dirty="0">
                <a:solidFill>
                  <a:srgbClr val="333E48"/>
                </a:solidFill>
                <a:latin typeface="Trebuchet MS"/>
                <a:cs typeface="Trebuchet MS"/>
              </a:rPr>
              <a:t> f</a:t>
            </a:r>
            <a:r>
              <a:rPr sz="800" spc="0" dirty="0">
                <a:solidFill>
                  <a:srgbClr val="333E48"/>
                </a:solidFill>
                <a:latin typeface="Trebuchet MS"/>
                <a:cs typeface="Trebuchet MS"/>
              </a:rPr>
              <a:t>a</a:t>
            </a:r>
            <a:r>
              <a:rPr sz="800" spc="35" dirty="0">
                <a:solidFill>
                  <a:srgbClr val="333E48"/>
                </a:solidFill>
                <a:latin typeface="Trebuchet MS"/>
                <a:cs typeface="Trebuchet MS"/>
              </a:rPr>
              <a:t>cu</a:t>
            </a:r>
            <a:r>
              <a:rPr sz="800" spc="-45" dirty="0">
                <a:solidFill>
                  <a:srgbClr val="333E48"/>
                </a:solidFill>
                <a:latin typeface="Trebuchet MS"/>
                <a:cs typeface="Trebuchet MS"/>
              </a:rPr>
              <a:t>l</a:t>
            </a:r>
            <a:r>
              <a:rPr sz="800" spc="-25" dirty="0">
                <a:solidFill>
                  <a:srgbClr val="333E48"/>
                </a:solidFill>
                <a:latin typeface="Trebuchet MS"/>
                <a:cs typeface="Trebuchet MS"/>
              </a:rPr>
              <a:t>t</a:t>
            </a:r>
            <a:r>
              <a:rPr sz="800" dirty="0">
                <a:solidFill>
                  <a:srgbClr val="333E48"/>
                </a:solidFill>
                <a:latin typeface="Trebuchet MS"/>
                <a:cs typeface="Trebuchet MS"/>
              </a:rPr>
              <a:t>y </a:t>
            </a:r>
            <a:r>
              <a:rPr sz="800" spc="-40" dirty="0">
                <a:solidFill>
                  <a:srgbClr val="333E48"/>
                </a:solidFill>
                <a:latin typeface="Trebuchet MS"/>
                <a:cs typeface="Trebuchet MS"/>
              </a:rPr>
              <a:t>i</a:t>
            </a:r>
            <a:r>
              <a:rPr sz="800" spc="35" dirty="0">
                <a:solidFill>
                  <a:srgbClr val="333E48"/>
                </a:solidFill>
                <a:latin typeface="Trebuchet MS"/>
                <a:cs typeface="Trebuchet MS"/>
              </a:rPr>
              <a:t>n</a:t>
            </a:r>
            <a:r>
              <a:rPr sz="800" spc="-30" dirty="0">
                <a:solidFill>
                  <a:srgbClr val="333E48"/>
                </a:solidFill>
                <a:latin typeface="Trebuchet MS"/>
                <a:cs typeface="Trebuchet MS"/>
              </a:rPr>
              <a:t> </a:t>
            </a:r>
            <a:r>
              <a:rPr sz="800" spc="-45" dirty="0">
                <a:solidFill>
                  <a:srgbClr val="333E48"/>
                </a:solidFill>
                <a:latin typeface="Trebuchet MS"/>
                <a:cs typeface="Trebuchet MS"/>
              </a:rPr>
              <a:t>t</a:t>
            </a:r>
            <a:r>
              <a:rPr sz="800" spc="45" dirty="0">
                <a:solidFill>
                  <a:srgbClr val="333E48"/>
                </a:solidFill>
                <a:latin typeface="Trebuchet MS"/>
                <a:cs typeface="Trebuchet MS"/>
              </a:rPr>
              <a:t>h</a:t>
            </a:r>
            <a:r>
              <a:rPr sz="800" spc="15" dirty="0">
                <a:solidFill>
                  <a:srgbClr val="333E48"/>
                </a:solidFill>
                <a:latin typeface="Trebuchet MS"/>
                <a:cs typeface="Trebuchet MS"/>
              </a:rPr>
              <a:t>e</a:t>
            </a:r>
            <a:r>
              <a:rPr sz="800" spc="-40" dirty="0">
                <a:solidFill>
                  <a:srgbClr val="333E48"/>
                </a:solidFill>
                <a:latin typeface="Trebuchet MS"/>
                <a:cs typeface="Trebuchet MS"/>
              </a:rPr>
              <a:t>i</a:t>
            </a:r>
            <a:r>
              <a:rPr sz="800" spc="-30" dirty="0">
                <a:solidFill>
                  <a:srgbClr val="333E48"/>
                </a:solidFill>
                <a:latin typeface="Trebuchet MS"/>
                <a:cs typeface="Trebuchet MS"/>
              </a:rPr>
              <a:t>r </a:t>
            </a:r>
            <a:r>
              <a:rPr sz="800" spc="-50" dirty="0">
                <a:solidFill>
                  <a:srgbClr val="333E48"/>
                </a:solidFill>
                <a:latin typeface="Trebuchet MS"/>
                <a:cs typeface="Trebuchet MS"/>
              </a:rPr>
              <a:t>f</a:t>
            </a:r>
            <a:r>
              <a:rPr sz="800" spc="-30" dirty="0">
                <a:solidFill>
                  <a:srgbClr val="333E48"/>
                </a:solidFill>
                <a:latin typeface="Trebuchet MS"/>
                <a:cs typeface="Trebuchet MS"/>
              </a:rPr>
              <a:t>i</a:t>
            </a:r>
            <a:r>
              <a:rPr sz="800" spc="15" dirty="0">
                <a:solidFill>
                  <a:srgbClr val="333E48"/>
                </a:solidFill>
                <a:latin typeface="Trebuchet MS"/>
                <a:cs typeface="Trebuchet MS"/>
              </a:rPr>
              <a:t>e</a:t>
            </a:r>
            <a:r>
              <a:rPr sz="800" spc="-35" dirty="0">
                <a:solidFill>
                  <a:srgbClr val="333E48"/>
                </a:solidFill>
                <a:latin typeface="Trebuchet MS"/>
                <a:cs typeface="Trebuchet MS"/>
              </a:rPr>
              <a:t>l</a:t>
            </a:r>
            <a:r>
              <a:rPr sz="800" spc="25" dirty="0">
                <a:solidFill>
                  <a:srgbClr val="333E48"/>
                </a:solidFill>
                <a:latin typeface="Trebuchet MS"/>
                <a:cs typeface="Trebuchet MS"/>
              </a:rPr>
              <a:t>d</a:t>
            </a:r>
            <a:r>
              <a:rPr sz="800" spc="-30" dirty="0">
                <a:solidFill>
                  <a:srgbClr val="333E48"/>
                </a:solidFill>
                <a:latin typeface="Trebuchet MS"/>
                <a:cs typeface="Trebuchet MS"/>
              </a:rPr>
              <a:t> </a:t>
            </a:r>
            <a:r>
              <a:rPr sz="800" spc="65" dirty="0">
                <a:solidFill>
                  <a:srgbClr val="333E48"/>
                </a:solidFill>
                <a:latin typeface="Trebuchet MS"/>
                <a:cs typeface="Trebuchet MS"/>
              </a:rPr>
              <a:t>o</a:t>
            </a:r>
            <a:r>
              <a:rPr sz="800" spc="-40" dirty="0">
                <a:solidFill>
                  <a:srgbClr val="333E48"/>
                </a:solidFill>
                <a:latin typeface="Trebuchet MS"/>
                <a:cs typeface="Trebuchet MS"/>
              </a:rPr>
              <a:t>f</a:t>
            </a:r>
            <a:r>
              <a:rPr sz="800" spc="-30" dirty="0">
                <a:solidFill>
                  <a:srgbClr val="333E48"/>
                </a:solidFill>
                <a:latin typeface="Trebuchet MS"/>
                <a:cs typeface="Trebuchet MS"/>
              </a:rPr>
              <a:t> </a:t>
            </a:r>
            <a:r>
              <a:rPr sz="800" spc="-40" dirty="0">
                <a:solidFill>
                  <a:srgbClr val="333E48"/>
                </a:solidFill>
                <a:latin typeface="Trebuchet MS"/>
                <a:cs typeface="Trebuchet MS"/>
              </a:rPr>
              <a:t>i</a:t>
            </a:r>
            <a:r>
              <a:rPr sz="800" spc="35" dirty="0">
                <a:solidFill>
                  <a:srgbClr val="333E48"/>
                </a:solidFill>
                <a:latin typeface="Trebuchet MS"/>
                <a:cs typeface="Trebuchet MS"/>
              </a:rPr>
              <a:t>n</a:t>
            </a:r>
            <a:r>
              <a:rPr sz="800" spc="-60" dirty="0">
                <a:solidFill>
                  <a:srgbClr val="333E48"/>
                </a:solidFill>
                <a:latin typeface="Trebuchet MS"/>
                <a:cs typeface="Trebuchet MS"/>
              </a:rPr>
              <a:t>t</a:t>
            </a:r>
            <a:r>
              <a:rPr sz="800" spc="15" dirty="0">
                <a:solidFill>
                  <a:srgbClr val="333E48"/>
                </a:solidFill>
                <a:latin typeface="Trebuchet MS"/>
                <a:cs typeface="Trebuchet MS"/>
              </a:rPr>
              <a:t>e</a:t>
            </a:r>
            <a:r>
              <a:rPr sz="800" spc="-10" dirty="0">
                <a:solidFill>
                  <a:srgbClr val="333E48"/>
                </a:solidFill>
                <a:latin typeface="Trebuchet MS"/>
                <a:cs typeface="Trebuchet MS"/>
              </a:rPr>
              <a:t>r</a:t>
            </a:r>
            <a:r>
              <a:rPr sz="800" spc="-5" dirty="0">
                <a:solidFill>
                  <a:srgbClr val="333E48"/>
                </a:solidFill>
                <a:latin typeface="Trebuchet MS"/>
                <a:cs typeface="Trebuchet MS"/>
              </a:rPr>
              <a:t>e</a:t>
            </a:r>
            <a:r>
              <a:rPr sz="800" spc="40" dirty="0">
                <a:solidFill>
                  <a:srgbClr val="333E48"/>
                </a:solidFill>
                <a:latin typeface="Trebuchet MS"/>
                <a:cs typeface="Trebuchet MS"/>
              </a:rPr>
              <a:t>s</a:t>
            </a:r>
            <a:r>
              <a:rPr sz="800" spc="-35" dirty="0">
                <a:solidFill>
                  <a:srgbClr val="333E48"/>
                </a:solidFill>
                <a:latin typeface="Trebuchet MS"/>
                <a:cs typeface="Trebuchet MS"/>
              </a:rPr>
              <a:t>t</a:t>
            </a:r>
            <a:r>
              <a:rPr sz="800" spc="-100" dirty="0">
                <a:solidFill>
                  <a:srgbClr val="333E48"/>
                </a:solidFill>
                <a:latin typeface="Trebuchet MS"/>
                <a:cs typeface="Trebuchet MS"/>
              </a:rPr>
              <a:t>.</a:t>
            </a:r>
            <a:endParaRPr sz="800">
              <a:latin typeface="Trebuchet MS"/>
              <a:cs typeface="Trebuchet MS"/>
            </a:endParaRPr>
          </a:p>
        </p:txBody>
      </p:sp>
      <p:sp>
        <p:nvSpPr>
          <p:cNvPr id="211" name="object 211"/>
          <p:cNvSpPr txBox="1"/>
          <p:nvPr/>
        </p:nvSpPr>
        <p:spPr>
          <a:xfrm>
            <a:off x="3445149" y="1990946"/>
            <a:ext cx="1279525" cy="974090"/>
          </a:xfrm>
          <a:prstGeom prst="rect">
            <a:avLst/>
          </a:prstGeom>
        </p:spPr>
        <p:txBody>
          <a:bodyPr vert="horz" wrap="square" lIns="0" tIns="0" rIns="0" bIns="0" rtlCol="0">
            <a:spAutoFit/>
          </a:bodyPr>
          <a:lstStyle/>
          <a:p>
            <a:pPr marL="12700" marR="611505">
              <a:lnSpc>
                <a:spcPct val="108300"/>
              </a:lnSpc>
            </a:pPr>
            <a:r>
              <a:rPr sz="900" b="1" spc="25" dirty="0">
                <a:solidFill>
                  <a:srgbClr val="333E48"/>
                </a:solidFill>
                <a:latin typeface="Tahoma"/>
                <a:cs typeface="Tahoma"/>
              </a:rPr>
              <a:t>Co</a:t>
            </a:r>
            <a:r>
              <a:rPr sz="900" b="1" spc="-15" dirty="0">
                <a:solidFill>
                  <a:srgbClr val="333E48"/>
                </a:solidFill>
                <a:latin typeface="Tahoma"/>
                <a:cs typeface="Tahoma"/>
              </a:rPr>
              <a:t>nd</a:t>
            </a:r>
            <a:r>
              <a:rPr sz="900" b="1" spc="-25" dirty="0">
                <a:solidFill>
                  <a:srgbClr val="333E48"/>
                </a:solidFill>
                <a:latin typeface="Tahoma"/>
                <a:cs typeface="Tahoma"/>
              </a:rPr>
              <a:t>u</a:t>
            </a:r>
            <a:r>
              <a:rPr sz="900" b="1" spc="25" dirty="0">
                <a:solidFill>
                  <a:srgbClr val="333E48"/>
                </a:solidFill>
                <a:latin typeface="Tahoma"/>
                <a:cs typeface="Tahoma"/>
              </a:rPr>
              <a:t>c</a:t>
            </a:r>
            <a:r>
              <a:rPr sz="900" b="1" spc="-35" dirty="0">
                <a:solidFill>
                  <a:srgbClr val="333E48"/>
                </a:solidFill>
                <a:latin typeface="Tahoma"/>
                <a:cs typeface="Tahoma"/>
              </a:rPr>
              <a:t>t</a:t>
            </a:r>
            <a:r>
              <a:rPr sz="900" b="1" spc="-25" dirty="0">
                <a:solidFill>
                  <a:srgbClr val="333E48"/>
                </a:solidFill>
                <a:latin typeface="Tahoma"/>
                <a:cs typeface="Tahoma"/>
              </a:rPr>
              <a:t> E</a:t>
            </a:r>
            <a:r>
              <a:rPr sz="900" b="1" spc="-75" dirty="0">
                <a:solidFill>
                  <a:srgbClr val="333E48"/>
                </a:solidFill>
                <a:latin typeface="Tahoma"/>
                <a:cs typeface="Tahoma"/>
              </a:rPr>
              <a:t>x</a:t>
            </a:r>
            <a:r>
              <a:rPr sz="900" b="1" spc="-35" dirty="0">
                <a:solidFill>
                  <a:srgbClr val="333E48"/>
                </a:solidFill>
                <a:latin typeface="Tahoma"/>
                <a:cs typeface="Tahoma"/>
              </a:rPr>
              <a:t>it</a:t>
            </a:r>
            <a:r>
              <a:rPr sz="900" b="1" spc="-45" dirty="0">
                <a:solidFill>
                  <a:srgbClr val="333E48"/>
                </a:solidFill>
                <a:latin typeface="Tahoma"/>
                <a:cs typeface="Tahoma"/>
              </a:rPr>
              <a:t> </a:t>
            </a:r>
            <a:r>
              <a:rPr sz="900" b="1" spc="-65" dirty="0">
                <a:solidFill>
                  <a:srgbClr val="333E48"/>
                </a:solidFill>
                <a:latin typeface="Tahoma"/>
                <a:cs typeface="Tahoma"/>
              </a:rPr>
              <a:t>S</a:t>
            </a:r>
            <a:r>
              <a:rPr sz="900" b="1" spc="-30" dirty="0">
                <a:solidFill>
                  <a:srgbClr val="333E48"/>
                </a:solidFill>
                <a:latin typeface="Tahoma"/>
                <a:cs typeface="Tahoma"/>
              </a:rPr>
              <a:t>u</a:t>
            </a:r>
            <a:r>
              <a:rPr sz="900" b="1" spc="-10" dirty="0">
                <a:solidFill>
                  <a:srgbClr val="333E48"/>
                </a:solidFill>
                <a:latin typeface="Tahoma"/>
                <a:cs typeface="Tahoma"/>
              </a:rPr>
              <a:t>r</a:t>
            </a:r>
            <a:r>
              <a:rPr sz="900" b="1" spc="-50" dirty="0">
                <a:solidFill>
                  <a:srgbClr val="333E48"/>
                </a:solidFill>
                <a:latin typeface="Tahoma"/>
                <a:cs typeface="Tahoma"/>
              </a:rPr>
              <a:t>vey</a:t>
            </a:r>
            <a:r>
              <a:rPr sz="900" b="1" spc="-60" dirty="0">
                <a:solidFill>
                  <a:srgbClr val="333E48"/>
                </a:solidFill>
                <a:latin typeface="Tahoma"/>
                <a:cs typeface="Tahoma"/>
              </a:rPr>
              <a:t>s</a:t>
            </a:r>
            <a:endParaRPr sz="900">
              <a:latin typeface="Tahoma"/>
              <a:cs typeface="Tahoma"/>
            </a:endParaRPr>
          </a:p>
          <a:p>
            <a:pPr marL="12700" marR="5080">
              <a:lnSpc>
                <a:spcPct val="108300"/>
              </a:lnSpc>
              <a:spcBef>
                <a:spcPts val="195"/>
              </a:spcBef>
            </a:pPr>
            <a:r>
              <a:rPr sz="800" dirty="0">
                <a:solidFill>
                  <a:srgbClr val="333E48"/>
                </a:solidFill>
                <a:latin typeface="Trebuchet MS"/>
                <a:cs typeface="Trebuchet MS"/>
              </a:rPr>
              <a:t>I</a:t>
            </a:r>
            <a:r>
              <a:rPr sz="800" spc="35" dirty="0">
                <a:solidFill>
                  <a:srgbClr val="333E48"/>
                </a:solidFill>
                <a:latin typeface="Trebuchet MS"/>
                <a:cs typeface="Trebuchet MS"/>
              </a:rPr>
              <a:t>n</a:t>
            </a:r>
            <a:r>
              <a:rPr sz="800" spc="-45" dirty="0">
                <a:solidFill>
                  <a:srgbClr val="333E48"/>
                </a:solidFill>
                <a:latin typeface="Trebuchet MS"/>
                <a:cs typeface="Trebuchet MS"/>
              </a:rPr>
              <a:t>f</a:t>
            </a:r>
            <a:r>
              <a:rPr sz="800" spc="75" dirty="0">
                <a:solidFill>
                  <a:srgbClr val="333E48"/>
                </a:solidFill>
                <a:latin typeface="Trebuchet MS"/>
                <a:cs typeface="Trebuchet MS"/>
              </a:rPr>
              <a:t>o</a:t>
            </a:r>
            <a:r>
              <a:rPr sz="800" spc="-25" dirty="0">
                <a:solidFill>
                  <a:srgbClr val="333E48"/>
                </a:solidFill>
                <a:latin typeface="Trebuchet MS"/>
                <a:cs typeface="Trebuchet MS"/>
              </a:rPr>
              <a:t>r</a:t>
            </a:r>
            <a:r>
              <a:rPr sz="800" spc="75" dirty="0">
                <a:solidFill>
                  <a:srgbClr val="333E48"/>
                </a:solidFill>
                <a:latin typeface="Trebuchet MS"/>
                <a:cs typeface="Trebuchet MS"/>
              </a:rPr>
              <a:t>m</a:t>
            </a:r>
            <a:r>
              <a:rPr sz="800" spc="-5" dirty="0">
                <a:solidFill>
                  <a:srgbClr val="333E48"/>
                </a:solidFill>
                <a:latin typeface="Trebuchet MS"/>
                <a:cs typeface="Trebuchet MS"/>
              </a:rPr>
              <a:t>a</a:t>
            </a:r>
            <a:r>
              <a:rPr sz="800" spc="-45" dirty="0">
                <a:solidFill>
                  <a:srgbClr val="333E48"/>
                </a:solidFill>
                <a:latin typeface="Trebuchet MS"/>
                <a:cs typeface="Trebuchet MS"/>
              </a:rPr>
              <a:t>t</a:t>
            </a:r>
            <a:r>
              <a:rPr sz="800" spc="-40" dirty="0">
                <a:solidFill>
                  <a:srgbClr val="333E48"/>
                </a:solidFill>
                <a:latin typeface="Trebuchet MS"/>
                <a:cs typeface="Trebuchet MS"/>
              </a:rPr>
              <a:t>i</a:t>
            </a:r>
            <a:r>
              <a:rPr sz="800" spc="75" dirty="0">
                <a:solidFill>
                  <a:srgbClr val="333E48"/>
                </a:solidFill>
                <a:latin typeface="Trebuchet MS"/>
                <a:cs typeface="Trebuchet MS"/>
              </a:rPr>
              <a:t>o</a:t>
            </a:r>
            <a:r>
              <a:rPr sz="800" spc="35" dirty="0">
                <a:solidFill>
                  <a:srgbClr val="333E48"/>
                </a:solidFill>
                <a:latin typeface="Trebuchet MS"/>
                <a:cs typeface="Trebuchet MS"/>
              </a:rPr>
              <a:t>n</a:t>
            </a:r>
            <a:r>
              <a:rPr sz="800" spc="-30" dirty="0">
                <a:solidFill>
                  <a:srgbClr val="333E48"/>
                </a:solidFill>
                <a:latin typeface="Trebuchet MS"/>
                <a:cs typeface="Trebuchet MS"/>
              </a:rPr>
              <a:t> </a:t>
            </a:r>
            <a:r>
              <a:rPr sz="800" spc="65" dirty="0">
                <a:solidFill>
                  <a:srgbClr val="333E48"/>
                </a:solidFill>
                <a:latin typeface="Trebuchet MS"/>
                <a:cs typeface="Trebuchet MS"/>
              </a:rPr>
              <a:t>g</a:t>
            </a:r>
            <a:r>
              <a:rPr sz="800" spc="-5" dirty="0">
                <a:solidFill>
                  <a:srgbClr val="333E48"/>
                </a:solidFill>
                <a:latin typeface="Trebuchet MS"/>
                <a:cs typeface="Trebuchet MS"/>
              </a:rPr>
              <a:t>a</a:t>
            </a:r>
            <a:r>
              <a:rPr sz="800" spc="-45" dirty="0">
                <a:solidFill>
                  <a:srgbClr val="333E48"/>
                </a:solidFill>
                <a:latin typeface="Trebuchet MS"/>
                <a:cs typeface="Trebuchet MS"/>
              </a:rPr>
              <a:t>t</a:t>
            </a:r>
            <a:r>
              <a:rPr sz="800" spc="45" dirty="0">
                <a:solidFill>
                  <a:srgbClr val="333E48"/>
                </a:solidFill>
                <a:latin typeface="Trebuchet MS"/>
                <a:cs typeface="Trebuchet MS"/>
              </a:rPr>
              <a:t>h</a:t>
            </a:r>
            <a:r>
              <a:rPr sz="800" spc="15" dirty="0">
                <a:solidFill>
                  <a:srgbClr val="333E48"/>
                </a:solidFill>
                <a:latin typeface="Trebuchet MS"/>
                <a:cs typeface="Trebuchet MS"/>
              </a:rPr>
              <a:t>e</a:t>
            </a:r>
            <a:r>
              <a:rPr sz="800" spc="-10" dirty="0">
                <a:solidFill>
                  <a:srgbClr val="333E48"/>
                </a:solidFill>
                <a:latin typeface="Trebuchet MS"/>
                <a:cs typeface="Trebuchet MS"/>
              </a:rPr>
              <a:t>r</a:t>
            </a:r>
            <a:r>
              <a:rPr sz="800" spc="-5" dirty="0">
                <a:solidFill>
                  <a:srgbClr val="333E48"/>
                </a:solidFill>
                <a:latin typeface="Trebuchet MS"/>
                <a:cs typeface="Trebuchet MS"/>
              </a:rPr>
              <a:t>e</a:t>
            </a:r>
            <a:r>
              <a:rPr sz="800" spc="25" dirty="0">
                <a:solidFill>
                  <a:srgbClr val="333E48"/>
                </a:solidFill>
                <a:latin typeface="Trebuchet MS"/>
                <a:cs typeface="Trebuchet MS"/>
              </a:rPr>
              <a:t>d</a:t>
            </a:r>
            <a:r>
              <a:rPr sz="800" spc="10" dirty="0">
                <a:solidFill>
                  <a:srgbClr val="333E48"/>
                </a:solidFill>
                <a:latin typeface="Trebuchet MS"/>
                <a:cs typeface="Trebuchet MS"/>
              </a:rPr>
              <a:t> </a:t>
            </a:r>
            <a:r>
              <a:rPr sz="800" spc="-35" dirty="0">
                <a:solidFill>
                  <a:srgbClr val="333E48"/>
                </a:solidFill>
                <a:latin typeface="Trebuchet MS"/>
                <a:cs typeface="Trebuchet MS"/>
              </a:rPr>
              <a:t>fr</a:t>
            </a:r>
            <a:r>
              <a:rPr sz="800" spc="75" dirty="0">
                <a:solidFill>
                  <a:srgbClr val="333E48"/>
                </a:solidFill>
                <a:latin typeface="Trebuchet MS"/>
                <a:cs typeface="Trebuchet MS"/>
              </a:rPr>
              <a:t>o</a:t>
            </a:r>
            <a:r>
              <a:rPr sz="800" spc="65" dirty="0">
                <a:solidFill>
                  <a:srgbClr val="333E48"/>
                </a:solidFill>
                <a:latin typeface="Trebuchet MS"/>
                <a:cs typeface="Trebuchet MS"/>
              </a:rPr>
              <a:t>m</a:t>
            </a:r>
            <a:r>
              <a:rPr sz="800" spc="-30" dirty="0">
                <a:solidFill>
                  <a:srgbClr val="333E48"/>
                </a:solidFill>
                <a:latin typeface="Trebuchet MS"/>
                <a:cs typeface="Trebuchet MS"/>
              </a:rPr>
              <a:t> </a:t>
            </a:r>
            <a:r>
              <a:rPr sz="800" spc="40" dirty="0">
                <a:solidFill>
                  <a:srgbClr val="333E48"/>
                </a:solidFill>
                <a:latin typeface="Trebuchet MS"/>
                <a:cs typeface="Trebuchet MS"/>
              </a:rPr>
              <a:t>s</a:t>
            </a:r>
            <a:r>
              <a:rPr sz="800" spc="-60" dirty="0">
                <a:solidFill>
                  <a:srgbClr val="333E48"/>
                </a:solidFill>
                <a:latin typeface="Trebuchet MS"/>
                <a:cs typeface="Trebuchet MS"/>
              </a:rPr>
              <a:t>t</a:t>
            </a:r>
            <a:r>
              <a:rPr sz="800" spc="75" dirty="0">
                <a:solidFill>
                  <a:srgbClr val="333E48"/>
                </a:solidFill>
                <a:latin typeface="Trebuchet MS"/>
                <a:cs typeface="Trebuchet MS"/>
              </a:rPr>
              <a:t>o</a:t>
            </a:r>
            <a:r>
              <a:rPr sz="800" spc="30" dirty="0">
                <a:solidFill>
                  <a:srgbClr val="333E48"/>
                </a:solidFill>
                <a:latin typeface="Trebuchet MS"/>
                <a:cs typeface="Trebuchet MS"/>
              </a:rPr>
              <a:t>p</a:t>
            </a:r>
            <a:r>
              <a:rPr sz="800" spc="105" dirty="0">
                <a:solidFill>
                  <a:srgbClr val="333E48"/>
                </a:solidFill>
                <a:latin typeface="Trebuchet MS"/>
                <a:cs typeface="Trebuchet MS"/>
              </a:rPr>
              <a:t>-</a:t>
            </a:r>
            <a:r>
              <a:rPr sz="800" spc="75" dirty="0">
                <a:solidFill>
                  <a:srgbClr val="333E48"/>
                </a:solidFill>
                <a:latin typeface="Trebuchet MS"/>
                <a:cs typeface="Trebuchet MS"/>
              </a:rPr>
              <a:t>o</a:t>
            </a:r>
            <a:r>
              <a:rPr sz="800" spc="30" dirty="0">
                <a:solidFill>
                  <a:srgbClr val="333E48"/>
                </a:solidFill>
                <a:latin typeface="Trebuchet MS"/>
                <a:cs typeface="Trebuchet MS"/>
              </a:rPr>
              <a:t>u</a:t>
            </a:r>
            <a:r>
              <a:rPr sz="800" spc="-30" dirty="0">
                <a:solidFill>
                  <a:srgbClr val="333E48"/>
                </a:solidFill>
                <a:latin typeface="Trebuchet MS"/>
                <a:cs typeface="Trebuchet MS"/>
              </a:rPr>
              <a:t>t</a:t>
            </a:r>
            <a:r>
              <a:rPr sz="800" spc="30" dirty="0">
                <a:solidFill>
                  <a:srgbClr val="333E48"/>
                </a:solidFill>
                <a:latin typeface="Trebuchet MS"/>
                <a:cs typeface="Trebuchet MS"/>
              </a:rPr>
              <a:t>s</a:t>
            </a:r>
            <a:r>
              <a:rPr sz="800" spc="-30" dirty="0">
                <a:solidFill>
                  <a:srgbClr val="333E48"/>
                </a:solidFill>
                <a:latin typeface="Trebuchet MS"/>
                <a:cs typeface="Trebuchet MS"/>
              </a:rPr>
              <a:t> </a:t>
            </a:r>
            <a:r>
              <a:rPr sz="800" dirty="0">
                <a:solidFill>
                  <a:srgbClr val="333E48"/>
                </a:solidFill>
                <a:latin typeface="Trebuchet MS"/>
                <a:cs typeface="Trebuchet MS"/>
              </a:rPr>
              <a:t>a</a:t>
            </a:r>
            <a:r>
              <a:rPr sz="800" spc="45" dirty="0">
                <a:solidFill>
                  <a:srgbClr val="333E48"/>
                </a:solidFill>
                <a:latin typeface="Trebuchet MS"/>
                <a:cs typeface="Trebuchet MS"/>
              </a:rPr>
              <a:t>n</a:t>
            </a:r>
            <a:r>
              <a:rPr sz="800" spc="25" dirty="0">
                <a:solidFill>
                  <a:srgbClr val="333E48"/>
                </a:solidFill>
                <a:latin typeface="Trebuchet MS"/>
                <a:cs typeface="Trebuchet MS"/>
              </a:rPr>
              <a:t>d</a:t>
            </a:r>
            <a:r>
              <a:rPr sz="800" spc="10" dirty="0">
                <a:solidFill>
                  <a:srgbClr val="333E48"/>
                </a:solidFill>
                <a:latin typeface="Trebuchet MS"/>
                <a:cs typeface="Trebuchet MS"/>
              </a:rPr>
              <a:t> </a:t>
            </a:r>
            <a:r>
              <a:rPr sz="800" spc="-45" dirty="0">
                <a:solidFill>
                  <a:srgbClr val="333E48"/>
                </a:solidFill>
                <a:latin typeface="Trebuchet MS"/>
                <a:cs typeface="Trebuchet MS"/>
              </a:rPr>
              <a:t>t</a:t>
            </a:r>
            <a:r>
              <a:rPr sz="800" spc="-20" dirty="0">
                <a:solidFill>
                  <a:srgbClr val="333E48"/>
                </a:solidFill>
                <a:latin typeface="Trebuchet MS"/>
                <a:cs typeface="Trebuchet MS"/>
              </a:rPr>
              <a:t>r</a:t>
            </a:r>
            <a:r>
              <a:rPr sz="800" dirty="0">
                <a:solidFill>
                  <a:srgbClr val="333E48"/>
                </a:solidFill>
                <a:latin typeface="Trebuchet MS"/>
                <a:cs typeface="Trebuchet MS"/>
              </a:rPr>
              <a:t>a</a:t>
            </a:r>
            <a:r>
              <a:rPr sz="800" spc="40" dirty="0">
                <a:solidFill>
                  <a:srgbClr val="333E48"/>
                </a:solidFill>
                <a:latin typeface="Trebuchet MS"/>
                <a:cs typeface="Trebuchet MS"/>
              </a:rPr>
              <a:t>n</a:t>
            </a:r>
            <a:r>
              <a:rPr sz="800" spc="35" dirty="0">
                <a:solidFill>
                  <a:srgbClr val="333E48"/>
                </a:solidFill>
                <a:latin typeface="Trebuchet MS"/>
                <a:cs typeface="Trebuchet MS"/>
              </a:rPr>
              <a:t>s</a:t>
            </a:r>
            <a:r>
              <a:rPr sz="800" spc="-40" dirty="0">
                <a:solidFill>
                  <a:srgbClr val="333E48"/>
                </a:solidFill>
                <a:latin typeface="Trebuchet MS"/>
                <a:cs typeface="Trebuchet MS"/>
              </a:rPr>
              <a:t>f</a:t>
            </a:r>
            <a:r>
              <a:rPr sz="800" spc="15" dirty="0">
                <a:solidFill>
                  <a:srgbClr val="333E48"/>
                </a:solidFill>
                <a:latin typeface="Trebuchet MS"/>
                <a:cs typeface="Trebuchet MS"/>
              </a:rPr>
              <a:t>e</a:t>
            </a:r>
            <a:r>
              <a:rPr sz="800" spc="-20" dirty="0">
                <a:solidFill>
                  <a:srgbClr val="333E48"/>
                </a:solidFill>
                <a:latin typeface="Trebuchet MS"/>
                <a:cs typeface="Trebuchet MS"/>
              </a:rPr>
              <a:t>r</a:t>
            </a:r>
            <a:r>
              <a:rPr sz="800" spc="30" dirty="0">
                <a:solidFill>
                  <a:srgbClr val="333E48"/>
                </a:solidFill>
                <a:latin typeface="Trebuchet MS"/>
                <a:cs typeface="Trebuchet MS"/>
              </a:rPr>
              <a:t>s</a:t>
            </a:r>
            <a:r>
              <a:rPr sz="800" spc="-30" dirty="0">
                <a:solidFill>
                  <a:srgbClr val="333E48"/>
                </a:solidFill>
                <a:latin typeface="Trebuchet MS"/>
                <a:cs typeface="Trebuchet MS"/>
              </a:rPr>
              <a:t> </a:t>
            </a:r>
            <a:r>
              <a:rPr sz="800" spc="50" dirty="0">
                <a:solidFill>
                  <a:srgbClr val="333E48"/>
                </a:solidFill>
                <a:latin typeface="Trebuchet MS"/>
                <a:cs typeface="Trebuchet MS"/>
              </a:rPr>
              <a:t>c</a:t>
            </a:r>
            <a:r>
              <a:rPr sz="800" dirty="0">
                <a:solidFill>
                  <a:srgbClr val="333E48"/>
                </a:solidFill>
                <a:latin typeface="Trebuchet MS"/>
                <a:cs typeface="Trebuchet MS"/>
              </a:rPr>
              <a:t>a</a:t>
            </a:r>
            <a:r>
              <a:rPr sz="800" spc="35" dirty="0">
                <a:solidFill>
                  <a:srgbClr val="333E48"/>
                </a:solidFill>
                <a:latin typeface="Trebuchet MS"/>
                <a:cs typeface="Trebuchet MS"/>
              </a:rPr>
              <a:t>n</a:t>
            </a:r>
            <a:r>
              <a:rPr sz="800" spc="-30" dirty="0">
                <a:solidFill>
                  <a:srgbClr val="333E48"/>
                </a:solidFill>
                <a:latin typeface="Trebuchet MS"/>
                <a:cs typeface="Trebuchet MS"/>
              </a:rPr>
              <a:t> </a:t>
            </a:r>
            <a:r>
              <a:rPr sz="800" spc="45" dirty="0">
                <a:solidFill>
                  <a:srgbClr val="333E48"/>
                </a:solidFill>
                <a:latin typeface="Trebuchet MS"/>
                <a:cs typeface="Trebuchet MS"/>
              </a:rPr>
              <a:t>h</a:t>
            </a:r>
            <a:r>
              <a:rPr sz="800" spc="15" dirty="0">
                <a:solidFill>
                  <a:srgbClr val="333E48"/>
                </a:solidFill>
                <a:latin typeface="Trebuchet MS"/>
                <a:cs typeface="Trebuchet MS"/>
              </a:rPr>
              <a:t>e</a:t>
            </a:r>
            <a:r>
              <a:rPr sz="800" spc="-35" dirty="0">
                <a:solidFill>
                  <a:srgbClr val="333E48"/>
                </a:solidFill>
                <a:latin typeface="Trebuchet MS"/>
                <a:cs typeface="Trebuchet MS"/>
              </a:rPr>
              <a:t>l</a:t>
            </a:r>
            <a:r>
              <a:rPr sz="800" spc="25" dirty="0">
                <a:solidFill>
                  <a:srgbClr val="333E48"/>
                </a:solidFill>
                <a:latin typeface="Trebuchet MS"/>
                <a:cs typeface="Trebuchet MS"/>
              </a:rPr>
              <a:t>p</a:t>
            </a:r>
            <a:r>
              <a:rPr sz="800" spc="-30" dirty="0">
                <a:solidFill>
                  <a:srgbClr val="333E48"/>
                </a:solidFill>
                <a:latin typeface="Trebuchet MS"/>
                <a:cs typeface="Trebuchet MS"/>
              </a:rPr>
              <a:t> </a:t>
            </a:r>
            <a:r>
              <a:rPr sz="800" spc="-60" dirty="0">
                <a:solidFill>
                  <a:srgbClr val="333E48"/>
                </a:solidFill>
                <a:latin typeface="Trebuchet MS"/>
                <a:cs typeface="Trebuchet MS"/>
              </a:rPr>
              <a:t>t</a:t>
            </a:r>
            <a:r>
              <a:rPr sz="800" spc="65" dirty="0">
                <a:solidFill>
                  <a:srgbClr val="333E48"/>
                </a:solidFill>
                <a:latin typeface="Trebuchet MS"/>
                <a:cs typeface="Trebuchet MS"/>
              </a:rPr>
              <a:t>o</a:t>
            </a:r>
            <a:r>
              <a:rPr sz="800" spc="-30" dirty="0">
                <a:solidFill>
                  <a:srgbClr val="333E48"/>
                </a:solidFill>
                <a:latin typeface="Trebuchet MS"/>
                <a:cs typeface="Trebuchet MS"/>
              </a:rPr>
              <a:t> </a:t>
            </a:r>
            <a:r>
              <a:rPr sz="800" spc="65" dirty="0">
                <a:solidFill>
                  <a:srgbClr val="333E48"/>
                </a:solidFill>
                <a:latin typeface="Trebuchet MS"/>
                <a:cs typeface="Trebuchet MS"/>
              </a:rPr>
              <a:t>g</a:t>
            </a:r>
            <a:r>
              <a:rPr sz="800" spc="35" dirty="0">
                <a:solidFill>
                  <a:srgbClr val="333E48"/>
                </a:solidFill>
                <a:latin typeface="Trebuchet MS"/>
                <a:cs typeface="Trebuchet MS"/>
              </a:rPr>
              <a:t>u</a:t>
            </a:r>
            <a:r>
              <a:rPr sz="800" spc="-35" dirty="0">
                <a:solidFill>
                  <a:srgbClr val="333E48"/>
                </a:solidFill>
                <a:latin typeface="Trebuchet MS"/>
                <a:cs typeface="Trebuchet MS"/>
              </a:rPr>
              <a:t>i</a:t>
            </a:r>
            <a:r>
              <a:rPr sz="800" spc="35" dirty="0">
                <a:solidFill>
                  <a:srgbClr val="333E48"/>
                </a:solidFill>
                <a:latin typeface="Trebuchet MS"/>
                <a:cs typeface="Trebuchet MS"/>
              </a:rPr>
              <a:t>d</a:t>
            </a:r>
            <a:r>
              <a:rPr sz="800" spc="5" dirty="0">
                <a:solidFill>
                  <a:srgbClr val="333E48"/>
                </a:solidFill>
                <a:latin typeface="Trebuchet MS"/>
                <a:cs typeface="Trebuchet MS"/>
              </a:rPr>
              <a:t>e</a:t>
            </a:r>
            <a:r>
              <a:rPr sz="800" dirty="0">
                <a:solidFill>
                  <a:srgbClr val="333E48"/>
                </a:solidFill>
                <a:latin typeface="Trebuchet MS"/>
                <a:cs typeface="Trebuchet MS"/>
              </a:rPr>
              <a:t> </a:t>
            </a:r>
            <a:r>
              <a:rPr sz="800" spc="-5" dirty="0">
                <a:solidFill>
                  <a:srgbClr val="333E48"/>
                </a:solidFill>
                <a:latin typeface="Trebuchet MS"/>
                <a:cs typeface="Trebuchet MS"/>
              </a:rPr>
              <a:t>y</a:t>
            </a:r>
            <a:r>
              <a:rPr sz="800" spc="75" dirty="0">
                <a:solidFill>
                  <a:srgbClr val="333E48"/>
                </a:solidFill>
                <a:latin typeface="Trebuchet MS"/>
                <a:cs typeface="Trebuchet MS"/>
              </a:rPr>
              <a:t>o</a:t>
            </a:r>
            <a:r>
              <a:rPr sz="800" spc="35" dirty="0">
                <a:solidFill>
                  <a:srgbClr val="333E48"/>
                </a:solidFill>
                <a:latin typeface="Trebuchet MS"/>
                <a:cs typeface="Trebuchet MS"/>
              </a:rPr>
              <a:t>u</a:t>
            </a:r>
            <a:r>
              <a:rPr sz="800" spc="-30" dirty="0">
                <a:solidFill>
                  <a:srgbClr val="333E48"/>
                </a:solidFill>
                <a:latin typeface="Trebuchet MS"/>
                <a:cs typeface="Trebuchet MS"/>
              </a:rPr>
              <a:t>r </a:t>
            </a:r>
            <a:r>
              <a:rPr sz="800" spc="-40" dirty="0">
                <a:solidFill>
                  <a:srgbClr val="333E48"/>
                </a:solidFill>
                <a:latin typeface="Trebuchet MS"/>
                <a:cs typeface="Trebuchet MS"/>
              </a:rPr>
              <a:t>i</a:t>
            </a:r>
            <a:r>
              <a:rPr sz="800" spc="35" dirty="0">
                <a:solidFill>
                  <a:srgbClr val="333E48"/>
                </a:solidFill>
                <a:latin typeface="Trebuchet MS"/>
                <a:cs typeface="Trebuchet MS"/>
              </a:rPr>
              <a:t>n</a:t>
            </a:r>
            <a:r>
              <a:rPr sz="800" spc="-60" dirty="0">
                <a:solidFill>
                  <a:srgbClr val="333E48"/>
                </a:solidFill>
                <a:latin typeface="Trebuchet MS"/>
                <a:cs typeface="Trebuchet MS"/>
              </a:rPr>
              <a:t>t</a:t>
            </a:r>
            <a:r>
              <a:rPr sz="800" spc="15" dirty="0">
                <a:solidFill>
                  <a:srgbClr val="333E48"/>
                </a:solidFill>
                <a:latin typeface="Trebuchet MS"/>
                <a:cs typeface="Trebuchet MS"/>
              </a:rPr>
              <a:t>e</a:t>
            </a:r>
            <a:r>
              <a:rPr sz="800" dirty="0">
                <a:solidFill>
                  <a:srgbClr val="333E48"/>
                </a:solidFill>
                <a:latin typeface="Trebuchet MS"/>
                <a:cs typeface="Trebuchet MS"/>
              </a:rPr>
              <a:t>r</a:t>
            </a:r>
            <a:r>
              <a:rPr sz="800" spc="-5" dirty="0">
                <a:solidFill>
                  <a:srgbClr val="333E48"/>
                </a:solidFill>
                <a:latin typeface="Trebuchet MS"/>
                <a:cs typeface="Trebuchet MS"/>
              </a:rPr>
              <a:t>v</a:t>
            </a:r>
            <a:r>
              <a:rPr sz="800" spc="15" dirty="0">
                <a:solidFill>
                  <a:srgbClr val="333E48"/>
                </a:solidFill>
                <a:latin typeface="Trebuchet MS"/>
                <a:cs typeface="Trebuchet MS"/>
              </a:rPr>
              <a:t>e</a:t>
            </a:r>
            <a:r>
              <a:rPr sz="800" spc="35" dirty="0">
                <a:solidFill>
                  <a:srgbClr val="333E48"/>
                </a:solidFill>
                <a:latin typeface="Trebuchet MS"/>
                <a:cs typeface="Trebuchet MS"/>
              </a:rPr>
              <a:t>n</a:t>
            </a:r>
            <a:r>
              <a:rPr sz="800" spc="-45" dirty="0">
                <a:solidFill>
                  <a:srgbClr val="333E48"/>
                </a:solidFill>
                <a:latin typeface="Trebuchet MS"/>
                <a:cs typeface="Trebuchet MS"/>
              </a:rPr>
              <a:t>t</a:t>
            </a:r>
            <a:r>
              <a:rPr sz="800" spc="-40" dirty="0">
                <a:solidFill>
                  <a:srgbClr val="333E48"/>
                </a:solidFill>
                <a:latin typeface="Trebuchet MS"/>
                <a:cs typeface="Trebuchet MS"/>
              </a:rPr>
              <a:t>i</a:t>
            </a:r>
            <a:r>
              <a:rPr sz="800" spc="75" dirty="0">
                <a:solidFill>
                  <a:srgbClr val="333E48"/>
                </a:solidFill>
                <a:latin typeface="Trebuchet MS"/>
                <a:cs typeface="Trebuchet MS"/>
              </a:rPr>
              <a:t>o</a:t>
            </a:r>
            <a:r>
              <a:rPr sz="800" spc="35" dirty="0">
                <a:solidFill>
                  <a:srgbClr val="333E48"/>
                </a:solidFill>
                <a:latin typeface="Trebuchet MS"/>
                <a:cs typeface="Trebuchet MS"/>
              </a:rPr>
              <a:t>n</a:t>
            </a:r>
            <a:r>
              <a:rPr sz="800" spc="-30" dirty="0">
                <a:solidFill>
                  <a:srgbClr val="333E48"/>
                </a:solidFill>
                <a:latin typeface="Trebuchet MS"/>
                <a:cs typeface="Trebuchet MS"/>
              </a:rPr>
              <a:t> </a:t>
            </a:r>
            <a:r>
              <a:rPr sz="800" dirty="0">
                <a:solidFill>
                  <a:srgbClr val="333E48"/>
                </a:solidFill>
                <a:latin typeface="Trebuchet MS"/>
                <a:cs typeface="Trebuchet MS"/>
              </a:rPr>
              <a:t>a</a:t>
            </a:r>
            <a:r>
              <a:rPr sz="800" spc="45" dirty="0">
                <a:solidFill>
                  <a:srgbClr val="333E48"/>
                </a:solidFill>
                <a:latin typeface="Trebuchet MS"/>
                <a:cs typeface="Trebuchet MS"/>
              </a:rPr>
              <a:t>n</a:t>
            </a:r>
            <a:r>
              <a:rPr sz="800" spc="25" dirty="0">
                <a:solidFill>
                  <a:srgbClr val="333E48"/>
                </a:solidFill>
                <a:latin typeface="Trebuchet MS"/>
                <a:cs typeface="Trebuchet MS"/>
              </a:rPr>
              <a:t>d</a:t>
            </a:r>
            <a:r>
              <a:rPr sz="800" spc="10" dirty="0">
                <a:solidFill>
                  <a:srgbClr val="333E48"/>
                </a:solidFill>
                <a:latin typeface="Trebuchet MS"/>
                <a:cs typeface="Trebuchet MS"/>
              </a:rPr>
              <a:t> </a:t>
            </a:r>
            <a:r>
              <a:rPr sz="800" spc="25" dirty="0">
                <a:solidFill>
                  <a:srgbClr val="333E48"/>
                </a:solidFill>
                <a:latin typeface="Trebuchet MS"/>
                <a:cs typeface="Trebuchet MS"/>
              </a:rPr>
              <a:t>en</a:t>
            </a:r>
            <a:r>
              <a:rPr sz="800" spc="65" dirty="0">
                <a:solidFill>
                  <a:srgbClr val="333E48"/>
                </a:solidFill>
                <a:latin typeface="Trebuchet MS"/>
                <a:cs typeface="Trebuchet MS"/>
              </a:rPr>
              <a:t>g</a:t>
            </a:r>
            <a:r>
              <a:rPr sz="800" spc="40" dirty="0">
                <a:solidFill>
                  <a:srgbClr val="333E48"/>
                </a:solidFill>
                <a:latin typeface="Trebuchet MS"/>
                <a:cs typeface="Trebuchet MS"/>
              </a:rPr>
              <a:t>ag</a:t>
            </a:r>
            <a:r>
              <a:rPr sz="800" spc="45" dirty="0">
                <a:solidFill>
                  <a:srgbClr val="333E48"/>
                </a:solidFill>
                <a:latin typeface="Trebuchet MS"/>
                <a:cs typeface="Trebuchet MS"/>
              </a:rPr>
              <a:t>em</a:t>
            </a:r>
            <a:r>
              <a:rPr sz="800" spc="25" dirty="0">
                <a:solidFill>
                  <a:srgbClr val="333E48"/>
                </a:solidFill>
                <a:latin typeface="Trebuchet MS"/>
                <a:cs typeface="Trebuchet MS"/>
              </a:rPr>
              <a:t>e</a:t>
            </a:r>
            <a:r>
              <a:rPr sz="800" spc="20" dirty="0">
                <a:solidFill>
                  <a:srgbClr val="333E48"/>
                </a:solidFill>
                <a:latin typeface="Trebuchet MS"/>
                <a:cs typeface="Trebuchet MS"/>
              </a:rPr>
              <a:t>n</a:t>
            </a:r>
            <a:r>
              <a:rPr sz="800" spc="-50" dirty="0">
                <a:solidFill>
                  <a:srgbClr val="333E48"/>
                </a:solidFill>
                <a:latin typeface="Trebuchet MS"/>
                <a:cs typeface="Trebuchet MS"/>
              </a:rPr>
              <a:t>t</a:t>
            </a:r>
            <a:r>
              <a:rPr sz="800" spc="-30" dirty="0">
                <a:solidFill>
                  <a:srgbClr val="333E48"/>
                </a:solidFill>
                <a:latin typeface="Trebuchet MS"/>
                <a:cs typeface="Trebuchet MS"/>
              </a:rPr>
              <a:t> </a:t>
            </a:r>
            <a:r>
              <a:rPr sz="800" dirty="0">
                <a:solidFill>
                  <a:srgbClr val="333E48"/>
                </a:solidFill>
                <a:latin typeface="Trebuchet MS"/>
                <a:cs typeface="Trebuchet MS"/>
              </a:rPr>
              <a:t>s</a:t>
            </a:r>
            <a:r>
              <a:rPr sz="800" spc="-5" dirty="0">
                <a:solidFill>
                  <a:srgbClr val="333E48"/>
                </a:solidFill>
                <a:latin typeface="Trebuchet MS"/>
                <a:cs typeface="Trebuchet MS"/>
              </a:rPr>
              <a:t>t</a:t>
            </a:r>
            <a:r>
              <a:rPr sz="800" spc="-20" dirty="0">
                <a:solidFill>
                  <a:srgbClr val="333E48"/>
                </a:solidFill>
                <a:latin typeface="Trebuchet MS"/>
                <a:cs typeface="Trebuchet MS"/>
              </a:rPr>
              <a:t>r</a:t>
            </a:r>
            <a:r>
              <a:rPr sz="800" spc="-5" dirty="0">
                <a:solidFill>
                  <a:srgbClr val="333E48"/>
                </a:solidFill>
                <a:latin typeface="Trebuchet MS"/>
                <a:cs typeface="Trebuchet MS"/>
              </a:rPr>
              <a:t>a</a:t>
            </a:r>
            <a:r>
              <a:rPr sz="800" spc="-60" dirty="0">
                <a:solidFill>
                  <a:srgbClr val="333E48"/>
                </a:solidFill>
                <a:latin typeface="Trebuchet MS"/>
                <a:cs typeface="Trebuchet MS"/>
              </a:rPr>
              <a:t>t</a:t>
            </a:r>
            <a:r>
              <a:rPr sz="800" spc="15" dirty="0">
                <a:solidFill>
                  <a:srgbClr val="333E48"/>
                </a:solidFill>
                <a:latin typeface="Trebuchet MS"/>
                <a:cs typeface="Trebuchet MS"/>
              </a:rPr>
              <a:t>e</a:t>
            </a:r>
            <a:r>
              <a:rPr sz="800" spc="65" dirty="0">
                <a:solidFill>
                  <a:srgbClr val="333E48"/>
                </a:solidFill>
                <a:latin typeface="Trebuchet MS"/>
                <a:cs typeface="Trebuchet MS"/>
              </a:rPr>
              <a:t>g</a:t>
            </a:r>
            <a:r>
              <a:rPr sz="800" spc="-40" dirty="0">
                <a:solidFill>
                  <a:srgbClr val="333E48"/>
                </a:solidFill>
                <a:latin typeface="Trebuchet MS"/>
                <a:cs typeface="Trebuchet MS"/>
              </a:rPr>
              <a:t>i</a:t>
            </a:r>
            <a:r>
              <a:rPr sz="800" spc="15" dirty="0">
                <a:solidFill>
                  <a:srgbClr val="333E48"/>
                </a:solidFill>
                <a:latin typeface="Trebuchet MS"/>
                <a:cs typeface="Trebuchet MS"/>
              </a:rPr>
              <a:t>e</a:t>
            </a:r>
            <a:r>
              <a:rPr sz="800" spc="45" dirty="0">
                <a:solidFill>
                  <a:srgbClr val="333E48"/>
                </a:solidFill>
                <a:latin typeface="Trebuchet MS"/>
                <a:cs typeface="Trebuchet MS"/>
              </a:rPr>
              <a:t>s</a:t>
            </a:r>
            <a:r>
              <a:rPr sz="800" spc="-100" dirty="0">
                <a:solidFill>
                  <a:srgbClr val="333E48"/>
                </a:solidFill>
                <a:latin typeface="Trebuchet MS"/>
                <a:cs typeface="Trebuchet MS"/>
              </a:rPr>
              <a:t>.</a:t>
            </a:r>
            <a:endParaRPr sz="800">
              <a:latin typeface="Trebuchet MS"/>
              <a:cs typeface="Trebuchet MS"/>
            </a:endParaRPr>
          </a:p>
        </p:txBody>
      </p:sp>
      <p:sp>
        <p:nvSpPr>
          <p:cNvPr id="212" name="object 212"/>
          <p:cNvSpPr/>
          <p:nvPr/>
        </p:nvSpPr>
        <p:spPr>
          <a:xfrm>
            <a:off x="1546132" y="1777114"/>
            <a:ext cx="3142615" cy="0"/>
          </a:xfrm>
          <a:custGeom>
            <a:avLst/>
            <a:gdLst/>
            <a:ahLst/>
            <a:cxnLst/>
            <a:rect l="l" t="t" r="r" b="b"/>
            <a:pathLst>
              <a:path w="3142615">
                <a:moveTo>
                  <a:pt x="0" y="0"/>
                </a:moveTo>
                <a:lnTo>
                  <a:pt x="3142361" y="0"/>
                </a:lnTo>
              </a:path>
            </a:pathLst>
          </a:custGeom>
          <a:ln w="12382">
            <a:solidFill>
              <a:srgbClr val="98989E"/>
            </a:solidFill>
            <a:prstDash val="dash"/>
          </a:ln>
        </p:spPr>
        <p:txBody>
          <a:bodyPr wrap="square" lIns="0" tIns="0" rIns="0" bIns="0" rtlCol="0"/>
          <a:lstStyle/>
          <a:p>
            <a:endParaRPr/>
          </a:p>
        </p:txBody>
      </p:sp>
      <p:sp>
        <p:nvSpPr>
          <p:cNvPr id="213" name="object 213"/>
          <p:cNvSpPr txBox="1"/>
          <p:nvPr/>
        </p:nvSpPr>
        <p:spPr>
          <a:xfrm>
            <a:off x="188885" y="1700097"/>
            <a:ext cx="4512310" cy="159385"/>
          </a:xfrm>
          <a:prstGeom prst="rect">
            <a:avLst/>
          </a:prstGeom>
        </p:spPr>
        <p:txBody>
          <a:bodyPr vert="horz" wrap="square" lIns="0" tIns="0" rIns="0" bIns="0" rtlCol="0">
            <a:spAutoFit/>
          </a:bodyPr>
          <a:lstStyle/>
          <a:p>
            <a:pPr marL="12700">
              <a:lnSpc>
                <a:spcPct val="100000"/>
              </a:lnSpc>
              <a:tabLst>
                <a:tab pos="4498975" algn="l"/>
              </a:tabLst>
            </a:pPr>
            <a:r>
              <a:rPr sz="1050" spc="55" dirty="0">
                <a:solidFill>
                  <a:srgbClr val="00A4E4"/>
                </a:solidFill>
                <a:latin typeface="Lucida Sans"/>
                <a:cs typeface="Lucida Sans"/>
              </a:rPr>
              <a:t>R</a:t>
            </a:r>
            <a:r>
              <a:rPr sz="1050" dirty="0">
                <a:solidFill>
                  <a:srgbClr val="00A4E4"/>
                </a:solidFill>
                <a:latin typeface="Lucida Sans"/>
                <a:cs typeface="Lucida Sans"/>
              </a:rPr>
              <a:t>e</a:t>
            </a:r>
            <a:r>
              <a:rPr sz="1050" spc="35" dirty="0">
                <a:solidFill>
                  <a:srgbClr val="00A4E4"/>
                </a:solidFill>
                <a:latin typeface="Lucida Sans"/>
                <a:cs typeface="Lucida Sans"/>
              </a:rPr>
              <a:t>c</a:t>
            </a:r>
            <a:r>
              <a:rPr sz="1050" spc="15" dirty="0">
                <a:solidFill>
                  <a:srgbClr val="00A4E4"/>
                </a:solidFill>
                <a:latin typeface="Lucida Sans"/>
                <a:cs typeface="Lucida Sans"/>
              </a:rPr>
              <a:t>o</a:t>
            </a:r>
            <a:r>
              <a:rPr sz="1050" spc="50" dirty="0">
                <a:solidFill>
                  <a:srgbClr val="00A4E4"/>
                </a:solidFill>
                <a:latin typeface="Lucida Sans"/>
                <a:cs typeface="Lucida Sans"/>
              </a:rPr>
              <a:t>m</a:t>
            </a:r>
            <a:r>
              <a:rPr sz="1050" spc="55" dirty="0">
                <a:solidFill>
                  <a:srgbClr val="00A4E4"/>
                </a:solidFill>
                <a:latin typeface="Lucida Sans"/>
                <a:cs typeface="Lucida Sans"/>
              </a:rPr>
              <a:t>m</a:t>
            </a:r>
            <a:r>
              <a:rPr sz="1050" spc="-10" dirty="0">
                <a:solidFill>
                  <a:srgbClr val="00A4E4"/>
                </a:solidFill>
                <a:latin typeface="Lucida Sans"/>
                <a:cs typeface="Lucida Sans"/>
              </a:rPr>
              <a:t>e</a:t>
            </a:r>
            <a:r>
              <a:rPr sz="1050" spc="60" dirty="0">
                <a:solidFill>
                  <a:srgbClr val="00A4E4"/>
                </a:solidFill>
                <a:latin typeface="Lucida Sans"/>
                <a:cs typeface="Lucida Sans"/>
              </a:rPr>
              <a:t>n</a:t>
            </a:r>
            <a:r>
              <a:rPr sz="1050" spc="10" dirty="0">
                <a:solidFill>
                  <a:srgbClr val="00A4E4"/>
                </a:solidFill>
                <a:latin typeface="Lucida Sans"/>
                <a:cs typeface="Lucida Sans"/>
              </a:rPr>
              <a:t>d</a:t>
            </a:r>
            <a:r>
              <a:rPr sz="1050" spc="-20" dirty="0">
                <a:solidFill>
                  <a:srgbClr val="00A4E4"/>
                </a:solidFill>
                <a:latin typeface="Lucida Sans"/>
                <a:cs typeface="Lucida Sans"/>
              </a:rPr>
              <a:t>a</a:t>
            </a:r>
            <a:r>
              <a:rPr sz="1050" spc="-10" dirty="0">
                <a:solidFill>
                  <a:srgbClr val="00A4E4"/>
                </a:solidFill>
                <a:latin typeface="Lucida Sans"/>
                <a:cs typeface="Lucida Sans"/>
              </a:rPr>
              <a:t>t</a:t>
            </a:r>
            <a:r>
              <a:rPr sz="1050" spc="30" dirty="0">
                <a:solidFill>
                  <a:srgbClr val="00A4E4"/>
                </a:solidFill>
                <a:latin typeface="Lucida Sans"/>
                <a:cs typeface="Lucida Sans"/>
              </a:rPr>
              <a:t>i</a:t>
            </a:r>
            <a:r>
              <a:rPr sz="1050" spc="25" dirty="0">
                <a:solidFill>
                  <a:srgbClr val="00A4E4"/>
                </a:solidFill>
                <a:latin typeface="Lucida Sans"/>
                <a:cs typeface="Lucida Sans"/>
              </a:rPr>
              <a:t>o</a:t>
            </a:r>
            <a:r>
              <a:rPr sz="1050" spc="50" dirty="0">
                <a:solidFill>
                  <a:srgbClr val="00A4E4"/>
                </a:solidFill>
                <a:latin typeface="Lucida Sans"/>
                <a:cs typeface="Lucida Sans"/>
              </a:rPr>
              <a:t>n</a:t>
            </a:r>
            <a:r>
              <a:rPr sz="1050" spc="-35" dirty="0">
                <a:solidFill>
                  <a:srgbClr val="00A4E4"/>
                </a:solidFill>
                <a:latin typeface="Lucida Sans"/>
                <a:cs typeface="Lucida Sans"/>
              </a:rPr>
              <a:t>s</a:t>
            </a:r>
            <a:r>
              <a:rPr sz="1050" dirty="0">
                <a:solidFill>
                  <a:srgbClr val="00A4E4"/>
                </a:solidFill>
                <a:latin typeface="Lucida Sans"/>
                <a:cs typeface="Lucida Sans"/>
              </a:rPr>
              <a:t> </a:t>
            </a:r>
            <a:r>
              <a:rPr sz="1050" spc="135" dirty="0">
                <a:solidFill>
                  <a:srgbClr val="00A4E4"/>
                </a:solidFill>
                <a:latin typeface="Lucida Sans"/>
                <a:cs typeface="Lucida Sans"/>
              </a:rPr>
              <a:t> </a:t>
            </a:r>
            <a:r>
              <a:rPr sz="1050" dirty="0">
                <a:solidFill>
                  <a:srgbClr val="00A4E4"/>
                </a:solidFill>
                <a:latin typeface="Times New Roman"/>
                <a:cs typeface="Times New Roman"/>
              </a:rPr>
              <a:t> 	</a:t>
            </a:r>
            <a:endParaRPr sz="1050">
              <a:latin typeface="Times New Roman"/>
              <a:cs typeface="Times New Roman"/>
            </a:endParaRPr>
          </a:p>
        </p:txBody>
      </p:sp>
      <p:sp>
        <p:nvSpPr>
          <p:cNvPr id="214" name="object 214"/>
          <p:cNvSpPr/>
          <p:nvPr/>
        </p:nvSpPr>
        <p:spPr>
          <a:xfrm>
            <a:off x="1508944" y="1777114"/>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
        <p:nvSpPr>
          <p:cNvPr id="215" name="object 215"/>
          <p:cNvSpPr/>
          <p:nvPr/>
        </p:nvSpPr>
        <p:spPr>
          <a:xfrm>
            <a:off x="4707083" y="1777114"/>
            <a:ext cx="0" cy="0"/>
          </a:xfrm>
          <a:custGeom>
            <a:avLst/>
            <a:gdLst/>
            <a:ahLst/>
            <a:cxnLst/>
            <a:rect l="l" t="t" r="r" b="b"/>
            <a:pathLst>
              <a:path>
                <a:moveTo>
                  <a:pt x="0" y="0"/>
                </a:moveTo>
                <a:lnTo>
                  <a:pt x="0" y="0"/>
                </a:lnTo>
              </a:path>
            </a:pathLst>
          </a:custGeom>
          <a:ln w="12382">
            <a:solidFill>
              <a:srgbClr val="98989E"/>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TotalTime>
  <Words>650</Words>
  <Application>Microsoft Office PowerPoint</Application>
  <PresentationFormat>Custom</PresentationFormat>
  <Paragraphs>64</Paragraphs>
  <Slides>7</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7</vt:i4>
      </vt:variant>
    </vt:vector>
  </HeadingPairs>
  <TitlesOfParts>
    <vt:vector size="21" baseType="lpstr">
      <vt:lpstr>Adobe Heiti Std R</vt:lpstr>
      <vt:lpstr>Arial</vt:lpstr>
      <vt:lpstr>Bookman Old Style</vt:lpstr>
      <vt:lpstr>Calibri</vt:lpstr>
      <vt:lpstr>Franklin Gothic Medium</vt:lpstr>
      <vt:lpstr>Gill Sans MT</vt:lpstr>
      <vt:lpstr>Kartika</vt:lpstr>
      <vt:lpstr>Lucida Sans</vt:lpstr>
      <vt:lpstr>Modern No. 20</vt:lpstr>
      <vt:lpstr>Tahoma</vt:lpstr>
      <vt:lpstr>Times New Roman</vt:lpstr>
      <vt:lpstr>Trebuchet MS</vt:lpstr>
      <vt:lpstr>Verdana</vt:lpstr>
      <vt:lpstr>Office Theme</vt:lpstr>
      <vt:lpstr>PowerPoint Presentation</vt:lpstr>
      <vt:lpstr>Addressing Curricular Barriers to Completion</vt:lpstr>
      <vt:lpstr>Redesigning Academic Policies Rules and regulations that govern degree planning, course registration, and advising can unintentionally force students off track. How can we identify and adjust these obstacles?</vt:lpstr>
      <vt:lpstr>Evolving Academic Advising Models Helping students register for courses is only the tip of the iceberg—faculty and staff advisors are now expected to counsel, coach, and intervene with struggling students on a regular basis. How can we prepare our departments for these broader expectations?</vt:lpstr>
      <vt:lpstr>Enhancing the Learning Experience It’s clear that great teachers have an outsized impact on students’ success in college and in their careers. How can we encourage more faculty to innovate in the classroom?</vt:lpstr>
      <vt:lpstr>Flagging Signs of Student Risk By tracking student attendance, performance, and engagement in class, faculty can help inform your early intervention strategy. How can we build greater awareness and utilization of early warning systems?</vt:lpstr>
      <vt:lpstr>Mentoring Rising-Risk Student Groups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Satterlee, Donna J</dc:creator>
  <cp:lastModifiedBy>Satterlee, Donna J</cp:lastModifiedBy>
  <cp:revision>4</cp:revision>
  <cp:lastPrinted>2016-10-18T14:33:50Z</cp:lastPrinted>
  <dcterms:created xsi:type="dcterms:W3CDTF">2016-10-17T14:17:16Z</dcterms:created>
  <dcterms:modified xsi:type="dcterms:W3CDTF">2016-10-19T01:24:33Z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2016-10-17T00:00:00Z</vt:filetime>
  </property>
  <property fmtid="{D5CDD505-2E9C-101B-9397-08002B2CF9AE}" pid="3" name="Creator">
    <vt:lpwstr>Adobe InDesign CC 2015 (Macintosh)</vt:lpwstr>
  </property>
  <property fmtid="{D5CDD505-2E9C-101B-9397-08002B2CF9AE}" pid="4" name="LastSaved">
    <vt:filetime>2016-10-17T00:00:00Z</vt:filetime>
  </property>
</Properties>
</file>