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47" d="100"/>
          <a:sy n="47" d="100"/>
        </p:scale>
        <p:origin x="42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Faculty Handbook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 hoc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4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Charge</a:t>
            </a:r>
            <a:br>
              <a:rPr lang="en-US" dirty="0" smtClean="0"/>
            </a:br>
            <a:r>
              <a:rPr lang="en-US" sz="2400" dirty="0" smtClean="0"/>
              <a:t>(October, 2019)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464399"/>
            <a:ext cx="8946541" cy="329632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To update and revise the UMES Faculty Handbook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Last revised in 2006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360 pages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5512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Dean Cooledge, Chair – English and Modern Languages</a:t>
            </a:r>
          </a:p>
          <a:p>
            <a:r>
              <a:rPr lang="en-US" dirty="0" smtClean="0"/>
              <a:t>Nancy </a:t>
            </a:r>
            <a:r>
              <a:rPr lang="en-US" dirty="0" err="1" smtClean="0"/>
              <a:t>Niemi</a:t>
            </a:r>
            <a:r>
              <a:rPr lang="en-US" dirty="0" smtClean="0"/>
              <a:t> – Provost</a:t>
            </a:r>
          </a:p>
          <a:p>
            <a:r>
              <a:rPr lang="en-US" dirty="0" smtClean="0"/>
              <a:t>Lakeisha Harris – Dean, School of Graduate Studies</a:t>
            </a:r>
          </a:p>
          <a:p>
            <a:r>
              <a:rPr lang="en-US" dirty="0" smtClean="0"/>
              <a:t>Urban Wiggins – Computer Science and Engineering Technology</a:t>
            </a:r>
          </a:p>
          <a:p>
            <a:r>
              <a:rPr lang="en-US" dirty="0" err="1" smtClean="0"/>
              <a:t>Leesa</a:t>
            </a:r>
            <a:r>
              <a:rPr lang="en-US" dirty="0" smtClean="0"/>
              <a:t> Thomas-Banks – Business, Management and Accounting</a:t>
            </a:r>
          </a:p>
          <a:p>
            <a:r>
              <a:rPr lang="en-US" dirty="0" smtClean="0"/>
              <a:t>Eric May – Natural Sciences</a:t>
            </a:r>
          </a:p>
          <a:p>
            <a:r>
              <a:rPr lang="en-US" dirty="0" err="1" smtClean="0"/>
              <a:t>Lombusa</a:t>
            </a:r>
            <a:r>
              <a:rPr lang="en-US" dirty="0" smtClean="0"/>
              <a:t> </a:t>
            </a:r>
            <a:r>
              <a:rPr lang="en-US" dirty="0" err="1" smtClean="0"/>
              <a:t>Khoza</a:t>
            </a:r>
            <a:r>
              <a:rPr lang="en-US" dirty="0" smtClean="0"/>
              <a:t> – International Studies</a:t>
            </a:r>
          </a:p>
          <a:p>
            <a:r>
              <a:rPr lang="en-US" dirty="0" smtClean="0"/>
              <a:t>Maryam </a:t>
            </a:r>
            <a:r>
              <a:rPr lang="en-US" dirty="0" err="1" smtClean="0"/>
              <a:t>Rahimi</a:t>
            </a:r>
            <a:r>
              <a:rPr lang="en-US" dirty="0" smtClean="0"/>
              <a:t> – Rehabilitation Services</a:t>
            </a:r>
          </a:p>
          <a:p>
            <a:r>
              <a:rPr lang="en-US" dirty="0" smtClean="0"/>
              <a:t>Lily Tsai – Criminal Justice</a:t>
            </a:r>
          </a:p>
          <a:p>
            <a:r>
              <a:rPr lang="en-US" dirty="0" smtClean="0"/>
              <a:t>Debra </a:t>
            </a:r>
            <a:r>
              <a:rPr lang="en-US" dirty="0" err="1" smtClean="0"/>
              <a:t>Laforest</a:t>
            </a:r>
            <a:r>
              <a:rPr lang="en-US" dirty="0" smtClean="0"/>
              <a:t> – FLIC</a:t>
            </a:r>
          </a:p>
          <a:p>
            <a:r>
              <a:rPr lang="en-US" dirty="0" smtClean="0"/>
              <a:t>Cathy </a:t>
            </a:r>
            <a:r>
              <a:rPr lang="en-US" dirty="0" err="1" smtClean="0"/>
              <a:t>Passeri</a:t>
            </a:r>
            <a:r>
              <a:rPr lang="en-US" dirty="0" smtClean="0"/>
              <a:t> - CITOL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34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Handbook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The University and its Structure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Faculty Policies and Procedures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Personnel Policies and Procedures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Faculty Responsibilities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Student Policies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Resources for Teaching, Guidance and Counseling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Resources for Research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Other Services and Regulations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Fiscal/Financial Policies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Miscellaneous Local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3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Update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Revise Polices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Consult campus offices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Streamline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Links to USM policies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Create an electronic, searchable and hyperlinked document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Present to faculty for discussion at the March Faculty Assembly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7200" dirty="0" smtClean="0"/>
              <a:t>Questions?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45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</TotalTime>
  <Words>165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Faculty Handbook</vt:lpstr>
      <vt:lpstr>Charge (October, 2019)</vt:lpstr>
      <vt:lpstr>Team Membership</vt:lpstr>
      <vt:lpstr>Handbook Sections</vt:lpstr>
      <vt:lpstr>Goals</vt:lpstr>
      <vt:lpstr>Questions?</vt:lpstr>
    </vt:vector>
  </TitlesOfParts>
  <Company>University of Maryland Eastern Shore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Handbook</dc:title>
  <dc:creator>Cooledge, Dean R</dc:creator>
  <cp:lastModifiedBy>Satterlee, Donna J</cp:lastModifiedBy>
  <cp:revision>5</cp:revision>
  <dcterms:created xsi:type="dcterms:W3CDTF">2021-02-09T14:58:39Z</dcterms:created>
  <dcterms:modified xsi:type="dcterms:W3CDTF">2021-02-09T19:05:49Z</dcterms:modified>
</cp:coreProperties>
</file>