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448" r:id="rId3"/>
    <p:sldId id="452" r:id="rId4"/>
    <p:sldId id="453" r:id="rId5"/>
    <p:sldId id="447" r:id="rId6"/>
    <p:sldId id="454" r:id="rId7"/>
    <p:sldId id="455" r:id="rId8"/>
    <p:sldId id="409" r:id="rId9"/>
  </p:sldIdLst>
  <p:sldSz cx="12192000" cy="6858000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2433"/>
    <a:srgbClr val="800C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0" autoAdjust="0"/>
    <p:restoredTop sz="97887"/>
  </p:normalViewPr>
  <p:slideViewPr>
    <p:cSldViewPr snapToGrid="0">
      <p:cViewPr varScale="1">
        <p:scale>
          <a:sx n="69" d="100"/>
          <a:sy n="69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93D2B2-55E3-4384-B66B-A99158576DB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2485AF-E2B2-4835-9FAC-7DEE0438F1FA}">
      <dgm:prSet/>
      <dgm:spPr/>
      <dgm:t>
        <a:bodyPr/>
        <a:lstStyle/>
        <a:p>
          <a:pPr rtl="0"/>
          <a:endParaRPr lang="en-US" dirty="0"/>
        </a:p>
      </dgm:t>
    </dgm:pt>
    <dgm:pt modelId="{B39A4590-10DF-4FEF-AD9F-C0EE7C9DEF50}" type="parTrans" cxnId="{1DFB408B-5F60-4A53-8822-777DD0B76C76}">
      <dgm:prSet/>
      <dgm:spPr/>
      <dgm:t>
        <a:bodyPr/>
        <a:lstStyle/>
        <a:p>
          <a:endParaRPr lang="en-US"/>
        </a:p>
      </dgm:t>
    </dgm:pt>
    <dgm:pt modelId="{6FD875D8-9055-46F0-98D7-F96840ABC086}" type="sibTrans" cxnId="{1DFB408B-5F60-4A53-8822-777DD0B76C76}">
      <dgm:prSet/>
      <dgm:spPr/>
      <dgm:t>
        <a:bodyPr/>
        <a:lstStyle/>
        <a:p>
          <a:endParaRPr lang="en-US"/>
        </a:p>
      </dgm:t>
    </dgm:pt>
    <dgm:pt modelId="{4002152C-CF4D-427B-99BC-91B1A389A728}">
      <dgm:prSet/>
      <dgm:spPr/>
      <dgm:t>
        <a:bodyPr/>
        <a:lstStyle/>
        <a:p>
          <a:pPr rtl="0"/>
          <a:r>
            <a:rPr lang="en-US" b="0" i="0" dirty="0" smtClean="0"/>
            <a:t>. </a:t>
          </a:r>
          <a:endParaRPr lang="en-US" dirty="0"/>
        </a:p>
      </dgm:t>
    </dgm:pt>
    <dgm:pt modelId="{346C4EE7-B196-46AC-A569-821F11E5326E}" type="parTrans" cxnId="{2E8394A7-2653-472E-A6BE-A67E6BE81E31}">
      <dgm:prSet/>
      <dgm:spPr/>
      <dgm:t>
        <a:bodyPr/>
        <a:lstStyle/>
        <a:p>
          <a:endParaRPr lang="en-US"/>
        </a:p>
      </dgm:t>
    </dgm:pt>
    <dgm:pt modelId="{4BE42792-96E7-4293-91CE-548915EF05A3}" type="sibTrans" cxnId="{2E8394A7-2653-472E-A6BE-A67E6BE81E31}">
      <dgm:prSet/>
      <dgm:spPr/>
      <dgm:t>
        <a:bodyPr/>
        <a:lstStyle/>
        <a:p>
          <a:endParaRPr lang="en-US"/>
        </a:p>
      </dgm:t>
    </dgm:pt>
    <dgm:pt modelId="{FECB28E4-003C-44EA-8DCA-24CEB2824983}">
      <dgm:prSet/>
      <dgm:spPr/>
      <dgm:t>
        <a:bodyPr/>
        <a:lstStyle/>
        <a:p>
          <a:pPr rtl="0"/>
          <a:endParaRPr lang="en-US" dirty="0"/>
        </a:p>
      </dgm:t>
    </dgm:pt>
    <dgm:pt modelId="{7317B7B9-1D50-4464-B7B5-CF266107F9F3}" type="parTrans" cxnId="{22182440-A14F-4281-8A53-92AD437591F0}">
      <dgm:prSet/>
      <dgm:spPr/>
      <dgm:t>
        <a:bodyPr/>
        <a:lstStyle/>
        <a:p>
          <a:endParaRPr lang="en-US"/>
        </a:p>
      </dgm:t>
    </dgm:pt>
    <dgm:pt modelId="{F847B6BB-9E4D-4B4D-AF66-D211BBD9A6C8}" type="sibTrans" cxnId="{22182440-A14F-4281-8A53-92AD437591F0}">
      <dgm:prSet/>
      <dgm:spPr/>
      <dgm:t>
        <a:bodyPr/>
        <a:lstStyle/>
        <a:p>
          <a:endParaRPr lang="en-US"/>
        </a:p>
      </dgm:t>
    </dgm:pt>
    <dgm:pt modelId="{6E4937AF-E009-4681-93C5-4772F1156508}">
      <dgm:prSet custT="1"/>
      <dgm:spPr>
        <a:solidFill>
          <a:srgbClr val="822433">
            <a:alpha val="90000"/>
          </a:srgbClr>
        </a:solidFill>
      </dgm:spPr>
      <dgm:t>
        <a:bodyPr/>
        <a:lstStyle/>
        <a:p>
          <a:r>
            <a:rPr lang="en-US" sz="2800" dirty="0" smtClean="0"/>
            <a:t>New Location in Engineering and Aviation Sciences Complex, Suite 3046</a:t>
          </a:r>
          <a:endParaRPr lang="en-US" sz="2800" dirty="0"/>
        </a:p>
      </dgm:t>
    </dgm:pt>
    <dgm:pt modelId="{53F5BEB0-42CD-48FD-94F5-D7CC9C13E75B}" type="parTrans" cxnId="{FC72CDB2-7942-4543-A682-9EA01381C01E}">
      <dgm:prSet/>
      <dgm:spPr/>
      <dgm:t>
        <a:bodyPr/>
        <a:lstStyle/>
        <a:p>
          <a:endParaRPr lang="en-US"/>
        </a:p>
      </dgm:t>
    </dgm:pt>
    <dgm:pt modelId="{93C0FCD0-1292-4405-96F6-9A90CF8AD814}" type="sibTrans" cxnId="{FC72CDB2-7942-4543-A682-9EA01381C01E}">
      <dgm:prSet/>
      <dgm:spPr/>
      <dgm:t>
        <a:bodyPr/>
        <a:lstStyle/>
        <a:p>
          <a:endParaRPr lang="en-US"/>
        </a:p>
      </dgm:t>
    </dgm:pt>
    <dgm:pt modelId="{775D399C-0FC9-4018-A5E3-64218EAE86F4}">
      <dgm:prSet custT="1"/>
      <dgm:spPr>
        <a:solidFill>
          <a:srgbClr val="822433">
            <a:alpha val="90000"/>
          </a:srgbClr>
        </a:solidFill>
      </dgm:spPr>
      <dgm:t>
        <a:bodyPr/>
        <a:lstStyle/>
        <a:p>
          <a:r>
            <a:rPr lang="en-US" sz="2800" dirty="0" smtClean="0"/>
            <a:t>Grant/Contract Policy and Procedure Development and Updates </a:t>
          </a:r>
          <a:endParaRPr lang="en-US" sz="2800" dirty="0"/>
        </a:p>
      </dgm:t>
    </dgm:pt>
    <dgm:pt modelId="{EF0A1447-F9DF-415E-B64D-A071743EBADC}" type="parTrans" cxnId="{3BA074E8-23A4-4E73-8B50-9A85A0A0E61E}">
      <dgm:prSet/>
      <dgm:spPr/>
      <dgm:t>
        <a:bodyPr/>
        <a:lstStyle/>
        <a:p>
          <a:endParaRPr lang="en-US"/>
        </a:p>
      </dgm:t>
    </dgm:pt>
    <dgm:pt modelId="{366DE7C0-C32A-41B4-B892-1A1DDD4AF39B}" type="sibTrans" cxnId="{3BA074E8-23A4-4E73-8B50-9A85A0A0E61E}">
      <dgm:prSet/>
      <dgm:spPr/>
      <dgm:t>
        <a:bodyPr/>
        <a:lstStyle/>
        <a:p>
          <a:endParaRPr lang="en-US"/>
        </a:p>
      </dgm:t>
    </dgm:pt>
    <dgm:pt modelId="{72B0BE24-4EA3-4913-90FB-EF17C8D29D4F}">
      <dgm:prSet custT="1"/>
      <dgm:spPr>
        <a:solidFill>
          <a:srgbClr val="822433">
            <a:alpha val="90000"/>
          </a:srgbClr>
        </a:solidFill>
      </dgm:spPr>
      <dgm:t>
        <a:bodyPr/>
        <a:lstStyle/>
        <a:p>
          <a:r>
            <a:rPr lang="en-US" sz="2800" dirty="0" smtClean="0"/>
            <a:t>Memorandums of Understanding Processing </a:t>
          </a:r>
          <a:endParaRPr lang="en-US" sz="2800" dirty="0"/>
        </a:p>
      </dgm:t>
    </dgm:pt>
    <dgm:pt modelId="{F5171BA6-CCF5-4DED-A543-AC6CA1A615AB}" type="parTrans" cxnId="{6953A279-F99A-49A3-9603-A6AD4A501FD0}">
      <dgm:prSet/>
      <dgm:spPr/>
      <dgm:t>
        <a:bodyPr/>
        <a:lstStyle/>
        <a:p>
          <a:endParaRPr lang="en-US"/>
        </a:p>
      </dgm:t>
    </dgm:pt>
    <dgm:pt modelId="{FFFAFE57-4854-4DF3-A3AC-A7B13B8CA00D}" type="sibTrans" cxnId="{6953A279-F99A-49A3-9603-A6AD4A501FD0}">
      <dgm:prSet/>
      <dgm:spPr/>
      <dgm:t>
        <a:bodyPr/>
        <a:lstStyle/>
        <a:p>
          <a:endParaRPr lang="en-US"/>
        </a:p>
      </dgm:t>
    </dgm:pt>
    <dgm:pt modelId="{C08F1B32-0EB0-4238-A012-E0B79FA8AA6E}" type="pres">
      <dgm:prSet presAssocID="{B493D2B2-55E3-4384-B66B-A99158576DB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660FFE-5A1C-49B0-9D85-2EB18B9E7746}" type="pres">
      <dgm:prSet presAssocID="{5A2485AF-E2B2-4835-9FAC-7DEE0438F1FA}" presName="composite" presStyleCnt="0"/>
      <dgm:spPr/>
    </dgm:pt>
    <dgm:pt modelId="{416EA8F9-4266-4F54-A395-00B3E31E7561}" type="pres">
      <dgm:prSet presAssocID="{5A2485AF-E2B2-4835-9FAC-7DEE0438F1F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98495-9A1C-49FC-B9B3-B0C9E71BCE58}" type="pres">
      <dgm:prSet presAssocID="{5A2485AF-E2B2-4835-9FAC-7DEE0438F1F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7EC2F-8473-41F9-8ACB-1C17CCA4EE71}" type="pres">
      <dgm:prSet presAssocID="{6FD875D8-9055-46F0-98D7-F96840ABC086}" presName="sp" presStyleCnt="0"/>
      <dgm:spPr/>
    </dgm:pt>
    <dgm:pt modelId="{BC7C037B-C0DD-41B3-8032-0C4735E919FE}" type="pres">
      <dgm:prSet presAssocID="{4002152C-CF4D-427B-99BC-91B1A389A728}" presName="composite" presStyleCnt="0"/>
      <dgm:spPr/>
    </dgm:pt>
    <dgm:pt modelId="{F201D328-2112-443E-B8CC-4807C1D7761D}" type="pres">
      <dgm:prSet presAssocID="{4002152C-CF4D-427B-99BC-91B1A389A728}" presName="parentText" presStyleLbl="alignNode1" presStyleIdx="1" presStyleCnt="3" custLinFactNeighborX="3298" custLinFactNeighborY="23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C9A27-E44C-477A-841A-FDBA9AE7B6A7}" type="pres">
      <dgm:prSet presAssocID="{4002152C-CF4D-427B-99BC-91B1A389A72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90356-D7C0-4EB2-8043-9EDA18B6ABD8}" type="pres">
      <dgm:prSet presAssocID="{4BE42792-96E7-4293-91CE-548915EF05A3}" presName="sp" presStyleCnt="0"/>
      <dgm:spPr/>
    </dgm:pt>
    <dgm:pt modelId="{C8660C9C-44CC-4AEF-96F5-3FFCA3B4B061}" type="pres">
      <dgm:prSet presAssocID="{FECB28E4-003C-44EA-8DCA-24CEB2824983}" presName="composite" presStyleCnt="0"/>
      <dgm:spPr/>
    </dgm:pt>
    <dgm:pt modelId="{A3003DF7-E6A6-4DE2-9B73-9ECB51C2B136}" type="pres">
      <dgm:prSet presAssocID="{FECB28E4-003C-44EA-8DCA-24CEB282498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324CD-6768-4722-A2F3-B07D8E9923A1}" type="pres">
      <dgm:prSet presAssocID="{FECB28E4-003C-44EA-8DCA-24CEB282498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ADE610-8FC8-4E94-8021-1677C1E781D5}" type="presOf" srcId="{4002152C-CF4D-427B-99BC-91B1A389A728}" destId="{F201D328-2112-443E-B8CC-4807C1D7761D}" srcOrd="0" destOrd="0" presId="urn:microsoft.com/office/officeart/2005/8/layout/chevron2"/>
    <dgm:cxn modelId="{475D7252-845C-4FE3-85F4-F0A4B3519011}" type="presOf" srcId="{FECB28E4-003C-44EA-8DCA-24CEB2824983}" destId="{A3003DF7-E6A6-4DE2-9B73-9ECB51C2B136}" srcOrd="0" destOrd="0" presId="urn:microsoft.com/office/officeart/2005/8/layout/chevron2"/>
    <dgm:cxn modelId="{1DFB408B-5F60-4A53-8822-777DD0B76C76}" srcId="{B493D2B2-55E3-4384-B66B-A99158576DBA}" destId="{5A2485AF-E2B2-4835-9FAC-7DEE0438F1FA}" srcOrd="0" destOrd="0" parTransId="{B39A4590-10DF-4FEF-AD9F-C0EE7C9DEF50}" sibTransId="{6FD875D8-9055-46F0-98D7-F96840ABC086}"/>
    <dgm:cxn modelId="{4580F746-4A09-43C1-ABD3-2F37A76660E5}" type="presOf" srcId="{775D399C-0FC9-4018-A5E3-64218EAE86F4}" destId="{C84C9A27-E44C-477A-841A-FDBA9AE7B6A7}" srcOrd="0" destOrd="0" presId="urn:microsoft.com/office/officeart/2005/8/layout/chevron2"/>
    <dgm:cxn modelId="{5000CC49-1A3B-488C-927E-AB330B1FA61A}" type="presOf" srcId="{5A2485AF-E2B2-4835-9FAC-7DEE0438F1FA}" destId="{416EA8F9-4266-4F54-A395-00B3E31E7561}" srcOrd="0" destOrd="0" presId="urn:microsoft.com/office/officeart/2005/8/layout/chevron2"/>
    <dgm:cxn modelId="{FC72CDB2-7942-4543-A682-9EA01381C01E}" srcId="{5A2485AF-E2B2-4835-9FAC-7DEE0438F1FA}" destId="{6E4937AF-E009-4681-93C5-4772F1156508}" srcOrd="0" destOrd="0" parTransId="{53F5BEB0-42CD-48FD-94F5-D7CC9C13E75B}" sibTransId="{93C0FCD0-1292-4405-96F6-9A90CF8AD814}"/>
    <dgm:cxn modelId="{1D063013-C496-41F2-9764-8AB64ACA471E}" type="presOf" srcId="{72B0BE24-4EA3-4913-90FB-EF17C8D29D4F}" destId="{091324CD-6768-4722-A2F3-B07D8E9923A1}" srcOrd="0" destOrd="0" presId="urn:microsoft.com/office/officeart/2005/8/layout/chevron2"/>
    <dgm:cxn modelId="{6953A279-F99A-49A3-9603-A6AD4A501FD0}" srcId="{FECB28E4-003C-44EA-8DCA-24CEB2824983}" destId="{72B0BE24-4EA3-4913-90FB-EF17C8D29D4F}" srcOrd="0" destOrd="0" parTransId="{F5171BA6-CCF5-4DED-A543-AC6CA1A615AB}" sibTransId="{FFFAFE57-4854-4DF3-A3AC-A7B13B8CA00D}"/>
    <dgm:cxn modelId="{2E8394A7-2653-472E-A6BE-A67E6BE81E31}" srcId="{B493D2B2-55E3-4384-B66B-A99158576DBA}" destId="{4002152C-CF4D-427B-99BC-91B1A389A728}" srcOrd="1" destOrd="0" parTransId="{346C4EE7-B196-46AC-A569-821F11E5326E}" sibTransId="{4BE42792-96E7-4293-91CE-548915EF05A3}"/>
    <dgm:cxn modelId="{22182440-A14F-4281-8A53-92AD437591F0}" srcId="{B493D2B2-55E3-4384-B66B-A99158576DBA}" destId="{FECB28E4-003C-44EA-8DCA-24CEB2824983}" srcOrd="2" destOrd="0" parTransId="{7317B7B9-1D50-4464-B7B5-CF266107F9F3}" sibTransId="{F847B6BB-9E4D-4B4D-AF66-D211BBD9A6C8}"/>
    <dgm:cxn modelId="{C9CEE825-4342-489C-88ED-F757B7FD69BD}" type="presOf" srcId="{B493D2B2-55E3-4384-B66B-A99158576DBA}" destId="{C08F1B32-0EB0-4238-A012-E0B79FA8AA6E}" srcOrd="0" destOrd="0" presId="urn:microsoft.com/office/officeart/2005/8/layout/chevron2"/>
    <dgm:cxn modelId="{764BBCEF-C5A0-402E-B3DA-80E0B1C666FF}" type="presOf" srcId="{6E4937AF-E009-4681-93C5-4772F1156508}" destId="{B1998495-9A1C-49FC-B9B3-B0C9E71BCE58}" srcOrd="0" destOrd="0" presId="urn:microsoft.com/office/officeart/2005/8/layout/chevron2"/>
    <dgm:cxn modelId="{3BA074E8-23A4-4E73-8B50-9A85A0A0E61E}" srcId="{4002152C-CF4D-427B-99BC-91B1A389A728}" destId="{775D399C-0FC9-4018-A5E3-64218EAE86F4}" srcOrd="0" destOrd="0" parTransId="{EF0A1447-F9DF-415E-B64D-A071743EBADC}" sibTransId="{366DE7C0-C32A-41B4-B892-1A1DDD4AF39B}"/>
    <dgm:cxn modelId="{4ACA6300-1DEA-42D3-A33B-99C3A85E9F6B}" type="presParOf" srcId="{C08F1B32-0EB0-4238-A012-E0B79FA8AA6E}" destId="{0A660FFE-5A1C-49B0-9D85-2EB18B9E7746}" srcOrd="0" destOrd="0" presId="urn:microsoft.com/office/officeart/2005/8/layout/chevron2"/>
    <dgm:cxn modelId="{8D78FC40-BA7B-442B-A9CD-1DB118D85FD0}" type="presParOf" srcId="{0A660FFE-5A1C-49B0-9D85-2EB18B9E7746}" destId="{416EA8F9-4266-4F54-A395-00B3E31E7561}" srcOrd="0" destOrd="0" presId="urn:microsoft.com/office/officeart/2005/8/layout/chevron2"/>
    <dgm:cxn modelId="{3F50198E-8A70-4D7D-8C50-A23A106F99C0}" type="presParOf" srcId="{0A660FFE-5A1C-49B0-9D85-2EB18B9E7746}" destId="{B1998495-9A1C-49FC-B9B3-B0C9E71BCE58}" srcOrd="1" destOrd="0" presId="urn:microsoft.com/office/officeart/2005/8/layout/chevron2"/>
    <dgm:cxn modelId="{C68D5B5B-3567-4BA9-A841-CF7A11C4BC97}" type="presParOf" srcId="{C08F1B32-0EB0-4238-A012-E0B79FA8AA6E}" destId="{FF77EC2F-8473-41F9-8ACB-1C17CCA4EE71}" srcOrd="1" destOrd="0" presId="urn:microsoft.com/office/officeart/2005/8/layout/chevron2"/>
    <dgm:cxn modelId="{8D631835-ABFA-41ED-A975-0D4435CAF2DA}" type="presParOf" srcId="{C08F1B32-0EB0-4238-A012-E0B79FA8AA6E}" destId="{BC7C037B-C0DD-41B3-8032-0C4735E919FE}" srcOrd="2" destOrd="0" presId="urn:microsoft.com/office/officeart/2005/8/layout/chevron2"/>
    <dgm:cxn modelId="{62F4F1CB-0A09-44AD-BEA7-A5D0201BFFBB}" type="presParOf" srcId="{BC7C037B-C0DD-41B3-8032-0C4735E919FE}" destId="{F201D328-2112-443E-B8CC-4807C1D7761D}" srcOrd="0" destOrd="0" presId="urn:microsoft.com/office/officeart/2005/8/layout/chevron2"/>
    <dgm:cxn modelId="{3B658EE1-56EB-4425-B1A2-E9762A20C4B4}" type="presParOf" srcId="{BC7C037B-C0DD-41B3-8032-0C4735E919FE}" destId="{C84C9A27-E44C-477A-841A-FDBA9AE7B6A7}" srcOrd="1" destOrd="0" presId="urn:microsoft.com/office/officeart/2005/8/layout/chevron2"/>
    <dgm:cxn modelId="{DB688A34-48DC-464C-81EC-F05E99311A59}" type="presParOf" srcId="{C08F1B32-0EB0-4238-A012-E0B79FA8AA6E}" destId="{C5090356-D7C0-4EB2-8043-9EDA18B6ABD8}" srcOrd="3" destOrd="0" presId="urn:microsoft.com/office/officeart/2005/8/layout/chevron2"/>
    <dgm:cxn modelId="{7F7F4500-9B66-41B4-BD72-3779F6166816}" type="presParOf" srcId="{C08F1B32-0EB0-4238-A012-E0B79FA8AA6E}" destId="{C8660C9C-44CC-4AEF-96F5-3FFCA3B4B061}" srcOrd="4" destOrd="0" presId="urn:microsoft.com/office/officeart/2005/8/layout/chevron2"/>
    <dgm:cxn modelId="{E9A1AF03-5ECF-4353-B213-F2745B68D6C4}" type="presParOf" srcId="{C8660C9C-44CC-4AEF-96F5-3FFCA3B4B061}" destId="{A3003DF7-E6A6-4DE2-9B73-9ECB51C2B136}" srcOrd="0" destOrd="0" presId="urn:microsoft.com/office/officeart/2005/8/layout/chevron2"/>
    <dgm:cxn modelId="{03380363-082D-4FA3-AA10-0379347641A4}" type="presParOf" srcId="{C8660C9C-44CC-4AEF-96F5-3FFCA3B4B061}" destId="{091324CD-6768-4722-A2F3-B07D8E9923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93D2B2-55E3-4384-B66B-A99158576DB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2485AF-E2B2-4835-9FAC-7DEE0438F1FA}">
      <dgm:prSet/>
      <dgm:spPr/>
      <dgm:t>
        <a:bodyPr/>
        <a:lstStyle/>
        <a:p>
          <a:pPr rtl="0"/>
          <a:r>
            <a:rPr lang="en-US" b="0" i="0" dirty="0" smtClean="0"/>
            <a:t>) </a:t>
          </a:r>
          <a:endParaRPr lang="en-US" dirty="0"/>
        </a:p>
      </dgm:t>
    </dgm:pt>
    <dgm:pt modelId="{B39A4590-10DF-4FEF-AD9F-C0EE7C9DEF50}" type="parTrans" cxnId="{1DFB408B-5F60-4A53-8822-777DD0B76C76}">
      <dgm:prSet/>
      <dgm:spPr/>
      <dgm:t>
        <a:bodyPr/>
        <a:lstStyle/>
        <a:p>
          <a:endParaRPr lang="en-US"/>
        </a:p>
      </dgm:t>
    </dgm:pt>
    <dgm:pt modelId="{6FD875D8-9055-46F0-98D7-F96840ABC086}" type="sibTrans" cxnId="{1DFB408B-5F60-4A53-8822-777DD0B76C76}">
      <dgm:prSet/>
      <dgm:spPr/>
      <dgm:t>
        <a:bodyPr/>
        <a:lstStyle/>
        <a:p>
          <a:endParaRPr lang="en-US"/>
        </a:p>
      </dgm:t>
    </dgm:pt>
    <dgm:pt modelId="{4002152C-CF4D-427B-99BC-91B1A389A728}">
      <dgm:prSet/>
      <dgm:spPr/>
      <dgm:t>
        <a:bodyPr/>
        <a:lstStyle/>
        <a:p>
          <a:pPr rtl="0"/>
          <a:r>
            <a:rPr lang="en-US" b="0" i="0" dirty="0" smtClean="0"/>
            <a:t>. </a:t>
          </a:r>
          <a:endParaRPr lang="en-US" dirty="0"/>
        </a:p>
      </dgm:t>
    </dgm:pt>
    <dgm:pt modelId="{346C4EE7-B196-46AC-A569-821F11E5326E}" type="parTrans" cxnId="{2E8394A7-2653-472E-A6BE-A67E6BE81E31}">
      <dgm:prSet/>
      <dgm:spPr/>
      <dgm:t>
        <a:bodyPr/>
        <a:lstStyle/>
        <a:p>
          <a:endParaRPr lang="en-US"/>
        </a:p>
      </dgm:t>
    </dgm:pt>
    <dgm:pt modelId="{4BE42792-96E7-4293-91CE-548915EF05A3}" type="sibTrans" cxnId="{2E8394A7-2653-472E-A6BE-A67E6BE81E31}">
      <dgm:prSet/>
      <dgm:spPr/>
      <dgm:t>
        <a:bodyPr/>
        <a:lstStyle/>
        <a:p>
          <a:endParaRPr lang="en-US"/>
        </a:p>
      </dgm:t>
    </dgm:pt>
    <dgm:pt modelId="{FECB28E4-003C-44EA-8DCA-24CEB2824983}">
      <dgm:prSet/>
      <dgm:spPr/>
      <dgm:t>
        <a:bodyPr/>
        <a:lstStyle/>
        <a:p>
          <a:pPr rtl="0"/>
          <a:endParaRPr lang="en-US" dirty="0"/>
        </a:p>
      </dgm:t>
    </dgm:pt>
    <dgm:pt modelId="{7317B7B9-1D50-4464-B7B5-CF266107F9F3}" type="parTrans" cxnId="{22182440-A14F-4281-8A53-92AD437591F0}">
      <dgm:prSet/>
      <dgm:spPr/>
      <dgm:t>
        <a:bodyPr/>
        <a:lstStyle/>
        <a:p>
          <a:endParaRPr lang="en-US"/>
        </a:p>
      </dgm:t>
    </dgm:pt>
    <dgm:pt modelId="{F847B6BB-9E4D-4B4D-AF66-D211BBD9A6C8}" type="sibTrans" cxnId="{22182440-A14F-4281-8A53-92AD437591F0}">
      <dgm:prSet/>
      <dgm:spPr/>
      <dgm:t>
        <a:bodyPr/>
        <a:lstStyle/>
        <a:p>
          <a:endParaRPr lang="en-US"/>
        </a:p>
      </dgm:t>
    </dgm:pt>
    <dgm:pt modelId="{6E4937AF-E009-4681-93C5-4772F1156508}">
      <dgm:prSet custT="1"/>
      <dgm:spPr>
        <a:solidFill>
          <a:srgbClr val="822433">
            <a:alpha val="90000"/>
          </a:srgbClr>
        </a:solidFill>
      </dgm:spPr>
      <dgm:t>
        <a:bodyPr/>
        <a:lstStyle/>
        <a:p>
          <a:r>
            <a:rPr lang="en-US" sz="2800" dirty="0" smtClean="0"/>
            <a:t>Training and Development </a:t>
          </a:r>
          <a:endParaRPr lang="en-US" sz="2800" dirty="0"/>
        </a:p>
      </dgm:t>
    </dgm:pt>
    <dgm:pt modelId="{53F5BEB0-42CD-48FD-94F5-D7CC9C13E75B}" type="parTrans" cxnId="{FC72CDB2-7942-4543-A682-9EA01381C01E}">
      <dgm:prSet/>
      <dgm:spPr/>
      <dgm:t>
        <a:bodyPr/>
        <a:lstStyle/>
        <a:p>
          <a:endParaRPr lang="en-US"/>
        </a:p>
      </dgm:t>
    </dgm:pt>
    <dgm:pt modelId="{93C0FCD0-1292-4405-96F6-9A90CF8AD814}" type="sibTrans" cxnId="{FC72CDB2-7942-4543-A682-9EA01381C01E}">
      <dgm:prSet/>
      <dgm:spPr/>
      <dgm:t>
        <a:bodyPr/>
        <a:lstStyle/>
        <a:p>
          <a:endParaRPr lang="en-US"/>
        </a:p>
      </dgm:t>
    </dgm:pt>
    <dgm:pt modelId="{775D399C-0FC9-4018-A5E3-64218EAE86F4}">
      <dgm:prSet custT="1"/>
      <dgm:spPr>
        <a:solidFill>
          <a:srgbClr val="822433">
            <a:alpha val="90000"/>
          </a:srgbClr>
        </a:solidFill>
      </dgm:spPr>
      <dgm:t>
        <a:bodyPr/>
        <a:lstStyle/>
        <a:p>
          <a:r>
            <a:rPr lang="en-US" sz="2800" dirty="0" smtClean="0"/>
            <a:t>Personnel Changes and Additions</a:t>
          </a:r>
          <a:endParaRPr lang="en-US" sz="2800" dirty="0"/>
        </a:p>
      </dgm:t>
    </dgm:pt>
    <dgm:pt modelId="{EF0A1447-F9DF-415E-B64D-A071743EBADC}" type="parTrans" cxnId="{3BA074E8-23A4-4E73-8B50-9A85A0A0E61E}">
      <dgm:prSet/>
      <dgm:spPr/>
      <dgm:t>
        <a:bodyPr/>
        <a:lstStyle/>
        <a:p>
          <a:endParaRPr lang="en-US"/>
        </a:p>
      </dgm:t>
    </dgm:pt>
    <dgm:pt modelId="{366DE7C0-C32A-41B4-B892-1A1DDD4AF39B}" type="sibTrans" cxnId="{3BA074E8-23A4-4E73-8B50-9A85A0A0E61E}">
      <dgm:prSet/>
      <dgm:spPr/>
      <dgm:t>
        <a:bodyPr/>
        <a:lstStyle/>
        <a:p>
          <a:endParaRPr lang="en-US"/>
        </a:p>
      </dgm:t>
    </dgm:pt>
    <dgm:pt modelId="{72B0BE24-4EA3-4913-90FB-EF17C8D29D4F}">
      <dgm:prSet custT="1"/>
      <dgm:spPr>
        <a:solidFill>
          <a:srgbClr val="822433">
            <a:alpha val="90000"/>
          </a:srgbClr>
        </a:solidFill>
      </dgm:spPr>
      <dgm:t>
        <a:bodyPr/>
        <a:lstStyle/>
        <a:p>
          <a:r>
            <a:rPr lang="en-US" sz="2800" dirty="0" smtClean="0"/>
            <a:t>Indirect Cost Recovery </a:t>
          </a:r>
          <a:endParaRPr lang="en-US" sz="2800" dirty="0"/>
        </a:p>
      </dgm:t>
    </dgm:pt>
    <dgm:pt modelId="{F5171BA6-CCF5-4DED-A543-AC6CA1A615AB}" type="parTrans" cxnId="{6953A279-F99A-49A3-9603-A6AD4A501FD0}">
      <dgm:prSet/>
      <dgm:spPr/>
      <dgm:t>
        <a:bodyPr/>
        <a:lstStyle/>
        <a:p>
          <a:endParaRPr lang="en-US"/>
        </a:p>
      </dgm:t>
    </dgm:pt>
    <dgm:pt modelId="{FFFAFE57-4854-4DF3-A3AC-A7B13B8CA00D}" type="sibTrans" cxnId="{6953A279-F99A-49A3-9603-A6AD4A501FD0}">
      <dgm:prSet/>
      <dgm:spPr/>
      <dgm:t>
        <a:bodyPr/>
        <a:lstStyle/>
        <a:p>
          <a:endParaRPr lang="en-US"/>
        </a:p>
      </dgm:t>
    </dgm:pt>
    <dgm:pt modelId="{1FBB5116-52BF-4434-A61D-FDDDFED54F56}">
      <dgm:prSet/>
      <dgm:spPr/>
      <dgm:t>
        <a:bodyPr/>
        <a:lstStyle/>
        <a:p>
          <a:endParaRPr lang="en-US"/>
        </a:p>
      </dgm:t>
    </dgm:pt>
    <dgm:pt modelId="{59181A43-55DF-4F2C-8E97-764F0C1427FF}" type="parTrans" cxnId="{F2E4E317-BA17-4D98-BCEA-1B087A366416}">
      <dgm:prSet/>
      <dgm:spPr/>
    </dgm:pt>
    <dgm:pt modelId="{DE272A99-7AB2-4C72-BDD3-24340DA8F5D0}" type="sibTrans" cxnId="{F2E4E317-BA17-4D98-BCEA-1B087A366416}">
      <dgm:prSet/>
      <dgm:spPr/>
    </dgm:pt>
    <dgm:pt modelId="{51C7837D-449A-40A9-BE2D-C9488788BE70}">
      <dgm:prSet custT="1"/>
      <dgm:spPr>
        <a:solidFill>
          <a:srgbClr val="822433">
            <a:alpha val="90000"/>
          </a:srgbClr>
        </a:solidFill>
      </dgm:spPr>
      <dgm:t>
        <a:bodyPr/>
        <a:lstStyle/>
        <a:p>
          <a:r>
            <a:rPr lang="en-US" sz="2800" dirty="0" smtClean="0"/>
            <a:t>Website Updates</a:t>
          </a:r>
          <a:endParaRPr lang="en-US" sz="2800" dirty="0"/>
        </a:p>
      </dgm:t>
    </dgm:pt>
    <dgm:pt modelId="{A1ADA7D4-24BA-4385-BE8A-1127FFA80732}" type="parTrans" cxnId="{0E1B5F60-22C4-4987-AD2A-BF9AF39FC969}">
      <dgm:prSet/>
      <dgm:spPr/>
    </dgm:pt>
    <dgm:pt modelId="{8B1E3D50-BABD-4ED2-A6AE-D04FAD74815A}" type="sibTrans" cxnId="{0E1B5F60-22C4-4987-AD2A-BF9AF39FC969}">
      <dgm:prSet/>
      <dgm:spPr/>
    </dgm:pt>
    <dgm:pt modelId="{C08F1B32-0EB0-4238-A012-E0B79FA8AA6E}" type="pres">
      <dgm:prSet presAssocID="{B493D2B2-55E3-4384-B66B-A99158576DB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660FFE-5A1C-49B0-9D85-2EB18B9E7746}" type="pres">
      <dgm:prSet presAssocID="{5A2485AF-E2B2-4835-9FAC-7DEE0438F1FA}" presName="composite" presStyleCnt="0"/>
      <dgm:spPr/>
    </dgm:pt>
    <dgm:pt modelId="{416EA8F9-4266-4F54-A395-00B3E31E7561}" type="pres">
      <dgm:prSet presAssocID="{5A2485AF-E2B2-4835-9FAC-7DEE0438F1F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98495-9A1C-49FC-B9B3-B0C9E71BCE58}" type="pres">
      <dgm:prSet presAssocID="{5A2485AF-E2B2-4835-9FAC-7DEE0438F1F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7EC2F-8473-41F9-8ACB-1C17CCA4EE71}" type="pres">
      <dgm:prSet presAssocID="{6FD875D8-9055-46F0-98D7-F96840ABC086}" presName="sp" presStyleCnt="0"/>
      <dgm:spPr/>
    </dgm:pt>
    <dgm:pt modelId="{BCDF4548-21F1-4D37-A824-A32328B30868}" type="pres">
      <dgm:prSet presAssocID="{1FBB5116-52BF-4434-A61D-FDDDFED54F56}" presName="composite" presStyleCnt="0"/>
      <dgm:spPr/>
    </dgm:pt>
    <dgm:pt modelId="{6D62567E-9BDC-4194-94DF-5406F92B8185}" type="pres">
      <dgm:prSet presAssocID="{1FBB5116-52BF-4434-A61D-FDDDFED54F5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A632C-A612-46C6-85C2-94FCB1451B1B}" type="pres">
      <dgm:prSet presAssocID="{1FBB5116-52BF-4434-A61D-FDDDFED54F56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DFBE2A-7320-46D1-94EC-6B1A25DEFBD0}" type="pres">
      <dgm:prSet presAssocID="{DE272A99-7AB2-4C72-BDD3-24340DA8F5D0}" presName="sp" presStyleCnt="0"/>
      <dgm:spPr/>
    </dgm:pt>
    <dgm:pt modelId="{BC7C037B-C0DD-41B3-8032-0C4735E919FE}" type="pres">
      <dgm:prSet presAssocID="{4002152C-CF4D-427B-99BC-91B1A389A728}" presName="composite" presStyleCnt="0"/>
      <dgm:spPr/>
    </dgm:pt>
    <dgm:pt modelId="{F201D328-2112-443E-B8CC-4807C1D7761D}" type="pres">
      <dgm:prSet presAssocID="{4002152C-CF4D-427B-99BC-91B1A389A72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C9A27-E44C-477A-841A-FDBA9AE7B6A7}" type="pres">
      <dgm:prSet presAssocID="{4002152C-CF4D-427B-99BC-91B1A389A72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90356-D7C0-4EB2-8043-9EDA18B6ABD8}" type="pres">
      <dgm:prSet presAssocID="{4BE42792-96E7-4293-91CE-548915EF05A3}" presName="sp" presStyleCnt="0"/>
      <dgm:spPr/>
    </dgm:pt>
    <dgm:pt modelId="{C8660C9C-44CC-4AEF-96F5-3FFCA3B4B061}" type="pres">
      <dgm:prSet presAssocID="{FECB28E4-003C-44EA-8DCA-24CEB2824983}" presName="composite" presStyleCnt="0"/>
      <dgm:spPr/>
    </dgm:pt>
    <dgm:pt modelId="{A3003DF7-E6A6-4DE2-9B73-9ECB51C2B136}" type="pres">
      <dgm:prSet presAssocID="{FECB28E4-003C-44EA-8DCA-24CEB282498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324CD-6768-4722-A2F3-B07D8E9923A1}" type="pres">
      <dgm:prSet presAssocID="{FECB28E4-003C-44EA-8DCA-24CEB282498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ADE610-8FC8-4E94-8021-1677C1E781D5}" type="presOf" srcId="{4002152C-CF4D-427B-99BC-91B1A389A728}" destId="{F201D328-2112-443E-B8CC-4807C1D7761D}" srcOrd="0" destOrd="0" presId="urn:microsoft.com/office/officeart/2005/8/layout/chevron2"/>
    <dgm:cxn modelId="{475D7252-845C-4FE3-85F4-F0A4B3519011}" type="presOf" srcId="{FECB28E4-003C-44EA-8DCA-24CEB2824983}" destId="{A3003DF7-E6A6-4DE2-9B73-9ECB51C2B136}" srcOrd="0" destOrd="0" presId="urn:microsoft.com/office/officeart/2005/8/layout/chevron2"/>
    <dgm:cxn modelId="{F2E4E317-BA17-4D98-BCEA-1B087A366416}" srcId="{B493D2B2-55E3-4384-B66B-A99158576DBA}" destId="{1FBB5116-52BF-4434-A61D-FDDDFED54F56}" srcOrd="1" destOrd="0" parTransId="{59181A43-55DF-4F2C-8E97-764F0C1427FF}" sibTransId="{DE272A99-7AB2-4C72-BDD3-24340DA8F5D0}"/>
    <dgm:cxn modelId="{1DFB408B-5F60-4A53-8822-777DD0B76C76}" srcId="{B493D2B2-55E3-4384-B66B-A99158576DBA}" destId="{5A2485AF-E2B2-4835-9FAC-7DEE0438F1FA}" srcOrd="0" destOrd="0" parTransId="{B39A4590-10DF-4FEF-AD9F-C0EE7C9DEF50}" sibTransId="{6FD875D8-9055-46F0-98D7-F96840ABC086}"/>
    <dgm:cxn modelId="{4580F746-4A09-43C1-ABD3-2F37A76660E5}" type="presOf" srcId="{775D399C-0FC9-4018-A5E3-64218EAE86F4}" destId="{C84C9A27-E44C-477A-841A-FDBA9AE7B6A7}" srcOrd="0" destOrd="0" presId="urn:microsoft.com/office/officeart/2005/8/layout/chevron2"/>
    <dgm:cxn modelId="{0952C771-2879-4E4B-894A-988F510707F7}" type="presOf" srcId="{1FBB5116-52BF-4434-A61D-FDDDFED54F56}" destId="{6D62567E-9BDC-4194-94DF-5406F92B8185}" srcOrd="0" destOrd="0" presId="urn:microsoft.com/office/officeart/2005/8/layout/chevron2"/>
    <dgm:cxn modelId="{FC72CDB2-7942-4543-A682-9EA01381C01E}" srcId="{5A2485AF-E2B2-4835-9FAC-7DEE0438F1FA}" destId="{6E4937AF-E009-4681-93C5-4772F1156508}" srcOrd="0" destOrd="0" parTransId="{53F5BEB0-42CD-48FD-94F5-D7CC9C13E75B}" sibTransId="{93C0FCD0-1292-4405-96F6-9A90CF8AD814}"/>
    <dgm:cxn modelId="{5000CC49-1A3B-488C-927E-AB330B1FA61A}" type="presOf" srcId="{5A2485AF-E2B2-4835-9FAC-7DEE0438F1FA}" destId="{416EA8F9-4266-4F54-A395-00B3E31E7561}" srcOrd="0" destOrd="0" presId="urn:microsoft.com/office/officeart/2005/8/layout/chevron2"/>
    <dgm:cxn modelId="{1D063013-C496-41F2-9764-8AB64ACA471E}" type="presOf" srcId="{72B0BE24-4EA3-4913-90FB-EF17C8D29D4F}" destId="{091324CD-6768-4722-A2F3-B07D8E9923A1}" srcOrd="0" destOrd="0" presId="urn:microsoft.com/office/officeart/2005/8/layout/chevron2"/>
    <dgm:cxn modelId="{6953A279-F99A-49A3-9603-A6AD4A501FD0}" srcId="{FECB28E4-003C-44EA-8DCA-24CEB2824983}" destId="{72B0BE24-4EA3-4913-90FB-EF17C8D29D4F}" srcOrd="0" destOrd="0" parTransId="{F5171BA6-CCF5-4DED-A543-AC6CA1A615AB}" sibTransId="{FFFAFE57-4854-4DF3-A3AC-A7B13B8CA00D}"/>
    <dgm:cxn modelId="{2E8394A7-2653-472E-A6BE-A67E6BE81E31}" srcId="{B493D2B2-55E3-4384-B66B-A99158576DBA}" destId="{4002152C-CF4D-427B-99BC-91B1A389A728}" srcOrd="2" destOrd="0" parTransId="{346C4EE7-B196-46AC-A569-821F11E5326E}" sibTransId="{4BE42792-96E7-4293-91CE-548915EF05A3}"/>
    <dgm:cxn modelId="{22182440-A14F-4281-8A53-92AD437591F0}" srcId="{B493D2B2-55E3-4384-B66B-A99158576DBA}" destId="{FECB28E4-003C-44EA-8DCA-24CEB2824983}" srcOrd="3" destOrd="0" parTransId="{7317B7B9-1D50-4464-B7B5-CF266107F9F3}" sibTransId="{F847B6BB-9E4D-4B4D-AF66-D211BBD9A6C8}"/>
    <dgm:cxn modelId="{0E1B5F60-22C4-4987-AD2A-BF9AF39FC969}" srcId="{1FBB5116-52BF-4434-A61D-FDDDFED54F56}" destId="{51C7837D-449A-40A9-BE2D-C9488788BE70}" srcOrd="0" destOrd="0" parTransId="{A1ADA7D4-24BA-4385-BE8A-1127FFA80732}" sibTransId="{8B1E3D50-BABD-4ED2-A6AE-D04FAD74815A}"/>
    <dgm:cxn modelId="{C9CEE825-4342-489C-88ED-F757B7FD69BD}" type="presOf" srcId="{B493D2B2-55E3-4384-B66B-A99158576DBA}" destId="{C08F1B32-0EB0-4238-A012-E0B79FA8AA6E}" srcOrd="0" destOrd="0" presId="urn:microsoft.com/office/officeart/2005/8/layout/chevron2"/>
    <dgm:cxn modelId="{764BBCEF-C5A0-402E-B3DA-80E0B1C666FF}" type="presOf" srcId="{6E4937AF-E009-4681-93C5-4772F1156508}" destId="{B1998495-9A1C-49FC-B9B3-B0C9E71BCE58}" srcOrd="0" destOrd="0" presId="urn:microsoft.com/office/officeart/2005/8/layout/chevron2"/>
    <dgm:cxn modelId="{3BA074E8-23A4-4E73-8B50-9A85A0A0E61E}" srcId="{4002152C-CF4D-427B-99BC-91B1A389A728}" destId="{775D399C-0FC9-4018-A5E3-64218EAE86F4}" srcOrd="0" destOrd="0" parTransId="{EF0A1447-F9DF-415E-B64D-A071743EBADC}" sibTransId="{366DE7C0-C32A-41B4-B892-1A1DDD4AF39B}"/>
    <dgm:cxn modelId="{17DF3D62-4121-4F32-BA6E-9EF4C3685FB2}" type="presOf" srcId="{51C7837D-449A-40A9-BE2D-C9488788BE70}" destId="{C09A632C-A612-46C6-85C2-94FCB1451B1B}" srcOrd="0" destOrd="0" presId="urn:microsoft.com/office/officeart/2005/8/layout/chevron2"/>
    <dgm:cxn modelId="{4ACA6300-1DEA-42D3-A33B-99C3A85E9F6B}" type="presParOf" srcId="{C08F1B32-0EB0-4238-A012-E0B79FA8AA6E}" destId="{0A660FFE-5A1C-49B0-9D85-2EB18B9E7746}" srcOrd="0" destOrd="0" presId="urn:microsoft.com/office/officeart/2005/8/layout/chevron2"/>
    <dgm:cxn modelId="{8D78FC40-BA7B-442B-A9CD-1DB118D85FD0}" type="presParOf" srcId="{0A660FFE-5A1C-49B0-9D85-2EB18B9E7746}" destId="{416EA8F9-4266-4F54-A395-00B3E31E7561}" srcOrd="0" destOrd="0" presId="urn:microsoft.com/office/officeart/2005/8/layout/chevron2"/>
    <dgm:cxn modelId="{3F50198E-8A70-4D7D-8C50-A23A106F99C0}" type="presParOf" srcId="{0A660FFE-5A1C-49B0-9D85-2EB18B9E7746}" destId="{B1998495-9A1C-49FC-B9B3-B0C9E71BCE58}" srcOrd="1" destOrd="0" presId="urn:microsoft.com/office/officeart/2005/8/layout/chevron2"/>
    <dgm:cxn modelId="{C68D5B5B-3567-4BA9-A841-CF7A11C4BC97}" type="presParOf" srcId="{C08F1B32-0EB0-4238-A012-E0B79FA8AA6E}" destId="{FF77EC2F-8473-41F9-8ACB-1C17CCA4EE71}" srcOrd="1" destOrd="0" presId="urn:microsoft.com/office/officeart/2005/8/layout/chevron2"/>
    <dgm:cxn modelId="{1CE76E37-90E0-4565-894C-C4D2D87F27FE}" type="presParOf" srcId="{C08F1B32-0EB0-4238-A012-E0B79FA8AA6E}" destId="{BCDF4548-21F1-4D37-A824-A32328B30868}" srcOrd="2" destOrd="0" presId="urn:microsoft.com/office/officeart/2005/8/layout/chevron2"/>
    <dgm:cxn modelId="{59EBEC6A-2385-49AC-B9BA-6F4DEF5CA60C}" type="presParOf" srcId="{BCDF4548-21F1-4D37-A824-A32328B30868}" destId="{6D62567E-9BDC-4194-94DF-5406F92B8185}" srcOrd="0" destOrd="0" presId="urn:microsoft.com/office/officeart/2005/8/layout/chevron2"/>
    <dgm:cxn modelId="{DD3EE5DF-7E2F-4A8D-97B7-EA150A4AF0A8}" type="presParOf" srcId="{BCDF4548-21F1-4D37-A824-A32328B30868}" destId="{C09A632C-A612-46C6-85C2-94FCB1451B1B}" srcOrd="1" destOrd="0" presId="urn:microsoft.com/office/officeart/2005/8/layout/chevron2"/>
    <dgm:cxn modelId="{B86919FA-8F0C-48D4-8DC2-A6034A6C60BD}" type="presParOf" srcId="{C08F1B32-0EB0-4238-A012-E0B79FA8AA6E}" destId="{B5DFBE2A-7320-46D1-94EC-6B1A25DEFBD0}" srcOrd="3" destOrd="0" presId="urn:microsoft.com/office/officeart/2005/8/layout/chevron2"/>
    <dgm:cxn modelId="{8D631835-ABFA-41ED-A975-0D4435CAF2DA}" type="presParOf" srcId="{C08F1B32-0EB0-4238-A012-E0B79FA8AA6E}" destId="{BC7C037B-C0DD-41B3-8032-0C4735E919FE}" srcOrd="4" destOrd="0" presId="urn:microsoft.com/office/officeart/2005/8/layout/chevron2"/>
    <dgm:cxn modelId="{62F4F1CB-0A09-44AD-BEA7-A5D0201BFFBB}" type="presParOf" srcId="{BC7C037B-C0DD-41B3-8032-0C4735E919FE}" destId="{F201D328-2112-443E-B8CC-4807C1D7761D}" srcOrd="0" destOrd="0" presId="urn:microsoft.com/office/officeart/2005/8/layout/chevron2"/>
    <dgm:cxn modelId="{3B658EE1-56EB-4425-B1A2-E9762A20C4B4}" type="presParOf" srcId="{BC7C037B-C0DD-41B3-8032-0C4735E919FE}" destId="{C84C9A27-E44C-477A-841A-FDBA9AE7B6A7}" srcOrd="1" destOrd="0" presId="urn:microsoft.com/office/officeart/2005/8/layout/chevron2"/>
    <dgm:cxn modelId="{DB688A34-48DC-464C-81EC-F05E99311A59}" type="presParOf" srcId="{C08F1B32-0EB0-4238-A012-E0B79FA8AA6E}" destId="{C5090356-D7C0-4EB2-8043-9EDA18B6ABD8}" srcOrd="5" destOrd="0" presId="urn:microsoft.com/office/officeart/2005/8/layout/chevron2"/>
    <dgm:cxn modelId="{7F7F4500-9B66-41B4-BD72-3779F6166816}" type="presParOf" srcId="{C08F1B32-0EB0-4238-A012-E0B79FA8AA6E}" destId="{C8660C9C-44CC-4AEF-96F5-3FFCA3B4B061}" srcOrd="6" destOrd="0" presId="urn:microsoft.com/office/officeart/2005/8/layout/chevron2"/>
    <dgm:cxn modelId="{E9A1AF03-5ECF-4353-B213-F2745B68D6C4}" type="presParOf" srcId="{C8660C9C-44CC-4AEF-96F5-3FFCA3B4B061}" destId="{A3003DF7-E6A6-4DE2-9B73-9ECB51C2B136}" srcOrd="0" destOrd="0" presId="urn:microsoft.com/office/officeart/2005/8/layout/chevron2"/>
    <dgm:cxn modelId="{03380363-082D-4FA3-AA10-0379347641A4}" type="presParOf" srcId="{C8660C9C-44CC-4AEF-96F5-3FFCA3B4B061}" destId="{091324CD-6768-4722-A2F3-B07D8E9923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519E9E-616D-4213-915F-A8400860A3D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BDF649-8F55-4B2B-AB93-263BE5B58B8F}">
      <dgm:prSet phldrT="[Text]"/>
      <dgm:spPr>
        <a:solidFill>
          <a:srgbClr val="822433"/>
        </a:solidFill>
      </dgm:spPr>
      <dgm:t>
        <a:bodyPr/>
        <a:lstStyle/>
        <a:p>
          <a:r>
            <a:rPr lang="en-US" dirty="0" smtClean="0"/>
            <a:t>Dean for School of Graduate Studies and Research</a:t>
          </a:r>
        </a:p>
        <a:p>
          <a:r>
            <a:rPr lang="en-US" dirty="0" smtClean="0"/>
            <a:t>(</a:t>
          </a:r>
          <a:r>
            <a:rPr lang="en-US" dirty="0" err="1" smtClean="0"/>
            <a:t>LaKeisha</a:t>
          </a:r>
          <a:r>
            <a:rPr lang="en-US" dirty="0" smtClean="0"/>
            <a:t> Harris)</a:t>
          </a:r>
          <a:endParaRPr lang="en-US" dirty="0"/>
        </a:p>
      </dgm:t>
    </dgm:pt>
    <dgm:pt modelId="{0AA9150D-4B0B-4A5A-AD46-5EE52434B32F}" type="parTrans" cxnId="{DE8E5511-0439-4FD7-B335-9870A49A0064}">
      <dgm:prSet/>
      <dgm:spPr/>
      <dgm:t>
        <a:bodyPr/>
        <a:lstStyle/>
        <a:p>
          <a:endParaRPr lang="en-US"/>
        </a:p>
      </dgm:t>
    </dgm:pt>
    <dgm:pt modelId="{8E3E49B9-67D6-4756-BA07-E2FE5BA2700B}" type="sibTrans" cxnId="{DE8E5511-0439-4FD7-B335-9870A49A0064}">
      <dgm:prSet/>
      <dgm:spPr/>
      <dgm:t>
        <a:bodyPr/>
        <a:lstStyle/>
        <a:p>
          <a:endParaRPr lang="en-US"/>
        </a:p>
      </dgm:t>
    </dgm:pt>
    <dgm:pt modelId="{B0518883-EBC5-4E9C-B750-CF889458C313}" type="asst">
      <dgm:prSet phldrT="[Text]"/>
      <dgm:spPr>
        <a:solidFill>
          <a:srgbClr val="822433"/>
        </a:solidFill>
      </dgm:spPr>
      <dgm:t>
        <a:bodyPr/>
        <a:lstStyle/>
        <a:p>
          <a:r>
            <a:rPr lang="en-US" dirty="0" smtClean="0"/>
            <a:t>Director of Research</a:t>
          </a:r>
        </a:p>
        <a:p>
          <a:r>
            <a:rPr lang="en-US" dirty="0" smtClean="0"/>
            <a:t>(Joe </a:t>
          </a:r>
          <a:r>
            <a:rPr lang="en-US" dirty="0" err="1" smtClean="0"/>
            <a:t>Pitula</a:t>
          </a:r>
          <a:r>
            <a:rPr lang="en-US" dirty="0" smtClean="0"/>
            <a:t>) </a:t>
          </a:r>
          <a:endParaRPr lang="en-US" dirty="0"/>
        </a:p>
      </dgm:t>
    </dgm:pt>
    <dgm:pt modelId="{31D3C182-1606-4BDC-A9CF-F652BDBA36EF}" type="parTrans" cxnId="{A1DB5F3F-3355-4258-B163-7EE7DBEE0073}">
      <dgm:prSet/>
      <dgm:spPr/>
      <dgm:t>
        <a:bodyPr/>
        <a:lstStyle/>
        <a:p>
          <a:endParaRPr lang="en-US"/>
        </a:p>
      </dgm:t>
    </dgm:pt>
    <dgm:pt modelId="{D93C2037-53E2-4990-951E-8492DEEAD05C}" type="sibTrans" cxnId="{A1DB5F3F-3355-4258-B163-7EE7DBEE0073}">
      <dgm:prSet/>
      <dgm:spPr/>
      <dgm:t>
        <a:bodyPr/>
        <a:lstStyle/>
        <a:p>
          <a:endParaRPr lang="en-US"/>
        </a:p>
      </dgm:t>
    </dgm:pt>
    <dgm:pt modelId="{8AA74BCD-0E23-46EE-BA68-4337B782C62A}">
      <dgm:prSet phldrT="[Text]"/>
      <dgm:spPr>
        <a:solidFill>
          <a:srgbClr val="822433"/>
        </a:solidFill>
      </dgm:spPr>
      <dgm:t>
        <a:bodyPr/>
        <a:lstStyle/>
        <a:p>
          <a:r>
            <a:rPr lang="en-US" dirty="0" smtClean="0"/>
            <a:t>Compliance Specialist/Post-Awards Specialist </a:t>
          </a:r>
        </a:p>
        <a:p>
          <a:r>
            <a:rPr lang="en-US" dirty="0" smtClean="0"/>
            <a:t>(To be filled)</a:t>
          </a:r>
          <a:endParaRPr lang="en-US" dirty="0"/>
        </a:p>
      </dgm:t>
    </dgm:pt>
    <dgm:pt modelId="{47297A84-033B-46C7-BC2F-1591E380DFA9}" type="parTrans" cxnId="{6BAD8235-8A80-4BC0-8BEE-609C5D5D3097}">
      <dgm:prSet/>
      <dgm:spPr/>
      <dgm:t>
        <a:bodyPr/>
        <a:lstStyle/>
        <a:p>
          <a:endParaRPr lang="en-US"/>
        </a:p>
      </dgm:t>
    </dgm:pt>
    <dgm:pt modelId="{F68EE904-2A03-449D-9D27-3837071E982E}" type="sibTrans" cxnId="{6BAD8235-8A80-4BC0-8BEE-609C5D5D3097}">
      <dgm:prSet/>
      <dgm:spPr/>
      <dgm:t>
        <a:bodyPr/>
        <a:lstStyle/>
        <a:p>
          <a:endParaRPr lang="en-US"/>
        </a:p>
      </dgm:t>
    </dgm:pt>
    <dgm:pt modelId="{F215632C-AE17-447B-9E29-AA3FA87A6D59}">
      <dgm:prSet phldrT="[Text]"/>
      <dgm:spPr>
        <a:solidFill>
          <a:srgbClr val="822433"/>
        </a:solidFill>
      </dgm:spPr>
      <dgm:t>
        <a:bodyPr/>
        <a:lstStyle/>
        <a:p>
          <a:r>
            <a:rPr lang="en-US" dirty="0" smtClean="0"/>
            <a:t>Facilities Security Officer </a:t>
          </a:r>
        </a:p>
      </dgm:t>
    </dgm:pt>
    <dgm:pt modelId="{BB2DAA23-02B5-4213-8D79-3DA0F9CCE1BB}" type="parTrans" cxnId="{A7857F89-E085-415B-A0E7-A8710469AF93}">
      <dgm:prSet/>
      <dgm:spPr/>
      <dgm:t>
        <a:bodyPr/>
        <a:lstStyle/>
        <a:p>
          <a:endParaRPr lang="en-US"/>
        </a:p>
      </dgm:t>
    </dgm:pt>
    <dgm:pt modelId="{96D94ABA-19AE-40BD-BFDD-07485D3AA8AA}" type="sibTrans" cxnId="{A7857F89-E085-415B-A0E7-A8710469AF93}">
      <dgm:prSet/>
      <dgm:spPr/>
      <dgm:t>
        <a:bodyPr/>
        <a:lstStyle/>
        <a:p>
          <a:endParaRPr lang="en-US"/>
        </a:p>
      </dgm:t>
    </dgm:pt>
    <dgm:pt modelId="{95FF4B7B-BC9F-4C43-927C-39375066923A}" type="asst">
      <dgm:prSet/>
      <dgm:spPr>
        <a:solidFill>
          <a:srgbClr val="822433"/>
        </a:solidFill>
      </dgm:spPr>
      <dgm:t>
        <a:bodyPr/>
        <a:lstStyle/>
        <a:p>
          <a:r>
            <a:rPr lang="en-US" dirty="0" smtClean="0"/>
            <a:t>Grants/Contracts Associate </a:t>
          </a:r>
        </a:p>
        <a:p>
          <a:r>
            <a:rPr lang="en-US" dirty="0" smtClean="0"/>
            <a:t>(Josh Shockley)</a:t>
          </a:r>
          <a:endParaRPr lang="en-US" dirty="0"/>
        </a:p>
      </dgm:t>
    </dgm:pt>
    <dgm:pt modelId="{14F14012-CAB6-4D90-B857-B1BAA106DAD9}" type="parTrans" cxnId="{11A62FC9-0FB8-46B9-92F4-958940460DF3}">
      <dgm:prSet/>
      <dgm:spPr/>
      <dgm:t>
        <a:bodyPr/>
        <a:lstStyle/>
        <a:p>
          <a:endParaRPr lang="en-US"/>
        </a:p>
      </dgm:t>
    </dgm:pt>
    <dgm:pt modelId="{9212F278-12B9-400C-820F-7B93DE4E28DA}" type="sibTrans" cxnId="{11A62FC9-0FB8-46B9-92F4-958940460DF3}">
      <dgm:prSet/>
      <dgm:spPr/>
      <dgm:t>
        <a:bodyPr/>
        <a:lstStyle/>
        <a:p>
          <a:endParaRPr lang="en-US"/>
        </a:p>
      </dgm:t>
    </dgm:pt>
    <dgm:pt modelId="{ED8BD9CF-BEED-46D1-8E99-2B2686B9BA70}" type="pres">
      <dgm:prSet presAssocID="{B9519E9E-616D-4213-915F-A8400860A3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1E1C91E-70AC-4406-B8F3-29CA931BCF4E}" type="pres">
      <dgm:prSet presAssocID="{68BDF649-8F55-4B2B-AB93-263BE5B58B8F}" presName="hierRoot1" presStyleCnt="0">
        <dgm:presLayoutVars>
          <dgm:hierBranch val="init"/>
        </dgm:presLayoutVars>
      </dgm:prSet>
      <dgm:spPr/>
    </dgm:pt>
    <dgm:pt modelId="{E20C25FE-B86A-4ED3-AB7C-20847B47D563}" type="pres">
      <dgm:prSet presAssocID="{68BDF649-8F55-4B2B-AB93-263BE5B58B8F}" presName="rootComposite1" presStyleCnt="0"/>
      <dgm:spPr/>
    </dgm:pt>
    <dgm:pt modelId="{17D6AECD-E8D2-4047-A6D3-00EE5467DF1A}" type="pres">
      <dgm:prSet presAssocID="{68BDF649-8F55-4B2B-AB93-263BE5B58B8F}" presName="rootText1" presStyleLbl="node0" presStyleIdx="0" presStyleCnt="1" custScaleX="249920" custLinFactNeighborX="-3924" custLinFactNeighborY="5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38B2F5-7D97-4679-9013-CE7F6D31016E}" type="pres">
      <dgm:prSet presAssocID="{68BDF649-8F55-4B2B-AB93-263BE5B58B8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27AB381-7E76-48B7-A796-31D3AED5604C}" type="pres">
      <dgm:prSet presAssocID="{68BDF649-8F55-4B2B-AB93-263BE5B58B8F}" presName="hierChild2" presStyleCnt="0"/>
      <dgm:spPr/>
    </dgm:pt>
    <dgm:pt modelId="{45036EEE-FC1B-454A-AB90-E539D3A32A8D}" type="pres">
      <dgm:prSet presAssocID="{47297A84-033B-46C7-BC2F-1591E380DFA9}" presName="Name37" presStyleLbl="parChTrans1D2" presStyleIdx="0" presStyleCnt="3"/>
      <dgm:spPr/>
      <dgm:t>
        <a:bodyPr/>
        <a:lstStyle/>
        <a:p>
          <a:endParaRPr lang="en-US"/>
        </a:p>
      </dgm:t>
    </dgm:pt>
    <dgm:pt modelId="{C4A2FE6E-F458-47AC-A0A7-F4EE711CA72E}" type="pres">
      <dgm:prSet presAssocID="{8AA74BCD-0E23-46EE-BA68-4337B782C62A}" presName="hierRoot2" presStyleCnt="0">
        <dgm:presLayoutVars>
          <dgm:hierBranch val="init"/>
        </dgm:presLayoutVars>
      </dgm:prSet>
      <dgm:spPr/>
    </dgm:pt>
    <dgm:pt modelId="{B7690DFA-E5CA-4BA0-B1B3-F5CC5A82DA39}" type="pres">
      <dgm:prSet presAssocID="{8AA74BCD-0E23-46EE-BA68-4337B782C62A}" presName="rootComposite" presStyleCnt="0"/>
      <dgm:spPr/>
    </dgm:pt>
    <dgm:pt modelId="{5FB005E6-C1B8-47E8-B258-EC13CD7DF656}" type="pres">
      <dgm:prSet presAssocID="{8AA74BCD-0E23-46EE-BA68-4337B782C62A}" presName="rootText" presStyleLbl="node2" presStyleIdx="0" presStyleCnt="2" custScaleX="2324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4BEE41-BEC9-4234-9DFA-212DE604B958}" type="pres">
      <dgm:prSet presAssocID="{8AA74BCD-0E23-46EE-BA68-4337B782C62A}" presName="rootConnector" presStyleLbl="node2" presStyleIdx="0" presStyleCnt="2"/>
      <dgm:spPr/>
      <dgm:t>
        <a:bodyPr/>
        <a:lstStyle/>
        <a:p>
          <a:endParaRPr lang="en-US"/>
        </a:p>
      </dgm:t>
    </dgm:pt>
    <dgm:pt modelId="{AEC62DDA-921B-4A93-A363-34203C0C235A}" type="pres">
      <dgm:prSet presAssocID="{8AA74BCD-0E23-46EE-BA68-4337B782C62A}" presName="hierChild4" presStyleCnt="0"/>
      <dgm:spPr/>
    </dgm:pt>
    <dgm:pt modelId="{721135EA-C8FA-4B48-9AFA-94E34E53E4BB}" type="pres">
      <dgm:prSet presAssocID="{8AA74BCD-0E23-46EE-BA68-4337B782C62A}" presName="hierChild5" presStyleCnt="0"/>
      <dgm:spPr/>
    </dgm:pt>
    <dgm:pt modelId="{8B346186-138B-4AF0-ABB4-CAA3AD8EA9AA}" type="pres">
      <dgm:prSet presAssocID="{BB2DAA23-02B5-4213-8D79-3DA0F9CCE1B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4B475DCB-AFE1-4388-B935-60D28B0F8993}" type="pres">
      <dgm:prSet presAssocID="{F215632C-AE17-447B-9E29-AA3FA87A6D59}" presName="hierRoot2" presStyleCnt="0">
        <dgm:presLayoutVars>
          <dgm:hierBranch val="init"/>
        </dgm:presLayoutVars>
      </dgm:prSet>
      <dgm:spPr/>
    </dgm:pt>
    <dgm:pt modelId="{993FB484-CEEE-4BAD-8461-8473318DF320}" type="pres">
      <dgm:prSet presAssocID="{F215632C-AE17-447B-9E29-AA3FA87A6D59}" presName="rootComposite" presStyleCnt="0"/>
      <dgm:spPr/>
    </dgm:pt>
    <dgm:pt modelId="{88199BB4-3625-4C41-8406-E390AF6C402C}" type="pres">
      <dgm:prSet presAssocID="{F215632C-AE17-447B-9E29-AA3FA87A6D59}" presName="rootText" presStyleLbl="node2" presStyleIdx="1" presStyleCnt="2" custScaleX="1807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0FC083-C67E-41C4-9235-2CD505C5D8EE}" type="pres">
      <dgm:prSet presAssocID="{F215632C-AE17-447B-9E29-AA3FA87A6D59}" presName="rootConnector" presStyleLbl="node2" presStyleIdx="1" presStyleCnt="2"/>
      <dgm:spPr/>
      <dgm:t>
        <a:bodyPr/>
        <a:lstStyle/>
        <a:p>
          <a:endParaRPr lang="en-US"/>
        </a:p>
      </dgm:t>
    </dgm:pt>
    <dgm:pt modelId="{606FE029-7943-4D67-957B-21A87B419748}" type="pres">
      <dgm:prSet presAssocID="{F215632C-AE17-447B-9E29-AA3FA87A6D59}" presName="hierChild4" presStyleCnt="0"/>
      <dgm:spPr/>
    </dgm:pt>
    <dgm:pt modelId="{368EF80D-B167-4307-A616-C90AFD095626}" type="pres">
      <dgm:prSet presAssocID="{F215632C-AE17-447B-9E29-AA3FA87A6D59}" presName="hierChild5" presStyleCnt="0"/>
      <dgm:spPr/>
    </dgm:pt>
    <dgm:pt modelId="{0A468275-B964-4392-B8D5-568CB65CDD7C}" type="pres">
      <dgm:prSet presAssocID="{68BDF649-8F55-4B2B-AB93-263BE5B58B8F}" presName="hierChild3" presStyleCnt="0"/>
      <dgm:spPr/>
    </dgm:pt>
    <dgm:pt modelId="{D92C1CD1-B805-48BF-80D5-B0FDC3DD0383}" type="pres">
      <dgm:prSet presAssocID="{31D3C182-1606-4BDC-A9CF-F652BDBA36EF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D9D0CAD7-8CA9-4F27-814F-E8B9C2265BEB}" type="pres">
      <dgm:prSet presAssocID="{B0518883-EBC5-4E9C-B750-CF889458C313}" presName="hierRoot3" presStyleCnt="0">
        <dgm:presLayoutVars>
          <dgm:hierBranch val="init"/>
        </dgm:presLayoutVars>
      </dgm:prSet>
      <dgm:spPr/>
    </dgm:pt>
    <dgm:pt modelId="{B114C868-FEDD-4A7B-B921-AC6C3F3D2D9D}" type="pres">
      <dgm:prSet presAssocID="{B0518883-EBC5-4E9C-B750-CF889458C313}" presName="rootComposite3" presStyleCnt="0"/>
      <dgm:spPr/>
    </dgm:pt>
    <dgm:pt modelId="{2FD181CE-D390-4876-ADAF-2D050839FBD1}" type="pres">
      <dgm:prSet presAssocID="{B0518883-EBC5-4E9C-B750-CF889458C313}" presName="rootText3" presStyleLbl="asst1" presStyleIdx="0" presStyleCnt="2" custScaleX="2116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A4708E-ED30-4D55-971B-09A1E80127C6}" type="pres">
      <dgm:prSet presAssocID="{B0518883-EBC5-4E9C-B750-CF889458C313}" presName="rootConnector3" presStyleLbl="asst1" presStyleIdx="0" presStyleCnt="2"/>
      <dgm:spPr/>
      <dgm:t>
        <a:bodyPr/>
        <a:lstStyle/>
        <a:p>
          <a:endParaRPr lang="en-US"/>
        </a:p>
      </dgm:t>
    </dgm:pt>
    <dgm:pt modelId="{1724281E-F7C0-48FB-B7EF-3E2A93E05C3F}" type="pres">
      <dgm:prSet presAssocID="{B0518883-EBC5-4E9C-B750-CF889458C313}" presName="hierChild6" presStyleCnt="0"/>
      <dgm:spPr/>
    </dgm:pt>
    <dgm:pt modelId="{9AE74EED-2BB1-49AC-A372-AF2AD9F8BC26}" type="pres">
      <dgm:prSet presAssocID="{B0518883-EBC5-4E9C-B750-CF889458C313}" presName="hierChild7" presStyleCnt="0"/>
      <dgm:spPr/>
    </dgm:pt>
    <dgm:pt modelId="{48F4B574-935D-4532-9788-6096EF239A48}" type="pres">
      <dgm:prSet presAssocID="{14F14012-CAB6-4D90-B857-B1BAA106DAD9}" presName="Name111" presStyleLbl="parChTrans1D3" presStyleIdx="0" presStyleCnt="1"/>
      <dgm:spPr/>
      <dgm:t>
        <a:bodyPr/>
        <a:lstStyle/>
        <a:p>
          <a:endParaRPr lang="en-US"/>
        </a:p>
      </dgm:t>
    </dgm:pt>
    <dgm:pt modelId="{F78B5FC2-CE6E-4BA3-A6C6-25E2C5055172}" type="pres">
      <dgm:prSet presAssocID="{95FF4B7B-BC9F-4C43-927C-39375066923A}" presName="hierRoot3" presStyleCnt="0">
        <dgm:presLayoutVars>
          <dgm:hierBranch val="init"/>
        </dgm:presLayoutVars>
      </dgm:prSet>
      <dgm:spPr/>
    </dgm:pt>
    <dgm:pt modelId="{DB62C727-C544-4B9D-9307-10F1E3A042BD}" type="pres">
      <dgm:prSet presAssocID="{95FF4B7B-BC9F-4C43-927C-39375066923A}" presName="rootComposite3" presStyleCnt="0"/>
      <dgm:spPr/>
    </dgm:pt>
    <dgm:pt modelId="{471E2B20-6F65-46F4-9015-562C4080651E}" type="pres">
      <dgm:prSet presAssocID="{95FF4B7B-BC9F-4C43-927C-39375066923A}" presName="rootText3" presStyleLbl="asst1" presStyleIdx="1" presStyleCnt="2" custScaleX="2533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9DB4E8-8020-489B-946C-8FE8EB2E601C}" type="pres">
      <dgm:prSet presAssocID="{95FF4B7B-BC9F-4C43-927C-39375066923A}" presName="rootConnector3" presStyleLbl="asst1" presStyleIdx="1" presStyleCnt="2"/>
      <dgm:spPr/>
      <dgm:t>
        <a:bodyPr/>
        <a:lstStyle/>
        <a:p>
          <a:endParaRPr lang="en-US"/>
        </a:p>
      </dgm:t>
    </dgm:pt>
    <dgm:pt modelId="{8591BBD1-7963-495F-99B7-E37B030F48C0}" type="pres">
      <dgm:prSet presAssocID="{95FF4B7B-BC9F-4C43-927C-39375066923A}" presName="hierChild6" presStyleCnt="0"/>
      <dgm:spPr/>
    </dgm:pt>
    <dgm:pt modelId="{DAA840D1-28E5-452C-AF21-8F6411DCE8D9}" type="pres">
      <dgm:prSet presAssocID="{95FF4B7B-BC9F-4C43-927C-39375066923A}" presName="hierChild7" presStyleCnt="0"/>
      <dgm:spPr/>
    </dgm:pt>
  </dgm:ptLst>
  <dgm:cxnLst>
    <dgm:cxn modelId="{7701A596-E89D-4161-8E4D-45D93ADE6329}" type="presOf" srcId="{95FF4B7B-BC9F-4C43-927C-39375066923A}" destId="{471E2B20-6F65-46F4-9015-562C4080651E}" srcOrd="0" destOrd="0" presId="urn:microsoft.com/office/officeart/2005/8/layout/orgChart1"/>
    <dgm:cxn modelId="{69504B09-24FB-433C-922C-935F21036417}" type="presOf" srcId="{BB2DAA23-02B5-4213-8D79-3DA0F9CCE1BB}" destId="{8B346186-138B-4AF0-ABB4-CAA3AD8EA9AA}" srcOrd="0" destOrd="0" presId="urn:microsoft.com/office/officeart/2005/8/layout/orgChart1"/>
    <dgm:cxn modelId="{D347F158-5DA1-4EE7-8D1D-624C6D431B94}" type="presOf" srcId="{8AA74BCD-0E23-46EE-BA68-4337B782C62A}" destId="{5FB005E6-C1B8-47E8-B258-EC13CD7DF656}" srcOrd="0" destOrd="0" presId="urn:microsoft.com/office/officeart/2005/8/layout/orgChart1"/>
    <dgm:cxn modelId="{0B8C08BF-CD2E-4F22-BF37-B22C6BD6E864}" type="presOf" srcId="{14F14012-CAB6-4D90-B857-B1BAA106DAD9}" destId="{48F4B574-935D-4532-9788-6096EF239A48}" srcOrd="0" destOrd="0" presId="urn:microsoft.com/office/officeart/2005/8/layout/orgChart1"/>
    <dgm:cxn modelId="{D2D522E5-77F5-435D-BD20-67903E6EA64D}" type="presOf" srcId="{F215632C-AE17-447B-9E29-AA3FA87A6D59}" destId="{DE0FC083-C67E-41C4-9235-2CD505C5D8EE}" srcOrd="1" destOrd="0" presId="urn:microsoft.com/office/officeart/2005/8/layout/orgChart1"/>
    <dgm:cxn modelId="{DE8E5511-0439-4FD7-B335-9870A49A0064}" srcId="{B9519E9E-616D-4213-915F-A8400860A3D9}" destId="{68BDF649-8F55-4B2B-AB93-263BE5B58B8F}" srcOrd="0" destOrd="0" parTransId="{0AA9150D-4B0B-4A5A-AD46-5EE52434B32F}" sibTransId="{8E3E49B9-67D6-4756-BA07-E2FE5BA2700B}"/>
    <dgm:cxn modelId="{11A62FC9-0FB8-46B9-92F4-958940460DF3}" srcId="{B0518883-EBC5-4E9C-B750-CF889458C313}" destId="{95FF4B7B-BC9F-4C43-927C-39375066923A}" srcOrd="0" destOrd="0" parTransId="{14F14012-CAB6-4D90-B857-B1BAA106DAD9}" sibTransId="{9212F278-12B9-400C-820F-7B93DE4E28DA}"/>
    <dgm:cxn modelId="{A7857F89-E085-415B-A0E7-A8710469AF93}" srcId="{68BDF649-8F55-4B2B-AB93-263BE5B58B8F}" destId="{F215632C-AE17-447B-9E29-AA3FA87A6D59}" srcOrd="2" destOrd="0" parTransId="{BB2DAA23-02B5-4213-8D79-3DA0F9CCE1BB}" sibTransId="{96D94ABA-19AE-40BD-BFDD-07485D3AA8AA}"/>
    <dgm:cxn modelId="{3E4263F2-58E7-4BED-BBF7-DB6F8CB4640D}" type="presOf" srcId="{8AA74BCD-0E23-46EE-BA68-4337B782C62A}" destId="{404BEE41-BEC9-4234-9DFA-212DE604B958}" srcOrd="1" destOrd="0" presId="urn:microsoft.com/office/officeart/2005/8/layout/orgChart1"/>
    <dgm:cxn modelId="{6BAD8235-8A80-4BC0-8BEE-609C5D5D3097}" srcId="{68BDF649-8F55-4B2B-AB93-263BE5B58B8F}" destId="{8AA74BCD-0E23-46EE-BA68-4337B782C62A}" srcOrd="1" destOrd="0" parTransId="{47297A84-033B-46C7-BC2F-1591E380DFA9}" sibTransId="{F68EE904-2A03-449D-9D27-3837071E982E}"/>
    <dgm:cxn modelId="{C18727C4-70B4-4C35-8847-000AD3396B28}" type="presOf" srcId="{68BDF649-8F55-4B2B-AB93-263BE5B58B8F}" destId="{1C38B2F5-7D97-4679-9013-CE7F6D31016E}" srcOrd="1" destOrd="0" presId="urn:microsoft.com/office/officeart/2005/8/layout/orgChart1"/>
    <dgm:cxn modelId="{4CDA919E-11B7-4E85-9853-3579B72E727C}" type="presOf" srcId="{47297A84-033B-46C7-BC2F-1591E380DFA9}" destId="{45036EEE-FC1B-454A-AB90-E539D3A32A8D}" srcOrd="0" destOrd="0" presId="urn:microsoft.com/office/officeart/2005/8/layout/orgChart1"/>
    <dgm:cxn modelId="{088586A1-8B3F-4ACF-8CBD-3B6211C0ECFF}" type="presOf" srcId="{F215632C-AE17-447B-9E29-AA3FA87A6D59}" destId="{88199BB4-3625-4C41-8406-E390AF6C402C}" srcOrd="0" destOrd="0" presId="urn:microsoft.com/office/officeart/2005/8/layout/orgChart1"/>
    <dgm:cxn modelId="{519AEE55-0C3D-44D2-AA06-A6CBF0A99271}" type="presOf" srcId="{B0518883-EBC5-4E9C-B750-CF889458C313}" destId="{40A4708E-ED30-4D55-971B-09A1E80127C6}" srcOrd="1" destOrd="0" presId="urn:microsoft.com/office/officeart/2005/8/layout/orgChart1"/>
    <dgm:cxn modelId="{2F865D71-6F1B-41E1-A18F-745DD033AF28}" type="presOf" srcId="{31D3C182-1606-4BDC-A9CF-F652BDBA36EF}" destId="{D92C1CD1-B805-48BF-80D5-B0FDC3DD0383}" srcOrd="0" destOrd="0" presId="urn:microsoft.com/office/officeart/2005/8/layout/orgChart1"/>
    <dgm:cxn modelId="{FD0F1958-4B45-42DC-AF7C-018AF703A3B1}" type="presOf" srcId="{95FF4B7B-BC9F-4C43-927C-39375066923A}" destId="{CC9DB4E8-8020-489B-946C-8FE8EB2E601C}" srcOrd="1" destOrd="0" presId="urn:microsoft.com/office/officeart/2005/8/layout/orgChart1"/>
    <dgm:cxn modelId="{AA783FC4-086A-48E2-877A-2B4E2B1F7818}" type="presOf" srcId="{B0518883-EBC5-4E9C-B750-CF889458C313}" destId="{2FD181CE-D390-4876-ADAF-2D050839FBD1}" srcOrd="0" destOrd="0" presId="urn:microsoft.com/office/officeart/2005/8/layout/orgChart1"/>
    <dgm:cxn modelId="{A1DB5F3F-3355-4258-B163-7EE7DBEE0073}" srcId="{68BDF649-8F55-4B2B-AB93-263BE5B58B8F}" destId="{B0518883-EBC5-4E9C-B750-CF889458C313}" srcOrd="0" destOrd="0" parTransId="{31D3C182-1606-4BDC-A9CF-F652BDBA36EF}" sibTransId="{D93C2037-53E2-4990-951E-8492DEEAD05C}"/>
    <dgm:cxn modelId="{60DEBD4F-E3BF-424B-A97A-6786966305EF}" type="presOf" srcId="{B9519E9E-616D-4213-915F-A8400860A3D9}" destId="{ED8BD9CF-BEED-46D1-8E99-2B2686B9BA70}" srcOrd="0" destOrd="0" presId="urn:microsoft.com/office/officeart/2005/8/layout/orgChart1"/>
    <dgm:cxn modelId="{D85CF234-1398-4726-AF64-959FA17544BC}" type="presOf" srcId="{68BDF649-8F55-4B2B-AB93-263BE5B58B8F}" destId="{17D6AECD-E8D2-4047-A6D3-00EE5467DF1A}" srcOrd="0" destOrd="0" presId="urn:microsoft.com/office/officeart/2005/8/layout/orgChart1"/>
    <dgm:cxn modelId="{0159E861-F8D8-47A1-A9A1-516609ADD631}" type="presParOf" srcId="{ED8BD9CF-BEED-46D1-8E99-2B2686B9BA70}" destId="{A1E1C91E-70AC-4406-B8F3-29CA931BCF4E}" srcOrd="0" destOrd="0" presId="urn:microsoft.com/office/officeart/2005/8/layout/orgChart1"/>
    <dgm:cxn modelId="{77828BE7-4EAC-40A3-9D64-7809BF601119}" type="presParOf" srcId="{A1E1C91E-70AC-4406-B8F3-29CA931BCF4E}" destId="{E20C25FE-B86A-4ED3-AB7C-20847B47D563}" srcOrd="0" destOrd="0" presId="urn:microsoft.com/office/officeart/2005/8/layout/orgChart1"/>
    <dgm:cxn modelId="{86044D42-C02D-4453-9288-595B06539805}" type="presParOf" srcId="{E20C25FE-B86A-4ED3-AB7C-20847B47D563}" destId="{17D6AECD-E8D2-4047-A6D3-00EE5467DF1A}" srcOrd="0" destOrd="0" presId="urn:microsoft.com/office/officeart/2005/8/layout/orgChart1"/>
    <dgm:cxn modelId="{427E0C14-B4BB-4980-AA51-9D35BFF04505}" type="presParOf" srcId="{E20C25FE-B86A-4ED3-AB7C-20847B47D563}" destId="{1C38B2F5-7D97-4679-9013-CE7F6D31016E}" srcOrd="1" destOrd="0" presId="urn:microsoft.com/office/officeart/2005/8/layout/orgChart1"/>
    <dgm:cxn modelId="{00AC16B9-77FE-4588-97B0-4359DBEA1C77}" type="presParOf" srcId="{A1E1C91E-70AC-4406-B8F3-29CA931BCF4E}" destId="{827AB381-7E76-48B7-A796-31D3AED5604C}" srcOrd="1" destOrd="0" presId="urn:microsoft.com/office/officeart/2005/8/layout/orgChart1"/>
    <dgm:cxn modelId="{14FC369D-C212-45E4-8D24-9F155A7BF8E7}" type="presParOf" srcId="{827AB381-7E76-48B7-A796-31D3AED5604C}" destId="{45036EEE-FC1B-454A-AB90-E539D3A32A8D}" srcOrd="0" destOrd="0" presId="urn:microsoft.com/office/officeart/2005/8/layout/orgChart1"/>
    <dgm:cxn modelId="{57CC07FC-C6CD-4F32-9EB4-D2A0CFE3133D}" type="presParOf" srcId="{827AB381-7E76-48B7-A796-31D3AED5604C}" destId="{C4A2FE6E-F458-47AC-A0A7-F4EE711CA72E}" srcOrd="1" destOrd="0" presId="urn:microsoft.com/office/officeart/2005/8/layout/orgChart1"/>
    <dgm:cxn modelId="{C6577262-39FA-4311-A99C-72A8548E0549}" type="presParOf" srcId="{C4A2FE6E-F458-47AC-A0A7-F4EE711CA72E}" destId="{B7690DFA-E5CA-4BA0-B1B3-F5CC5A82DA39}" srcOrd="0" destOrd="0" presId="urn:microsoft.com/office/officeart/2005/8/layout/orgChart1"/>
    <dgm:cxn modelId="{AEB66A55-A0DF-4784-9DD1-AE6413F00D09}" type="presParOf" srcId="{B7690DFA-E5CA-4BA0-B1B3-F5CC5A82DA39}" destId="{5FB005E6-C1B8-47E8-B258-EC13CD7DF656}" srcOrd="0" destOrd="0" presId="urn:microsoft.com/office/officeart/2005/8/layout/orgChart1"/>
    <dgm:cxn modelId="{4828C888-C046-4722-B1A3-B01EB1D82F07}" type="presParOf" srcId="{B7690DFA-E5CA-4BA0-B1B3-F5CC5A82DA39}" destId="{404BEE41-BEC9-4234-9DFA-212DE604B958}" srcOrd="1" destOrd="0" presId="urn:microsoft.com/office/officeart/2005/8/layout/orgChart1"/>
    <dgm:cxn modelId="{3967811E-758E-4762-8603-EB2DA99C9297}" type="presParOf" srcId="{C4A2FE6E-F458-47AC-A0A7-F4EE711CA72E}" destId="{AEC62DDA-921B-4A93-A363-34203C0C235A}" srcOrd="1" destOrd="0" presId="urn:microsoft.com/office/officeart/2005/8/layout/orgChart1"/>
    <dgm:cxn modelId="{736DA298-C156-4D63-82B2-A1A589470BB3}" type="presParOf" srcId="{C4A2FE6E-F458-47AC-A0A7-F4EE711CA72E}" destId="{721135EA-C8FA-4B48-9AFA-94E34E53E4BB}" srcOrd="2" destOrd="0" presId="urn:microsoft.com/office/officeart/2005/8/layout/orgChart1"/>
    <dgm:cxn modelId="{514FB11C-720A-468B-9544-23724C19797D}" type="presParOf" srcId="{827AB381-7E76-48B7-A796-31D3AED5604C}" destId="{8B346186-138B-4AF0-ABB4-CAA3AD8EA9AA}" srcOrd="2" destOrd="0" presId="urn:microsoft.com/office/officeart/2005/8/layout/orgChart1"/>
    <dgm:cxn modelId="{BBA9A26E-A4A5-4882-92DC-68072A857217}" type="presParOf" srcId="{827AB381-7E76-48B7-A796-31D3AED5604C}" destId="{4B475DCB-AFE1-4388-B935-60D28B0F8993}" srcOrd="3" destOrd="0" presId="urn:microsoft.com/office/officeart/2005/8/layout/orgChart1"/>
    <dgm:cxn modelId="{309B828C-BFEF-4354-B925-D8B13F2463B0}" type="presParOf" srcId="{4B475DCB-AFE1-4388-B935-60D28B0F8993}" destId="{993FB484-CEEE-4BAD-8461-8473318DF320}" srcOrd="0" destOrd="0" presId="urn:microsoft.com/office/officeart/2005/8/layout/orgChart1"/>
    <dgm:cxn modelId="{EA8AAA83-BA9C-4281-ACD4-17160BA26CA8}" type="presParOf" srcId="{993FB484-CEEE-4BAD-8461-8473318DF320}" destId="{88199BB4-3625-4C41-8406-E390AF6C402C}" srcOrd="0" destOrd="0" presId="urn:microsoft.com/office/officeart/2005/8/layout/orgChart1"/>
    <dgm:cxn modelId="{1A33FE5C-F9D4-465C-A0F5-B2F048D17C8A}" type="presParOf" srcId="{993FB484-CEEE-4BAD-8461-8473318DF320}" destId="{DE0FC083-C67E-41C4-9235-2CD505C5D8EE}" srcOrd="1" destOrd="0" presId="urn:microsoft.com/office/officeart/2005/8/layout/orgChart1"/>
    <dgm:cxn modelId="{4373414D-2C37-44B0-9740-FB71A9E769D4}" type="presParOf" srcId="{4B475DCB-AFE1-4388-B935-60D28B0F8993}" destId="{606FE029-7943-4D67-957B-21A87B419748}" srcOrd="1" destOrd="0" presId="urn:microsoft.com/office/officeart/2005/8/layout/orgChart1"/>
    <dgm:cxn modelId="{B00E9E0F-7767-45E6-BBED-67342A7821C3}" type="presParOf" srcId="{4B475DCB-AFE1-4388-B935-60D28B0F8993}" destId="{368EF80D-B167-4307-A616-C90AFD095626}" srcOrd="2" destOrd="0" presId="urn:microsoft.com/office/officeart/2005/8/layout/orgChart1"/>
    <dgm:cxn modelId="{1D2344FD-8459-4200-BC47-A59FA6B35DBC}" type="presParOf" srcId="{A1E1C91E-70AC-4406-B8F3-29CA931BCF4E}" destId="{0A468275-B964-4392-B8D5-568CB65CDD7C}" srcOrd="2" destOrd="0" presId="urn:microsoft.com/office/officeart/2005/8/layout/orgChart1"/>
    <dgm:cxn modelId="{7187B348-E74B-4F56-9F75-ED9589C6895D}" type="presParOf" srcId="{0A468275-B964-4392-B8D5-568CB65CDD7C}" destId="{D92C1CD1-B805-48BF-80D5-B0FDC3DD0383}" srcOrd="0" destOrd="0" presId="urn:microsoft.com/office/officeart/2005/8/layout/orgChart1"/>
    <dgm:cxn modelId="{1D7C9D94-0A3E-4FF3-8509-0632AF7CAC3F}" type="presParOf" srcId="{0A468275-B964-4392-B8D5-568CB65CDD7C}" destId="{D9D0CAD7-8CA9-4F27-814F-E8B9C2265BEB}" srcOrd="1" destOrd="0" presId="urn:microsoft.com/office/officeart/2005/8/layout/orgChart1"/>
    <dgm:cxn modelId="{C0E536FB-0553-4390-B913-89599CC797E4}" type="presParOf" srcId="{D9D0CAD7-8CA9-4F27-814F-E8B9C2265BEB}" destId="{B114C868-FEDD-4A7B-B921-AC6C3F3D2D9D}" srcOrd="0" destOrd="0" presId="urn:microsoft.com/office/officeart/2005/8/layout/orgChart1"/>
    <dgm:cxn modelId="{A8D4A3B0-069A-4115-BF6F-B1F283826960}" type="presParOf" srcId="{B114C868-FEDD-4A7B-B921-AC6C3F3D2D9D}" destId="{2FD181CE-D390-4876-ADAF-2D050839FBD1}" srcOrd="0" destOrd="0" presId="urn:microsoft.com/office/officeart/2005/8/layout/orgChart1"/>
    <dgm:cxn modelId="{35C3D7B1-D357-4AA3-AD2F-1C30D058429B}" type="presParOf" srcId="{B114C868-FEDD-4A7B-B921-AC6C3F3D2D9D}" destId="{40A4708E-ED30-4D55-971B-09A1E80127C6}" srcOrd="1" destOrd="0" presId="urn:microsoft.com/office/officeart/2005/8/layout/orgChart1"/>
    <dgm:cxn modelId="{BCA6A94B-37B4-4409-9AB8-5A6B63C949DD}" type="presParOf" srcId="{D9D0CAD7-8CA9-4F27-814F-E8B9C2265BEB}" destId="{1724281E-F7C0-48FB-B7EF-3E2A93E05C3F}" srcOrd="1" destOrd="0" presId="urn:microsoft.com/office/officeart/2005/8/layout/orgChart1"/>
    <dgm:cxn modelId="{B8C9E149-5E6B-4953-842F-3092F69AAE6E}" type="presParOf" srcId="{D9D0CAD7-8CA9-4F27-814F-E8B9C2265BEB}" destId="{9AE74EED-2BB1-49AC-A372-AF2AD9F8BC26}" srcOrd="2" destOrd="0" presId="urn:microsoft.com/office/officeart/2005/8/layout/orgChart1"/>
    <dgm:cxn modelId="{3F4C17B8-1F02-4DD5-9D0C-E8F3AFE9C995}" type="presParOf" srcId="{9AE74EED-2BB1-49AC-A372-AF2AD9F8BC26}" destId="{48F4B574-935D-4532-9788-6096EF239A48}" srcOrd="0" destOrd="0" presId="urn:microsoft.com/office/officeart/2005/8/layout/orgChart1"/>
    <dgm:cxn modelId="{77B3C439-875C-4FA7-BB58-F441469F99DC}" type="presParOf" srcId="{9AE74EED-2BB1-49AC-A372-AF2AD9F8BC26}" destId="{F78B5FC2-CE6E-4BA3-A6C6-25E2C5055172}" srcOrd="1" destOrd="0" presId="urn:microsoft.com/office/officeart/2005/8/layout/orgChart1"/>
    <dgm:cxn modelId="{AF80CD2B-36A9-4235-A431-DA356ADB3BC6}" type="presParOf" srcId="{F78B5FC2-CE6E-4BA3-A6C6-25E2C5055172}" destId="{DB62C727-C544-4B9D-9307-10F1E3A042BD}" srcOrd="0" destOrd="0" presId="urn:microsoft.com/office/officeart/2005/8/layout/orgChart1"/>
    <dgm:cxn modelId="{49B78252-EB7B-4FDC-981C-EAA504C4FB8F}" type="presParOf" srcId="{DB62C727-C544-4B9D-9307-10F1E3A042BD}" destId="{471E2B20-6F65-46F4-9015-562C4080651E}" srcOrd="0" destOrd="0" presId="urn:microsoft.com/office/officeart/2005/8/layout/orgChart1"/>
    <dgm:cxn modelId="{24C632B4-8B53-44A5-9A4E-AAD2CC2EDE43}" type="presParOf" srcId="{DB62C727-C544-4B9D-9307-10F1E3A042BD}" destId="{CC9DB4E8-8020-489B-946C-8FE8EB2E601C}" srcOrd="1" destOrd="0" presId="urn:microsoft.com/office/officeart/2005/8/layout/orgChart1"/>
    <dgm:cxn modelId="{0B773ABF-DDC9-4661-8393-3863C7BD9FD3}" type="presParOf" srcId="{F78B5FC2-CE6E-4BA3-A6C6-25E2C5055172}" destId="{8591BBD1-7963-495F-99B7-E37B030F48C0}" srcOrd="1" destOrd="0" presId="urn:microsoft.com/office/officeart/2005/8/layout/orgChart1"/>
    <dgm:cxn modelId="{1FD0FE7B-F8FD-4CEA-BD6C-8C88D86EBB41}" type="presParOf" srcId="{F78B5FC2-CE6E-4BA3-A6C6-25E2C5055172}" destId="{DAA840D1-28E5-452C-AF21-8F6411DCE8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A50BF7-84F2-4D31-AC85-7B5B711148B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4EECFB-421D-459C-8BAB-2EF360E010CF}">
      <dgm:prSet custT="1"/>
      <dgm:spPr>
        <a:solidFill>
          <a:srgbClr val="822433"/>
        </a:solidFill>
      </dgm:spPr>
      <dgm:t>
        <a:bodyPr/>
        <a:lstStyle/>
        <a:p>
          <a:pPr rtl="0"/>
          <a:r>
            <a:rPr lang="en-US" sz="2400" b="0" i="0" dirty="0" smtClean="0"/>
            <a:t>As of July 1, all researchers with funded projects will receive  a percentage of indirect costs </a:t>
          </a:r>
          <a:endParaRPr lang="en-US" sz="2400" dirty="0"/>
        </a:p>
      </dgm:t>
    </dgm:pt>
    <dgm:pt modelId="{A5D5343B-D464-47DB-A4B3-54BBE3818642}" type="parTrans" cxnId="{0A8A23FF-5416-4D08-8E82-3231A444FE5F}">
      <dgm:prSet/>
      <dgm:spPr/>
      <dgm:t>
        <a:bodyPr/>
        <a:lstStyle/>
        <a:p>
          <a:endParaRPr lang="en-US"/>
        </a:p>
      </dgm:t>
    </dgm:pt>
    <dgm:pt modelId="{A66F569D-320B-4D76-BDB2-8F19AF6D008D}" type="sibTrans" cxnId="{0A8A23FF-5416-4D08-8E82-3231A444FE5F}">
      <dgm:prSet/>
      <dgm:spPr/>
      <dgm:t>
        <a:bodyPr/>
        <a:lstStyle/>
        <a:p>
          <a:endParaRPr lang="en-US"/>
        </a:p>
      </dgm:t>
    </dgm:pt>
    <dgm:pt modelId="{5E3370CC-5169-4C94-987B-5194D036C5FD}">
      <dgm:prSet custT="1"/>
      <dgm:spPr>
        <a:solidFill>
          <a:srgbClr val="822433"/>
        </a:solidFill>
      </dgm:spPr>
      <dgm:t>
        <a:bodyPr/>
        <a:lstStyle/>
        <a:p>
          <a:pPr rtl="0"/>
          <a:r>
            <a:rPr lang="en-US" sz="1400" b="0" i="0" dirty="0" smtClean="0"/>
            <a:t>85% of indirect costs incurred  will be allocated to Facilities and Administration in the following way: </a:t>
          </a:r>
          <a:endParaRPr lang="en-US" sz="1400" dirty="0"/>
        </a:p>
      </dgm:t>
    </dgm:pt>
    <dgm:pt modelId="{A3058470-D327-4F21-8300-0715ED3EB2A1}" type="parTrans" cxnId="{3D6374E3-29F8-4D75-9DF3-38A0E5C4680E}">
      <dgm:prSet/>
      <dgm:spPr/>
      <dgm:t>
        <a:bodyPr/>
        <a:lstStyle/>
        <a:p>
          <a:endParaRPr lang="en-US"/>
        </a:p>
      </dgm:t>
    </dgm:pt>
    <dgm:pt modelId="{8F12793A-C338-4C7D-BF02-F6C6EF89A86E}" type="sibTrans" cxnId="{3D6374E3-29F8-4D75-9DF3-38A0E5C4680E}">
      <dgm:prSet/>
      <dgm:spPr/>
      <dgm:t>
        <a:bodyPr/>
        <a:lstStyle/>
        <a:p>
          <a:endParaRPr lang="en-US"/>
        </a:p>
      </dgm:t>
    </dgm:pt>
    <dgm:pt modelId="{4664A3F7-EE82-4A81-8387-F0E449F59BF7}">
      <dgm:prSet custT="1"/>
      <dgm:spPr>
        <a:solidFill>
          <a:srgbClr val="822433"/>
        </a:solidFill>
      </dgm:spPr>
      <dgm:t>
        <a:bodyPr/>
        <a:lstStyle/>
        <a:p>
          <a:pPr rtl="0"/>
          <a:r>
            <a:rPr lang="en-US" sz="1400" b="0" i="0" dirty="0" smtClean="0"/>
            <a:t>65% to the University</a:t>
          </a:r>
          <a:endParaRPr lang="en-US" sz="1400" dirty="0"/>
        </a:p>
      </dgm:t>
    </dgm:pt>
    <dgm:pt modelId="{93388483-9B41-4840-9E28-86150308116A}" type="parTrans" cxnId="{99A6F42D-54B3-45D6-A878-D67AD691D784}">
      <dgm:prSet/>
      <dgm:spPr/>
      <dgm:t>
        <a:bodyPr/>
        <a:lstStyle/>
        <a:p>
          <a:endParaRPr lang="en-US"/>
        </a:p>
      </dgm:t>
    </dgm:pt>
    <dgm:pt modelId="{92C3C16E-454C-4404-8383-963C0E97E6A2}" type="sibTrans" cxnId="{99A6F42D-54B3-45D6-A878-D67AD691D784}">
      <dgm:prSet/>
      <dgm:spPr/>
      <dgm:t>
        <a:bodyPr/>
        <a:lstStyle/>
        <a:p>
          <a:endParaRPr lang="en-US"/>
        </a:p>
      </dgm:t>
    </dgm:pt>
    <dgm:pt modelId="{B573610F-CCAA-4906-87FA-DB94C46FB6C0}">
      <dgm:prSet custT="1"/>
      <dgm:spPr>
        <a:solidFill>
          <a:srgbClr val="822433"/>
        </a:solidFill>
      </dgm:spPr>
      <dgm:t>
        <a:bodyPr/>
        <a:lstStyle/>
        <a:p>
          <a:pPr rtl="0"/>
          <a:r>
            <a:rPr lang="en-US" sz="1400" b="0" i="0" dirty="0" smtClean="0"/>
            <a:t>20% to the Office of Research </a:t>
          </a:r>
          <a:endParaRPr lang="en-US" sz="1400" dirty="0"/>
        </a:p>
      </dgm:t>
    </dgm:pt>
    <dgm:pt modelId="{E3144202-6355-4C1F-8936-A5E87D40F0A9}" type="parTrans" cxnId="{35CB4EBD-5D61-4602-99BD-1311A89F838D}">
      <dgm:prSet/>
      <dgm:spPr/>
      <dgm:t>
        <a:bodyPr/>
        <a:lstStyle/>
        <a:p>
          <a:endParaRPr lang="en-US"/>
        </a:p>
      </dgm:t>
    </dgm:pt>
    <dgm:pt modelId="{81B7A39D-4269-4F83-B7BE-62833C5A66EB}" type="sibTrans" cxnId="{35CB4EBD-5D61-4602-99BD-1311A89F838D}">
      <dgm:prSet/>
      <dgm:spPr/>
      <dgm:t>
        <a:bodyPr/>
        <a:lstStyle/>
        <a:p>
          <a:endParaRPr lang="en-US"/>
        </a:p>
      </dgm:t>
    </dgm:pt>
    <dgm:pt modelId="{35979308-A18A-4BDD-99E6-1299F83B04CF}">
      <dgm:prSet/>
      <dgm:spPr>
        <a:solidFill>
          <a:srgbClr val="822433"/>
        </a:solidFill>
      </dgm:spPr>
      <dgm:t>
        <a:bodyPr/>
        <a:lstStyle/>
        <a:p>
          <a:pPr rtl="0"/>
          <a:r>
            <a:rPr lang="en-US" b="0" i="0" dirty="0" smtClean="0"/>
            <a:t>5% to school generating the award</a:t>
          </a:r>
          <a:endParaRPr lang="en-US" dirty="0"/>
        </a:p>
      </dgm:t>
    </dgm:pt>
    <dgm:pt modelId="{F01C1742-0BEC-4B62-BB33-7FC56C713834}" type="parTrans" cxnId="{61431289-445A-4CA8-9E95-D4783BABA378}">
      <dgm:prSet/>
      <dgm:spPr/>
      <dgm:t>
        <a:bodyPr/>
        <a:lstStyle/>
        <a:p>
          <a:endParaRPr lang="en-US"/>
        </a:p>
      </dgm:t>
    </dgm:pt>
    <dgm:pt modelId="{BE88687D-0816-493A-8339-A650CB9AE83D}" type="sibTrans" cxnId="{61431289-445A-4CA8-9E95-D4783BABA378}">
      <dgm:prSet/>
      <dgm:spPr/>
      <dgm:t>
        <a:bodyPr/>
        <a:lstStyle/>
        <a:p>
          <a:endParaRPr lang="en-US"/>
        </a:p>
      </dgm:t>
    </dgm:pt>
    <dgm:pt modelId="{3E3495E9-D13F-4D56-A940-BDA2919F40A1}">
      <dgm:prSet/>
      <dgm:spPr>
        <a:solidFill>
          <a:srgbClr val="822433"/>
        </a:solidFill>
      </dgm:spPr>
      <dgm:t>
        <a:bodyPr/>
        <a:lstStyle/>
        <a:p>
          <a:pPr rtl="0"/>
          <a:r>
            <a:rPr lang="en-US" b="0" i="0" dirty="0" smtClean="0"/>
            <a:t>5% to department generating the award</a:t>
          </a:r>
          <a:endParaRPr lang="en-US" dirty="0"/>
        </a:p>
      </dgm:t>
    </dgm:pt>
    <dgm:pt modelId="{E1C6430D-8F2F-4A67-B3F1-CEC351E50F10}" type="parTrans" cxnId="{73F5DF4C-8EAA-4925-B696-7286B10623E6}">
      <dgm:prSet/>
      <dgm:spPr/>
      <dgm:t>
        <a:bodyPr/>
        <a:lstStyle/>
        <a:p>
          <a:endParaRPr lang="en-US"/>
        </a:p>
      </dgm:t>
    </dgm:pt>
    <dgm:pt modelId="{D1067C5B-5182-4F77-AE6A-810C227B6538}" type="sibTrans" cxnId="{73F5DF4C-8EAA-4925-B696-7286B10623E6}">
      <dgm:prSet/>
      <dgm:spPr/>
      <dgm:t>
        <a:bodyPr/>
        <a:lstStyle/>
        <a:p>
          <a:endParaRPr lang="en-US"/>
        </a:p>
      </dgm:t>
    </dgm:pt>
    <dgm:pt modelId="{291891FB-2151-434A-B7FB-97F89DA89984}">
      <dgm:prSet/>
      <dgm:spPr>
        <a:solidFill>
          <a:srgbClr val="822433"/>
        </a:solidFill>
      </dgm:spPr>
      <dgm:t>
        <a:bodyPr/>
        <a:lstStyle/>
        <a:p>
          <a:pPr rtl="0"/>
          <a:r>
            <a:rPr lang="en-US" b="0" i="0" dirty="0" smtClean="0"/>
            <a:t>5% to  the  principal investigator</a:t>
          </a:r>
          <a:endParaRPr lang="en-US" dirty="0"/>
        </a:p>
      </dgm:t>
    </dgm:pt>
    <dgm:pt modelId="{C3B2435F-8DF3-4900-819E-366276C02B7D}" type="parTrans" cxnId="{7F02CDAE-E551-45F0-A6B2-DBE0C19051B7}">
      <dgm:prSet/>
      <dgm:spPr/>
      <dgm:t>
        <a:bodyPr/>
        <a:lstStyle/>
        <a:p>
          <a:endParaRPr lang="en-US"/>
        </a:p>
      </dgm:t>
    </dgm:pt>
    <dgm:pt modelId="{801A711D-FEFE-4A73-89BB-772E816E11E8}" type="sibTrans" cxnId="{7F02CDAE-E551-45F0-A6B2-DBE0C19051B7}">
      <dgm:prSet/>
      <dgm:spPr/>
      <dgm:t>
        <a:bodyPr/>
        <a:lstStyle/>
        <a:p>
          <a:endParaRPr lang="en-US"/>
        </a:p>
      </dgm:t>
    </dgm:pt>
    <dgm:pt modelId="{DC1428DD-2E73-4752-A7A8-A1A0AD216416}" type="pres">
      <dgm:prSet presAssocID="{66A50BF7-84F2-4D31-AC85-7B5B711148B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A4DC44-F793-4423-B5F6-CD5FB677EADB}" type="pres">
      <dgm:prSet presAssocID="{66A50BF7-84F2-4D31-AC85-7B5B711148B8}" presName="arrow" presStyleLbl="bgShp" presStyleIdx="0" presStyleCnt="1"/>
      <dgm:spPr/>
    </dgm:pt>
    <dgm:pt modelId="{B59FD667-3DC4-4144-B77C-C7D7CF350C9E}" type="pres">
      <dgm:prSet presAssocID="{66A50BF7-84F2-4D31-AC85-7B5B711148B8}" presName="linearProcess" presStyleCnt="0"/>
      <dgm:spPr/>
    </dgm:pt>
    <dgm:pt modelId="{7D9AA97F-0205-4D4D-8378-6EB433E50093}" type="pres">
      <dgm:prSet presAssocID="{884EECFB-421D-459C-8BAB-2EF360E010CF}" presName="textNode" presStyleLbl="node1" presStyleIdx="0" presStyleCnt="5" custScaleX="120665" custScaleY="250000" custLinFactX="-18943" custLinFactNeighborX="-100000" custLinFactNeighborY="-144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F06CF-39B7-491E-A911-FF86EC0311A5}" type="pres">
      <dgm:prSet presAssocID="{A66F569D-320B-4D76-BDB2-8F19AF6D008D}" presName="sibTrans" presStyleCnt="0"/>
      <dgm:spPr/>
    </dgm:pt>
    <dgm:pt modelId="{F78D6527-BA41-4B95-8E45-E1F1AD6AE88E}" type="pres">
      <dgm:prSet presAssocID="{5E3370CC-5169-4C94-987B-5194D036C5FD}" presName="textNode" presStyleLbl="node1" presStyleIdx="1" presStyleCnt="5" custScaleX="136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921E9-40EE-49E9-A437-A705B09EA75F}" type="pres">
      <dgm:prSet presAssocID="{8F12793A-C338-4C7D-BF02-F6C6EF89A86E}" presName="sibTrans" presStyleCnt="0"/>
      <dgm:spPr/>
    </dgm:pt>
    <dgm:pt modelId="{73F1B162-B875-43B5-9DC7-24FDFFCEC5A8}" type="pres">
      <dgm:prSet presAssocID="{35979308-A18A-4BDD-99E6-1299F83B04CF}" presName="textNode" presStyleLbl="node1" presStyleIdx="2" presStyleCnt="5" custScaleX="83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AD5CA-240F-453B-9450-6C2E942CEA4B}" type="pres">
      <dgm:prSet presAssocID="{BE88687D-0816-493A-8339-A650CB9AE83D}" presName="sibTrans" presStyleCnt="0"/>
      <dgm:spPr/>
    </dgm:pt>
    <dgm:pt modelId="{C34FE240-C22C-4B4E-9536-A3C9CA5E993F}" type="pres">
      <dgm:prSet presAssocID="{3E3495E9-D13F-4D56-A940-BDA2919F40A1}" presName="textNode" presStyleLbl="node1" presStyleIdx="3" presStyleCnt="5" custScaleX="80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E9901-5F1D-42EF-825A-AFF75C540E36}" type="pres">
      <dgm:prSet presAssocID="{D1067C5B-5182-4F77-AE6A-810C227B6538}" presName="sibTrans" presStyleCnt="0"/>
      <dgm:spPr/>
    </dgm:pt>
    <dgm:pt modelId="{5861AA06-1403-41F0-B5A4-1E3F5B0796AC}" type="pres">
      <dgm:prSet presAssocID="{291891FB-2151-434A-B7FB-97F89DA89984}" presName="textNode" presStyleLbl="node1" presStyleIdx="4" presStyleCnt="5" custScaleX="87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ECFEA7-29E8-45FB-B99F-815ECF9D2255}" type="presOf" srcId="{291891FB-2151-434A-B7FB-97F89DA89984}" destId="{5861AA06-1403-41F0-B5A4-1E3F5B0796AC}" srcOrd="0" destOrd="0" presId="urn:microsoft.com/office/officeart/2005/8/layout/hProcess9"/>
    <dgm:cxn modelId="{1FE99771-D16D-4918-87DE-02FD3F75D196}" type="presOf" srcId="{35979308-A18A-4BDD-99E6-1299F83B04CF}" destId="{73F1B162-B875-43B5-9DC7-24FDFFCEC5A8}" srcOrd="0" destOrd="0" presId="urn:microsoft.com/office/officeart/2005/8/layout/hProcess9"/>
    <dgm:cxn modelId="{73F5DF4C-8EAA-4925-B696-7286B10623E6}" srcId="{66A50BF7-84F2-4D31-AC85-7B5B711148B8}" destId="{3E3495E9-D13F-4D56-A940-BDA2919F40A1}" srcOrd="3" destOrd="0" parTransId="{E1C6430D-8F2F-4A67-B3F1-CEC351E50F10}" sibTransId="{D1067C5B-5182-4F77-AE6A-810C227B6538}"/>
    <dgm:cxn modelId="{0A8A23FF-5416-4D08-8E82-3231A444FE5F}" srcId="{66A50BF7-84F2-4D31-AC85-7B5B711148B8}" destId="{884EECFB-421D-459C-8BAB-2EF360E010CF}" srcOrd="0" destOrd="0" parTransId="{A5D5343B-D464-47DB-A4B3-54BBE3818642}" sibTransId="{A66F569D-320B-4D76-BDB2-8F19AF6D008D}"/>
    <dgm:cxn modelId="{071F4677-1F99-40EE-B7B5-E205E6015D65}" type="presOf" srcId="{3E3495E9-D13F-4D56-A940-BDA2919F40A1}" destId="{C34FE240-C22C-4B4E-9536-A3C9CA5E993F}" srcOrd="0" destOrd="0" presId="urn:microsoft.com/office/officeart/2005/8/layout/hProcess9"/>
    <dgm:cxn modelId="{35CB4EBD-5D61-4602-99BD-1311A89F838D}" srcId="{5E3370CC-5169-4C94-987B-5194D036C5FD}" destId="{B573610F-CCAA-4906-87FA-DB94C46FB6C0}" srcOrd="1" destOrd="0" parTransId="{E3144202-6355-4C1F-8936-A5E87D40F0A9}" sibTransId="{81B7A39D-4269-4F83-B7BE-62833C5A66EB}"/>
    <dgm:cxn modelId="{99A6F42D-54B3-45D6-A878-D67AD691D784}" srcId="{5E3370CC-5169-4C94-987B-5194D036C5FD}" destId="{4664A3F7-EE82-4A81-8387-F0E449F59BF7}" srcOrd="0" destOrd="0" parTransId="{93388483-9B41-4840-9E28-86150308116A}" sibTransId="{92C3C16E-454C-4404-8383-963C0E97E6A2}"/>
    <dgm:cxn modelId="{7871AF41-F43C-4657-ABD5-1B090C7F4E9B}" type="presOf" srcId="{66A50BF7-84F2-4D31-AC85-7B5B711148B8}" destId="{DC1428DD-2E73-4752-A7A8-A1A0AD216416}" srcOrd="0" destOrd="0" presId="urn:microsoft.com/office/officeart/2005/8/layout/hProcess9"/>
    <dgm:cxn modelId="{7F02CDAE-E551-45F0-A6B2-DBE0C19051B7}" srcId="{66A50BF7-84F2-4D31-AC85-7B5B711148B8}" destId="{291891FB-2151-434A-B7FB-97F89DA89984}" srcOrd="4" destOrd="0" parTransId="{C3B2435F-8DF3-4900-819E-366276C02B7D}" sibTransId="{801A711D-FEFE-4A73-89BB-772E816E11E8}"/>
    <dgm:cxn modelId="{61431289-445A-4CA8-9E95-D4783BABA378}" srcId="{66A50BF7-84F2-4D31-AC85-7B5B711148B8}" destId="{35979308-A18A-4BDD-99E6-1299F83B04CF}" srcOrd="2" destOrd="0" parTransId="{F01C1742-0BEC-4B62-BB33-7FC56C713834}" sibTransId="{BE88687D-0816-493A-8339-A650CB9AE83D}"/>
    <dgm:cxn modelId="{CC1AF4EB-0433-49CF-AD7E-9031F14733B8}" type="presOf" srcId="{884EECFB-421D-459C-8BAB-2EF360E010CF}" destId="{7D9AA97F-0205-4D4D-8378-6EB433E50093}" srcOrd="0" destOrd="0" presId="urn:microsoft.com/office/officeart/2005/8/layout/hProcess9"/>
    <dgm:cxn modelId="{E6083223-AD9A-4DA0-A003-4E32B444714F}" type="presOf" srcId="{5E3370CC-5169-4C94-987B-5194D036C5FD}" destId="{F78D6527-BA41-4B95-8E45-E1F1AD6AE88E}" srcOrd="0" destOrd="0" presId="urn:microsoft.com/office/officeart/2005/8/layout/hProcess9"/>
    <dgm:cxn modelId="{8C0FCC40-3F80-4585-9596-C382E76E0F30}" type="presOf" srcId="{4664A3F7-EE82-4A81-8387-F0E449F59BF7}" destId="{F78D6527-BA41-4B95-8E45-E1F1AD6AE88E}" srcOrd="0" destOrd="1" presId="urn:microsoft.com/office/officeart/2005/8/layout/hProcess9"/>
    <dgm:cxn modelId="{3D6374E3-29F8-4D75-9DF3-38A0E5C4680E}" srcId="{66A50BF7-84F2-4D31-AC85-7B5B711148B8}" destId="{5E3370CC-5169-4C94-987B-5194D036C5FD}" srcOrd="1" destOrd="0" parTransId="{A3058470-D327-4F21-8300-0715ED3EB2A1}" sibTransId="{8F12793A-C338-4C7D-BF02-F6C6EF89A86E}"/>
    <dgm:cxn modelId="{E4A3D5D7-8212-4194-8E0A-097A60746DC1}" type="presOf" srcId="{B573610F-CCAA-4906-87FA-DB94C46FB6C0}" destId="{F78D6527-BA41-4B95-8E45-E1F1AD6AE88E}" srcOrd="0" destOrd="2" presId="urn:microsoft.com/office/officeart/2005/8/layout/hProcess9"/>
    <dgm:cxn modelId="{680E018F-06E9-423D-86C8-0B7F74475202}" type="presParOf" srcId="{DC1428DD-2E73-4752-A7A8-A1A0AD216416}" destId="{D2A4DC44-F793-4423-B5F6-CD5FB677EADB}" srcOrd="0" destOrd="0" presId="urn:microsoft.com/office/officeart/2005/8/layout/hProcess9"/>
    <dgm:cxn modelId="{D8B515FB-3352-49A8-9D5D-DF8E09393BF7}" type="presParOf" srcId="{DC1428DD-2E73-4752-A7A8-A1A0AD216416}" destId="{B59FD667-3DC4-4144-B77C-C7D7CF350C9E}" srcOrd="1" destOrd="0" presId="urn:microsoft.com/office/officeart/2005/8/layout/hProcess9"/>
    <dgm:cxn modelId="{8BCE6B79-ED16-45D8-9E5F-00B5B3AE9B85}" type="presParOf" srcId="{B59FD667-3DC4-4144-B77C-C7D7CF350C9E}" destId="{7D9AA97F-0205-4D4D-8378-6EB433E50093}" srcOrd="0" destOrd="0" presId="urn:microsoft.com/office/officeart/2005/8/layout/hProcess9"/>
    <dgm:cxn modelId="{558D89A6-931A-4D8A-9D9F-E6672453ACAD}" type="presParOf" srcId="{B59FD667-3DC4-4144-B77C-C7D7CF350C9E}" destId="{F82F06CF-39B7-491E-A911-FF86EC0311A5}" srcOrd="1" destOrd="0" presId="urn:microsoft.com/office/officeart/2005/8/layout/hProcess9"/>
    <dgm:cxn modelId="{1E681285-E4A9-43D0-B090-0012C6665898}" type="presParOf" srcId="{B59FD667-3DC4-4144-B77C-C7D7CF350C9E}" destId="{F78D6527-BA41-4B95-8E45-E1F1AD6AE88E}" srcOrd="2" destOrd="0" presId="urn:microsoft.com/office/officeart/2005/8/layout/hProcess9"/>
    <dgm:cxn modelId="{F4AE823B-DE7E-4DAB-875D-2F1C9FE182B9}" type="presParOf" srcId="{B59FD667-3DC4-4144-B77C-C7D7CF350C9E}" destId="{801921E9-40EE-49E9-A437-A705B09EA75F}" srcOrd="3" destOrd="0" presId="urn:microsoft.com/office/officeart/2005/8/layout/hProcess9"/>
    <dgm:cxn modelId="{716A2E40-92C3-4231-8539-D1F97E75D4B7}" type="presParOf" srcId="{B59FD667-3DC4-4144-B77C-C7D7CF350C9E}" destId="{73F1B162-B875-43B5-9DC7-24FDFFCEC5A8}" srcOrd="4" destOrd="0" presId="urn:microsoft.com/office/officeart/2005/8/layout/hProcess9"/>
    <dgm:cxn modelId="{34566756-670E-4C2E-9603-E8F75CE56233}" type="presParOf" srcId="{B59FD667-3DC4-4144-B77C-C7D7CF350C9E}" destId="{6E6AD5CA-240F-453B-9450-6C2E942CEA4B}" srcOrd="5" destOrd="0" presId="urn:microsoft.com/office/officeart/2005/8/layout/hProcess9"/>
    <dgm:cxn modelId="{2A9B1360-B91E-47C9-AE25-74AB5C63E762}" type="presParOf" srcId="{B59FD667-3DC4-4144-B77C-C7D7CF350C9E}" destId="{C34FE240-C22C-4B4E-9536-A3C9CA5E993F}" srcOrd="6" destOrd="0" presId="urn:microsoft.com/office/officeart/2005/8/layout/hProcess9"/>
    <dgm:cxn modelId="{BC57956B-E35B-449F-8773-A0F55B0B310B}" type="presParOf" srcId="{B59FD667-3DC4-4144-B77C-C7D7CF350C9E}" destId="{979E9901-5F1D-42EF-825A-AFF75C540E36}" srcOrd="7" destOrd="0" presId="urn:microsoft.com/office/officeart/2005/8/layout/hProcess9"/>
    <dgm:cxn modelId="{F4A4EC8B-55F5-434F-ABB3-EE552A01EC2C}" type="presParOf" srcId="{B59FD667-3DC4-4144-B77C-C7D7CF350C9E}" destId="{5861AA06-1403-41F0-B5A4-1E3F5B0796AC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5AEDFA-BF36-4CA6-93D5-33062888B3CC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6D11009-FAFF-4FE6-A254-07EF07962F71}">
      <dgm:prSet/>
      <dgm:spPr/>
      <dgm:t>
        <a:bodyPr/>
        <a:lstStyle/>
        <a:p>
          <a:pPr rtl="0"/>
          <a:r>
            <a:rPr lang="en-US" b="0" i="0" smtClean="0"/>
            <a:t>Researchers who have proposals funded as of February 1, 2021 will also receive IDC recovery	</a:t>
          </a:r>
          <a:endParaRPr lang="en-US"/>
        </a:p>
      </dgm:t>
    </dgm:pt>
    <dgm:pt modelId="{61352DE0-011D-41B6-8B24-3E5D8621B55A}" type="parTrans" cxnId="{7A6EE757-C0FD-409F-A39E-B1A847B5FB2E}">
      <dgm:prSet/>
      <dgm:spPr/>
      <dgm:t>
        <a:bodyPr/>
        <a:lstStyle/>
        <a:p>
          <a:endParaRPr lang="en-US"/>
        </a:p>
      </dgm:t>
    </dgm:pt>
    <dgm:pt modelId="{1D832918-9317-4378-8DE6-CD98D5410F75}" type="sibTrans" cxnId="{7A6EE757-C0FD-409F-A39E-B1A847B5FB2E}">
      <dgm:prSet/>
      <dgm:spPr/>
      <dgm:t>
        <a:bodyPr/>
        <a:lstStyle/>
        <a:p>
          <a:endParaRPr lang="en-US"/>
        </a:p>
      </dgm:t>
    </dgm:pt>
    <dgm:pt modelId="{F2BDDE9D-57A1-4A27-A853-6855392EA447}" type="pres">
      <dgm:prSet presAssocID="{F75AEDFA-BF36-4CA6-93D5-33062888B3C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A676CA-D763-47EC-850C-9D774FFBF59D}" type="pres">
      <dgm:prSet presAssocID="{F75AEDFA-BF36-4CA6-93D5-33062888B3CC}" presName="arrow" presStyleLbl="bgShp" presStyleIdx="0" presStyleCnt="1"/>
      <dgm:spPr/>
    </dgm:pt>
    <dgm:pt modelId="{41456BE1-D60C-4DBD-9718-93A4E8A420E6}" type="pres">
      <dgm:prSet presAssocID="{F75AEDFA-BF36-4CA6-93D5-33062888B3CC}" presName="points" presStyleCnt="0"/>
      <dgm:spPr/>
    </dgm:pt>
    <dgm:pt modelId="{C63D5187-B836-4E6A-BE9C-6FDB4F928050}" type="pres">
      <dgm:prSet presAssocID="{76D11009-FAFF-4FE6-A254-07EF07962F71}" presName="compositeA" presStyleCnt="0"/>
      <dgm:spPr/>
    </dgm:pt>
    <dgm:pt modelId="{5C1CA01C-1E5E-460C-A861-031D48FDD86D}" type="pres">
      <dgm:prSet presAssocID="{76D11009-FAFF-4FE6-A254-07EF07962F71}" presName="textA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0B9C55-A0CB-4334-AB4A-8C635A1A9355}" type="pres">
      <dgm:prSet presAssocID="{76D11009-FAFF-4FE6-A254-07EF07962F71}" presName="circleA" presStyleLbl="node1" presStyleIdx="0" presStyleCnt="1"/>
      <dgm:spPr/>
    </dgm:pt>
    <dgm:pt modelId="{24012D6E-57A8-4D95-8B01-1C57A49257CD}" type="pres">
      <dgm:prSet presAssocID="{76D11009-FAFF-4FE6-A254-07EF07962F71}" presName="spaceA" presStyleCnt="0"/>
      <dgm:spPr/>
    </dgm:pt>
  </dgm:ptLst>
  <dgm:cxnLst>
    <dgm:cxn modelId="{A1B59AB2-DC3A-4322-8716-3D130152DF4E}" type="presOf" srcId="{F75AEDFA-BF36-4CA6-93D5-33062888B3CC}" destId="{F2BDDE9D-57A1-4A27-A853-6855392EA447}" srcOrd="0" destOrd="0" presId="urn:microsoft.com/office/officeart/2005/8/layout/hProcess11"/>
    <dgm:cxn modelId="{7A6EE757-C0FD-409F-A39E-B1A847B5FB2E}" srcId="{F75AEDFA-BF36-4CA6-93D5-33062888B3CC}" destId="{76D11009-FAFF-4FE6-A254-07EF07962F71}" srcOrd="0" destOrd="0" parTransId="{61352DE0-011D-41B6-8B24-3E5D8621B55A}" sibTransId="{1D832918-9317-4378-8DE6-CD98D5410F75}"/>
    <dgm:cxn modelId="{6F7BF001-3094-479A-9AE7-8C2731E15748}" type="presOf" srcId="{76D11009-FAFF-4FE6-A254-07EF07962F71}" destId="{5C1CA01C-1E5E-460C-A861-031D48FDD86D}" srcOrd="0" destOrd="0" presId="urn:microsoft.com/office/officeart/2005/8/layout/hProcess11"/>
    <dgm:cxn modelId="{080B1225-7D95-4647-9B43-3D1716EA8BFC}" type="presParOf" srcId="{F2BDDE9D-57A1-4A27-A853-6855392EA447}" destId="{99A676CA-D763-47EC-850C-9D774FFBF59D}" srcOrd="0" destOrd="0" presId="urn:microsoft.com/office/officeart/2005/8/layout/hProcess11"/>
    <dgm:cxn modelId="{53BA4EA8-352E-48F9-A0EC-E9C213C053B7}" type="presParOf" srcId="{F2BDDE9D-57A1-4A27-A853-6855392EA447}" destId="{41456BE1-D60C-4DBD-9718-93A4E8A420E6}" srcOrd="1" destOrd="0" presId="urn:microsoft.com/office/officeart/2005/8/layout/hProcess11"/>
    <dgm:cxn modelId="{8DB6F06E-A03C-4914-981D-C95C98FE58A1}" type="presParOf" srcId="{41456BE1-D60C-4DBD-9718-93A4E8A420E6}" destId="{C63D5187-B836-4E6A-BE9C-6FDB4F928050}" srcOrd="0" destOrd="0" presId="urn:microsoft.com/office/officeart/2005/8/layout/hProcess11"/>
    <dgm:cxn modelId="{70BAA6E4-46C3-4E03-814F-090867138B49}" type="presParOf" srcId="{C63D5187-B836-4E6A-BE9C-6FDB4F928050}" destId="{5C1CA01C-1E5E-460C-A861-031D48FDD86D}" srcOrd="0" destOrd="0" presId="urn:microsoft.com/office/officeart/2005/8/layout/hProcess11"/>
    <dgm:cxn modelId="{ABAB802A-126B-464D-BF43-3D0321C03BDB}" type="presParOf" srcId="{C63D5187-B836-4E6A-BE9C-6FDB4F928050}" destId="{760B9C55-A0CB-4334-AB4A-8C635A1A9355}" srcOrd="1" destOrd="0" presId="urn:microsoft.com/office/officeart/2005/8/layout/hProcess11"/>
    <dgm:cxn modelId="{D08456DE-0B1D-4BCB-A729-0BF455F3EB7B}" type="presParOf" srcId="{C63D5187-B836-4E6A-BE9C-6FDB4F928050}" destId="{24012D6E-57A8-4D95-8B01-1C57A49257C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EA8F9-4266-4F54-A395-00B3E31E7561}">
      <dsp:nvSpPr>
        <dsp:cNvPr id="0" name=""/>
        <dsp:cNvSpPr/>
      </dsp:nvSpPr>
      <dsp:spPr>
        <a:xfrm rot="5400000">
          <a:off x="-262119" y="264687"/>
          <a:ext cx="1747464" cy="1223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-5400000">
        <a:off x="1" y="614181"/>
        <a:ext cx="1223225" cy="524239"/>
      </dsp:txXfrm>
    </dsp:sp>
    <dsp:sp modelId="{B1998495-9A1C-49FC-B9B3-B0C9E71BCE58}">
      <dsp:nvSpPr>
        <dsp:cNvPr id="0" name=""/>
        <dsp:cNvSpPr/>
      </dsp:nvSpPr>
      <dsp:spPr>
        <a:xfrm rot="5400000">
          <a:off x="4861590" y="-3635797"/>
          <a:ext cx="1135852" cy="8412582"/>
        </a:xfrm>
        <a:prstGeom prst="round2SameRect">
          <a:avLst/>
        </a:prstGeom>
        <a:solidFill>
          <a:srgbClr val="822433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New Location in Engineering and Aviation Sciences Complex, Suite 3046</a:t>
          </a:r>
          <a:endParaRPr lang="en-US" sz="2800" kern="1200" dirty="0"/>
        </a:p>
      </dsp:txBody>
      <dsp:txXfrm rot="-5400000">
        <a:off x="1223225" y="58016"/>
        <a:ext cx="8357134" cy="1024956"/>
      </dsp:txXfrm>
    </dsp:sp>
    <dsp:sp modelId="{F201D328-2112-443E-B8CC-4807C1D7761D}">
      <dsp:nvSpPr>
        <dsp:cNvPr id="0" name=""/>
        <dsp:cNvSpPr/>
      </dsp:nvSpPr>
      <dsp:spPr>
        <a:xfrm rot="5400000">
          <a:off x="-221777" y="1860009"/>
          <a:ext cx="1747464" cy="1223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i="0" kern="1200" dirty="0" smtClean="0"/>
            <a:t>. </a:t>
          </a:r>
          <a:endParaRPr lang="en-US" sz="3400" kern="1200" dirty="0"/>
        </a:p>
      </dsp:txBody>
      <dsp:txXfrm rot="-5400000">
        <a:off x="40343" y="2209503"/>
        <a:ext cx="1223225" cy="524239"/>
      </dsp:txXfrm>
    </dsp:sp>
    <dsp:sp modelId="{C84C9A27-E44C-477A-841A-FDBA9AE7B6A7}">
      <dsp:nvSpPr>
        <dsp:cNvPr id="0" name=""/>
        <dsp:cNvSpPr/>
      </dsp:nvSpPr>
      <dsp:spPr>
        <a:xfrm rot="5400000">
          <a:off x="4861590" y="-2080842"/>
          <a:ext cx="1135852" cy="8412582"/>
        </a:xfrm>
        <a:prstGeom prst="round2SameRect">
          <a:avLst/>
        </a:prstGeom>
        <a:solidFill>
          <a:srgbClr val="822433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Grant/Contract Policy and Procedure Development and Updates </a:t>
          </a:r>
          <a:endParaRPr lang="en-US" sz="2800" kern="1200" dirty="0"/>
        </a:p>
      </dsp:txBody>
      <dsp:txXfrm rot="-5400000">
        <a:off x="1223225" y="1612971"/>
        <a:ext cx="8357134" cy="1024956"/>
      </dsp:txXfrm>
    </dsp:sp>
    <dsp:sp modelId="{A3003DF7-E6A6-4DE2-9B73-9ECB51C2B136}">
      <dsp:nvSpPr>
        <dsp:cNvPr id="0" name=""/>
        <dsp:cNvSpPr/>
      </dsp:nvSpPr>
      <dsp:spPr>
        <a:xfrm rot="5400000">
          <a:off x="-262119" y="3374597"/>
          <a:ext cx="1747464" cy="1223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-5400000">
        <a:off x="1" y="3724091"/>
        <a:ext cx="1223225" cy="524239"/>
      </dsp:txXfrm>
    </dsp:sp>
    <dsp:sp modelId="{091324CD-6768-4722-A2F3-B07D8E9923A1}">
      <dsp:nvSpPr>
        <dsp:cNvPr id="0" name=""/>
        <dsp:cNvSpPr/>
      </dsp:nvSpPr>
      <dsp:spPr>
        <a:xfrm rot="5400000">
          <a:off x="4861590" y="-525887"/>
          <a:ext cx="1135852" cy="8412582"/>
        </a:xfrm>
        <a:prstGeom prst="round2SameRect">
          <a:avLst/>
        </a:prstGeom>
        <a:solidFill>
          <a:srgbClr val="822433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Memorandums of Understanding Processing </a:t>
          </a:r>
          <a:endParaRPr lang="en-US" sz="2800" kern="1200" dirty="0"/>
        </a:p>
      </dsp:txBody>
      <dsp:txXfrm rot="-5400000">
        <a:off x="1223225" y="3167926"/>
        <a:ext cx="8357134" cy="10249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EA8F9-4266-4F54-A395-00B3E31E7561}">
      <dsp:nvSpPr>
        <dsp:cNvPr id="0" name=""/>
        <dsp:cNvSpPr/>
      </dsp:nvSpPr>
      <dsp:spPr>
        <a:xfrm rot="5400000">
          <a:off x="-198726" y="199221"/>
          <a:ext cx="1324844" cy="927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kern="1200" dirty="0" smtClean="0"/>
            <a:t>) </a:t>
          </a:r>
          <a:endParaRPr lang="en-US" sz="2600" kern="1200" dirty="0"/>
        </a:p>
      </dsp:txBody>
      <dsp:txXfrm rot="-5400000">
        <a:off x="1" y="464191"/>
        <a:ext cx="927391" cy="397453"/>
      </dsp:txXfrm>
    </dsp:sp>
    <dsp:sp modelId="{B1998495-9A1C-49FC-B9B3-B0C9E71BCE58}">
      <dsp:nvSpPr>
        <dsp:cNvPr id="0" name=""/>
        <dsp:cNvSpPr/>
      </dsp:nvSpPr>
      <dsp:spPr>
        <a:xfrm rot="5400000">
          <a:off x="4851025" y="-3923139"/>
          <a:ext cx="861148" cy="8708416"/>
        </a:xfrm>
        <a:prstGeom prst="round2SameRect">
          <a:avLst/>
        </a:prstGeom>
        <a:solidFill>
          <a:srgbClr val="822433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Training and Development </a:t>
          </a:r>
          <a:endParaRPr lang="en-US" sz="2800" kern="1200" dirty="0"/>
        </a:p>
      </dsp:txBody>
      <dsp:txXfrm rot="-5400000">
        <a:off x="927391" y="42533"/>
        <a:ext cx="8666378" cy="777072"/>
      </dsp:txXfrm>
    </dsp:sp>
    <dsp:sp modelId="{6D62567E-9BDC-4194-94DF-5406F92B8185}">
      <dsp:nvSpPr>
        <dsp:cNvPr id="0" name=""/>
        <dsp:cNvSpPr/>
      </dsp:nvSpPr>
      <dsp:spPr>
        <a:xfrm rot="5400000">
          <a:off x="-198726" y="1378113"/>
          <a:ext cx="1324844" cy="927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-5400000">
        <a:off x="1" y="1643083"/>
        <a:ext cx="927391" cy="397453"/>
      </dsp:txXfrm>
    </dsp:sp>
    <dsp:sp modelId="{C09A632C-A612-46C6-85C2-94FCB1451B1B}">
      <dsp:nvSpPr>
        <dsp:cNvPr id="0" name=""/>
        <dsp:cNvSpPr/>
      </dsp:nvSpPr>
      <dsp:spPr>
        <a:xfrm rot="5400000">
          <a:off x="4851025" y="-2744246"/>
          <a:ext cx="861148" cy="8708416"/>
        </a:xfrm>
        <a:prstGeom prst="round2SameRect">
          <a:avLst/>
        </a:prstGeom>
        <a:solidFill>
          <a:srgbClr val="822433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Website Updates</a:t>
          </a:r>
          <a:endParaRPr lang="en-US" sz="2800" kern="1200" dirty="0"/>
        </a:p>
      </dsp:txBody>
      <dsp:txXfrm rot="-5400000">
        <a:off x="927391" y="1221426"/>
        <a:ext cx="8666378" cy="777072"/>
      </dsp:txXfrm>
    </dsp:sp>
    <dsp:sp modelId="{F201D328-2112-443E-B8CC-4807C1D7761D}">
      <dsp:nvSpPr>
        <dsp:cNvPr id="0" name=""/>
        <dsp:cNvSpPr/>
      </dsp:nvSpPr>
      <dsp:spPr>
        <a:xfrm rot="5400000">
          <a:off x="-198726" y="2557006"/>
          <a:ext cx="1324844" cy="927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kern="1200" dirty="0" smtClean="0"/>
            <a:t>. </a:t>
          </a:r>
          <a:endParaRPr lang="en-US" sz="2600" kern="1200" dirty="0"/>
        </a:p>
      </dsp:txBody>
      <dsp:txXfrm rot="-5400000">
        <a:off x="1" y="2821976"/>
        <a:ext cx="927391" cy="397453"/>
      </dsp:txXfrm>
    </dsp:sp>
    <dsp:sp modelId="{C84C9A27-E44C-477A-841A-FDBA9AE7B6A7}">
      <dsp:nvSpPr>
        <dsp:cNvPr id="0" name=""/>
        <dsp:cNvSpPr/>
      </dsp:nvSpPr>
      <dsp:spPr>
        <a:xfrm rot="5400000">
          <a:off x="4851025" y="-1565354"/>
          <a:ext cx="861148" cy="8708416"/>
        </a:xfrm>
        <a:prstGeom prst="round2SameRect">
          <a:avLst/>
        </a:prstGeom>
        <a:solidFill>
          <a:srgbClr val="822433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Personnel Changes and Additions</a:t>
          </a:r>
          <a:endParaRPr lang="en-US" sz="2800" kern="1200" dirty="0"/>
        </a:p>
      </dsp:txBody>
      <dsp:txXfrm rot="-5400000">
        <a:off x="927391" y="2400318"/>
        <a:ext cx="8666378" cy="777072"/>
      </dsp:txXfrm>
    </dsp:sp>
    <dsp:sp modelId="{A3003DF7-E6A6-4DE2-9B73-9ECB51C2B136}">
      <dsp:nvSpPr>
        <dsp:cNvPr id="0" name=""/>
        <dsp:cNvSpPr/>
      </dsp:nvSpPr>
      <dsp:spPr>
        <a:xfrm rot="5400000">
          <a:off x="-198726" y="3735898"/>
          <a:ext cx="1324844" cy="927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 rot="-5400000">
        <a:off x="1" y="4000868"/>
        <a:ext cx="927391" cy="397453"/>
      </dsp:txXfrm>
    </dsp:sp>
    <dsp:sp modelId="{091324CD-6768-4722-A2F3-B07D8E9923A1}">
      <dsp:nvSpPr>
        <dsp:cNvPr id="0" name=""/>
        <dsp:cNvSpPr/>
      </dsp:nvSpPr>
      <dsp:spPr>
        <a:xfrm rot="5400000">
          <a:off x="4851025" y="-386462"/>
          <a:ext cx="861148" cy="8708416"/>
        </a:xfrm>
        <a:prstGeom prst="round2SameRect">
          <a:avLst/>
        </a:prstGeom>
        <a:solidFill>
          <a:srgbClr val="822433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Indirect Cost Recovery </a:t>
          </a:r>
          <a:endParaRPr lang="en-US" sz="2800" kern="1200" dirty="0"/>
        </a:p>
      </dsp:txBody>
      <dsp:txXfrm rot="-5400000">
        <a:off x="927391" y="3579210"/>
        <a:ext cx="8666378" cy="7770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F4B574-935D-4532-9788-6096EF239A48}">
      <dsp:nvSpPr>
        <dsp:cNvPr id="0" name=""/>
        <dsp:cNvSpPr/>
      </dsp:nvSpPr>
      <dsp:spPr>
        <a:xfrm>
          <a:off x="4133045" y="2164926"/>
          <a:ext cx="171079" cy="749491"/>
        </a:xfrm>
        <a:custGeom>
          <a:avLst/>
          <a:gdLst/>
          <a:ahLst/>
          <a:cxnLst/>
          <a:rect l="0" t="0" r="0" b="0"/>
          <a:pathLst>
            <a:path>
              <a:moveTo>
                <a:pt x="171079" y="0"/>
              </a:moveTo>
              <a:lnTo>
                <a:pt x="171079" y="749491"/>
              </a:lnTo>
              <a:lnTo>
                <a:pt x="0" y="74949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C1CD1-B805-48BF-80D5-B0FDC3DD0383}">
      <dsp:nvSpPr>
        <dsp:cNvPr id="0" name=""/>
        <dsp:cNvSpPr/>
      </dsp:nvSpPr>
      <dsp:spPr>
        <a:xfrm>
          <a:off x="6028526" y="1012477"/>
          <a:ext cx="107144" cy="745117"/>
        </a:xfrm>
        <a:custGeom>
          <a:avLst/>
          <a:gdLst/>
          <a:ahLst/>
          <a:cxnLst/>
          <a:rect l="0" t="0" r="0" b="0"/>
          <a:pathLst>
            <a:path>
              <a:moveTo>
                <a:pt x="107144" y="0"/>
              </a:moveTo>
              <a:lnTo>
                <a:pt x="107144" y="745117"/>
              </a:lnTo>
              <a:lnTo>
                <a:pt x="0" y="7451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46186-138B-4AF0-ABB4-CAA3AD8EA9AA}">
      <dsp:nvSpPr>
        <dsp:cNvPr id="0" name=""/>
        <dsp:cNvSpPr/>
      </dsp:nvSpPr>
      <dsp:spPr>
        <a:xfrm>
          <a:off x="6135671" y="1012477"/>
          <a:ext cx="2128947" cy="2651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0353"/>
              </a:lnTo>
              <a:lnTo>
                <a:pt x="2128947" y="2480353"/>
              </a:lnTo>
              <a:lnTo>
                <a:pt x="2128947" y="26514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36EEE-FC1B-454A-AB90-E539D3A32A8D}">
      <dsp:nvSpPr>
        <dsp:cNvPr id="0" name=""/>
        <dsp:cNvSpPr/>
      </dsp:nvSpPr>
      <dsp:spPr>
        <a:xfrm>
          <a:off x="4555995" y="1012477"/>
          <a:ext cx="1579676" cy="2651433"/>
        </a:xfrm>
        <a:custGeom>
          <a:avLst/>
          <a:gdLst/>
          <a:ahLst/>
          <a:cxnLst/>
          <a:rect l="0" t="0" r="0" b="0"/>
          <a:pathLst>
            <a:path>
              <a:moveTo>
                <a:pt x="1579676" y="0"/>
              </a:moveTo>
              <a:lnTo>
                <a:pt x="1579676" y="2480353"/>
              </a:lnTo>
              <a:lnTo>
                <a:pt x="0" y="2480353"/>
              </a:lnTo>
              <a:lnTo>
                <a:pt x="0" y="26514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6AECD-E8D2-4047-A6D3-00EE5467DF1A}">
      <dsp:nvSpPr>
        <dsp:cNvPr id="0" name=""/>
        <dsp:cNvSpPr/>
      </dsp:nvSpPr>
      <dsp:spPr>
        <a:xfrm>
          <a:off x="4099660" y="197812"/>
          <a:ext cx="4072021" cy="814665"/>
        </a:xfrm>
        <a:prstGeom prst="rect">
          <a:avLst/>
        </a:prstGeom>
        <a:solidFill>
          <a:srgbClr val="82243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Dean for School of Graduate Studies and Research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</a:t>
          </a:r>
          <a:r>
            <a:rPr lang="en-US" sz="1600" kern="1200" dirty="0" err="1" smtClean="0"/>
            <a:t>LaKeisha</a:t>
          </a:r>
          <a:r>
            <a:rPr lang="en-US" sz="1600" kern="1200" dirty="0" smtClean="0"/>
            <a:t> Harris)</a:t>
          </a:r>
          <a:endParaRPr lang="en-US" sz="1600" kern="1200" dirty="0"/>
        </a:p>
      </dsp:txBody>
      <dsp:txXfrm>
        <a:off x="4099660" y="197812"/>
        <a:ext cx="4072021" cy="814665"/>
      </dsp:txXfrm>
    </dsp:sp>
    <dsp:sp modelId="{5FB005E6-C1B8-47E8-B258-EC13CD7DF656}">
      <dsp:nvSpPr>
        <dsp:cNvPr id="0" name=""/>
        <dsp:cNvSpPr/>
      </dsp:nvSpPr>
      <dsp:spPr>
        <a:xfrm>
          <a:off x="2662062" y="3663910"/>
          <a:ext cx="3787866" cy="814665"/>
        </a:xfrm>
        <a:prstGeom prst="rect">
          <a:avLst/>
        </a:prstGeom>
        <a:solidFill>
          <a:srgbClr val="82243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Compliance Specialist/Post-Awards Specialist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(To be filled)</a:t>
          </a:r>
          <a:endParaRPr lang="en-US" sz="1600" kern="1200" dirty="0"/>
        </a:p>
      </dsp:txBody>
      <dsp:txXfrm>
        <a:off x="2662062" y="3663910"/>
        <a:ext cx="3787866" cy="814665"/>
      </dsp:txXfrm>
    </dsp:sp>
    <dsp:sp modelId="{88199BB4-3625-4C41-8406-E390AF6C402C}">
      <dsp:nvSpPr>
        <dsp:cNvPr id="0" name=""/>
        <dsp:cNvSpPr/>
      </dsp:nvSpPr>
      <dsp:spPr>
        <a:xfrm>
          <a:off x="6792087" y="3663910"/>
          <a:ext cx="2945062" cy="814665"/>
        </a:xfrm>
        <a:prstGeom prst="rect">
          <a:avLst/>
        </a:prstGeom>
        <a:solidFill>
          <a:srgbClr val="82243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Facilities Security Officer </a:t>
          </a:r>
        </a:p>
      </dsp:txBody>
      <dsp:txXfrm>
        <a:off x="6792087" y="3663910"/>
        <a:ext cx="2945062" cy="814665"/>
      </dsp:txXfrm>
    </dsp:sp>
    <dsp:sp modelId="{2FD181CE-D390-4876-ADAF-2D050839FBD1}">
      <dsp:nvSpPr>
        <dsp:cNvPr id="0" name=""/>
        <dsp:cNvSpPr/>
      </dsp:nvSpPr>
      <dsp:spPr>
        <a:xfrm>
          <a:off x="2579723" y="1350261"/>
          <a:ext cx="3448802" cy="814665"/>
        </a:xfrm>
        <a:prstGeom prst="rect">
          <a:avLst/>
        </a:prstGeom>
        <a:solidFill>
          <a:srgbClr val="82243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Director of Research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(Joe </a:t>
          </a:r>
          <a:r>
            <a:rPr lang="en-US" sz="1600" kern="1200" dirty="0" err="1" smtClean="0"/>
            <a:t>Pitula</a:t>
          </a:r>
          <a:r>
            <a:rPr lang="en-US" sz="1600" kern="1200" dirty="0" smtClean="0"/>
            <a:t>) </a:t>
          </a:r>
          <a:endParaRPr lang="en-US" sz="1600" kern="1200" dirty="0"/>
        </a:p>
      </dsp:txBody>
      <dsp:txXfrm>
        <a:off x="2579723" y="1350261"/>
        <a:ext cx="3448802" cy="814665"/>
      </dsp:txXfrm>
    </dsp:sp>
    <dsp:sp modelId="{471E2B20-6F65-46F4-9015-562C4080651E}">
      <dsp:nvSpPr>
        <dsp:cNvPr id="0" name=""/>
        <dsp:cNvSpPr/>
      </dsp:nvSpPr>
      <dsp:spPr>
        <a:xfrm>
          <a:off x="5529" y="2507086"/>
          <a:ext cx="4127516" cy="814665"/>
        </a:xfrm>
        <a:prstGeom prst="rect">
          <a:avLst/>
        </a:prstGeom>
        <a:solidFill>
          <a:srgbClr val="82243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Grants/Contracts Associate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(Josh Shockley)</a:t>
          </a:r>
          <a:endParaRPr lang="en-US" sz="1600" kern="1200" dirty="0"/>
        </a:p>
      </dsp:txBody>
      <dsp:txXfrm>
        <a:off x="5529" y="2507086"/>
        <a:ext cx="4127516" cy="8146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4DC44-F793-4423-B5F6-CD5FB677EADB}">
      <dsp:nvSpPr>
        <dsp:cNvPr id="0" name=""/>
        <dsp:cNvSpPr/>
      </dsp:nvSpPr>
      <dsp:spPr>
        <a:xfrm>
          <a:off x="845464" y="0"/>
          <a:ext cx="9581935" cy="476024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AA97F-0205-4D4D-8378-6EB433E50093}">
      <dsp:nvSpPr>
        <dsp:cNvPr id="0" name=""/>
        <dsp:cNvSpPr/>
      </dsp:nvSpPr>
      <dsp:spPr>
        <a:xfrm>
          <a:off x="0" y="0"/>
          <a:ext cx="2577017" cy="4760247"/>
        </a:xfrm>
        <a:prstGeom prst="roundRect">
          <a:avLst/>
        </a:prstGeom>
        <a:solidFill>
          <a:srgbClr val="82243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/>
            <a:t>As of July 1, all researchers with funded projects will receive  a percentage of indirect costs </a:t>
          </a:r>
          <a:endParaRPr lang="en-US" sz="2400" kern="1200" dirty="0"/>
        </a:p>
      </dsp:txBody>
      <dsp:txXfrm>
        <a:off x="125800" y="125800"/>
        <a:ext cx="2325417" cy="4508647"/>
      </dsp:txXfrm>
    </dsp:sp>
    <dsp:sp modelId="{F78D6527-BA41-4B95-8E45-E1F1AD6AE88E}">
      <dsp:nvSpPr>
        <dsp:cNvPr id="0" name=""/>
        <dsp:cNvSpPr/>
      </dsp:nvSpPr>
      <dsp:spPr>
        <a:xfrm>
          <a:off x="2686300" y="1428074"/>
          <a:ext cx="2912148" cy="1904098"/>
        </a:xfrm>
        <a:prstGeom prst="roundRect">
          <a:avLst/>
        </a:prstGeom>
        <a:solidFill>
          <a:srgbClr val="82243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smtClean="0"/>
            <a:t>85% of indirect costs incurred  will be allocated to Facilities and Administration in the following way: 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i="0" kern="1200" dirty="0" smtClean="0"/>
            <a:t>65% to the University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i="0" kern="1200" dirty="0" smtClean="0"/>
            <a:t>20% to the Office of Research </a:t>
          </a:r>
          <a:endParaRPr lang="en-US" sz="1400" kern="1200" dirty="0"/>
        </a:p>
      </dsp:txBody>
      <dsp:txXfrm>
        <a:off x="2779250" y="1521024"/>
        <a:ext cx="2726248" cy="1718198"/>
      </dsp:txXfrm>
    </dsp:sp>
    <dsp:sp modelId="{73F1B162-B875-43B5-9DC7-24FDFFCEC5A8}">
      <dsp:nvSpPr>
        <dsp:cNvPr id="0" name=""/>
        <dsp:cNvSpPr/>
      </dsp:nvSpPr>
      <dsp:spPr>
        <a:xfrm>
          <a:off x="5705233" y="1428074"/>
          <a:ext cx="1777782" cy="1904098"/>
        </a:xfrm>
        <a:prstGeom prst="roundRect">
          <a:avLst/>
        </a:prstGeom>
        <a:solidFill>
          <a:srgbClr val="82243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5% to school generating the award</a:t>
          </a:r>
          <a:endParaRPr lang="en-US" sz="1800" kern="1200" dirty="0"/>
        </a:p>
      </dsp:txBody>
      <dsp:txXfrm>
        <a:off x="5792017" y="1514858"/>
        <a:ext cx="1604214" cy="1730530"/>
      </dsp:txXfrm>
    </dsp:sp>
    <dsp:sp modelId="{C34FE240-C22C-4B4E-9536-A3C9CA5E993F}">
      <dsp:nvSpPr>
        <dsp:cNvPr id="0" name=""/>
        <dsp:cNvSpPr/>
      </dsp:nvSpPr>
      <dsp:spPr>
        <a:xfrm>
          <a:off x="7589799" y="1428074"/>
          <a:ext cx="1711063" cy="1904098"/>
        </a:xfrm>
        <a:prstGeom prst="roundRect">
          <a:avLst/>
        </a:prstGeom>
        <a:solidFill>
          <a:srgbClr val="82243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5% to department generating the award</a:t>
          </a:r>
          <a:endParaRPr lang="en-US" sz="1800" kern="1200" dirty="0"/>
        </a:p>
      </dsp:txBody>
      <dsp:txXfrm>
        <a:off x="7673326" y="1511601"/>
        <a:ext cx="1544009" cy="1737044"/>
      </dsp:txXfrm>
    </dsp:sp>
    <dsp:sp modelId="{5861AA06-1403-41F0-B5A4-1E3F5B0796AC}">
      <dsp:nvSpPr>
        <dsp:cNvPr id="0" name=""/>
        <dsp:cNvSpPr/>
      </dsp:nvSpPr>
      <dsp:spPr>
        <a:xfrm>
          <a:off x="9407647" y="1428074"/>
          <a:ext cx="1862718" cy="1904098"/>
        </a:xfrm>
        <a:prstGeom prst="roundRect">
          <a:avLst/>
        </a:prstGeom>
        <a:solidFill>
          <a:srgbClr val="82243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5% to  the  principal investigator</a:t>
          </a:r>
          <a:endParaRPr lang="en-US" sz="1800" kern="1200" dirty="0"/>
        </a:p>
      </dsp:txBody>
      <dsp:txXfrm>
        <a:off x="9498577" y="1519004"/>
        <a:ext cx="1680858" cy="17222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676CA-D763-47EC-850C-9D774FFBF59D}">
      <dsp:nvSpPr>
        <dsp:cNvPr id="0" name=""/>
        <dsp:cNvSpPr/>
      </dsp:nvSpPr>
      <dsp:spPr>
        <a:xfrm>
          <a:off x="0" y="1258728"/>
          <a:ext cx="4396339" cy="167830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CA01C-1E5E-460C-A861-031D48FDD86D}">
      <dsp:nvSpPr>
        <dsp:cNvPr id="0" name=""/>
        <dsp:cNvSpPr/>
      </dsp:nvSpPr>
      <dsp:spPr>
        <a:xfrm>
          <a:off x="0" y="0"/>
          <a:ext cx="3956705" cy="167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smtClean="0"/>
            <a:t>Researchers who have proposals funded as of February 1, 2021 will also receive IDC recovery	</a:t>
          </a:r>
          <a:endParaRPr lang="en-US" sz="2300" kern="1200"/>
        </a:p>
      </dsp:txBody>
      <dsp:txXfrm>
        <a:off x="0" y="0"/>
        <a:ext cx="3956705" cy="1678305"/>
      </dsp:txXfrm>
    </dsp:sp>
    <dsp:sp modelId="{760B9C55-A0CB-4334-AB4A-8C635A1A9355}">
      <dsp:nvSpPr>
        <dsp:cNvPr id="0" name=""/>
        <dsp:cNvSpPr/>
      </dsp:nvSpPr>
      <dsp:spPr>
        <a:xfrm>
          <a:off x="1768564" y="1888093"/>
          <a:ext cx="419576" cy="419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02299" cy="351737"/>
          </a:xfrm>
          <a:prstGeom prst="rect">
            <a:avLst/>
          </a:prstGeom>
        </p:spPr>
        <p:txBody>
          <a:bodyPr vert="horz" lIns="93186" tIns="46593" rIns="93186" bIns="465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41" y="1"/>
            <a:ext cx="4002299" cy="351737"/>
          </a:xfrm>
          <a:prstGeom prst="rect">
            <a:avLst/>
          </a:prstGeom>
        </p:spPr>
        <p:txBody>
          <a:bodyPr vert="horz" lIns="93186" tIns="46593" rIns="93186" bIns="46593" rtlCol="0"/>
          <a:lstStyle>
            <a:lvl1pPr algn="r">
              <a:defRPr sz="1200"/>
            </a:lvl1pPr>
          </a:lstStyle>
          <a:p>
            <a:fld id="{35EA6D5E-0FCC-47DD-A04F-EE2CEE1C4A9A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665"/>
            <a:ext cx="4002299" cy="351736"/>
          </a:xfrm>
          <a:prstGeom prst="rect">
            <a:avLst/>
          </a:prstGeom>
        </p:spPr>
        <p:txBody>
          <a:bodyPr vert="horz" lIns="93186" tIns="46593" rIns="93186" bIns="465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41" y="6658665"/>
            <a:ext cx="4002299" cy="351736"/>
          </a:xfrm>
          <a:prstGeom prst="rect">
            <a:avLst/>
          </a:prstGeom>
        </p:spPr>
        <p:txBody>
          <a:bodyPr vert="horz" lIns="93186" tIns="46593" rIns="93186" bIns="46593" rtlCol="0" anchor="b"/>
          <a:lstStyle>
            <a:lvl1pPr algn="r">
              <a:defRPr sz="1200"/>
            </a:lvl1pPr>
          </a:lstStyle>
          <a:p>
            <a:fld id="{3FA50C97-7519-4614-9B2F-F8AFAE066C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39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088" cy="350681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401" y="0"/>
            <a:ext cx="4002088" cy="350681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r">
              <a:defRPr sz="1200"/>
            </a:lvl1pPr>
          </a:lstStyle>
          <a:p>
            <a:fld id="{640CAAAA-6ACA-472D-A91C-7FD7A436FB75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3013" y="874713"/>
            <a:ext cx="4210050" cy="2368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3" rIns="92126" bIns="4606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6" y="3373895"/>
            <a:ext cx="7388225" cy="2760605"/>
          </a:xfrm>
          <a:prstGeom prst="rect">
            <a:avLst/>
          </a:prstGeom>
        </p:spPr>
        <p:txBody>
          <a:bodyPr vert="horz" lIns="92126" tIns="46063" rIns="92126" bIns="4606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9721"/>
            <a:ext cx="4002088" cy="350680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401" y="6659721"/>
            <a:ext cx="4002088" cy="350680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r">
              <a:defRPr sz="1200"/>
            </a:lvl1pPr>
          </a:lstStyle>
          <a:p>
            <a:fld id="{23FAF956-42AB-4F75-9141-2D4F4E6D07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1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F956-42AB-4F75-9141-2D4F4E6D078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24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F956-42AB-4F75-9141-2D4F4E6D078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08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F956-42AB-4F75-9141-2D4F4E6D078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94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F956-42AB-4F75-9141-2D4F4E6D078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09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F956-42AB-4F75-9141-2D4F4E6D078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31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F956-42AB-4F75-9141-2D4F4E6D078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56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F956-42AB-4F75-9141-2D4F4E6D078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48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F956-42AB-4F75-9141-2D4F4E6D078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15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7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3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1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3059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92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3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88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90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7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2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0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6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8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4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4C89A50-0280-4DDA-8480-DC2C9D23C65F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5D8E7-6C0F-45E4-852D-49106AB4C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447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0583"/>
            <a:ext cx="12192000" cy="6858000"/>
          </a:xfrm>
          <a:prstGeom prst="rect">
            <a:avLst/>
          </a:prstGeom>
          <a:solidFill>
            <a:schemeClr val="tx2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430118" y="974686"/>
            <a:ext cx="3436749" cy="3441664"/>
          </a:xfrm>
          <a:prstGeom prst="ellipse">
            <a:avLst/>
          </a:prstGeom>
          <a:solidFill>
            <a:srgbClr val="822433">
              <a:alpha val="85000"/>
            </a:srgbClr>
          </a:solidFill>
          <a:ln w="76200">
            <a:solidFill>
              <a:srgbClr val="8224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0424160" y="0"/>
            <a:ext cx="685800" cy="1133856"/>
          </a:xfrm>
          <a:prstGeom prst="rect">
            <a:avLst/>
          </a:prstGeom>
          <a:solidFill>
            <a:srgbClr val="822433"/>
          </a:solidFill>
          <a:ln>
            <a:solidFill>
              <a:srgbClr val="8224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592" y="1952860"/>
            <a:ext cx="2535799" cy="14046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566920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School of Graduate Studies and Research </a:t>
            </a:r>
          </a:p>
          <a:p>
            <a:pPr algn="ctr"/>
            <a:r>
              <a:rPr lang="en-US" sz="2800" b="1" dirty="0" smtClean="0"/>
              <a:t>Faculty Assembly Presentation </a:t>
            </a:r>
          </a:p>
          <a:p>
            <a:pPr algn="ctr"/>
            <a:r>
              <a:rPr lang="en-US" dirty="0" smtClean="0"/>
              <a:t>Dr. LaKeisha Harris, Dean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  <a:p>
            <a:pPr algn="ctr"/>
            <a:r>
              <a:rPr lang="en-US" dirty="0" smtClean="0"/>
              <a:t>February 9, 2021</a:t>
            </a:r>
          </a:p>
        </p:txBody>
      </p:sp>
    </p:spTree>
    <p:extLst>
      <p:ext uri="{BB962C8B-B14F-4D97-AF65-F5344CB8AC3E}">
        <p14:creationId xmlns:p14="http://schemas.microsoft.com/office/powerpoint/2010/main" val="165170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bg1">
                <a:lumMod val="85000"/>
                <a:lumOff val="15000"/>
              </a:schemeClr>
            </a:gs>
            <a:gs pos="83000">
              <a:schemeClr val="bg1">
                <a:lumMod val="65000"/>
                <a:lumOff val="35000"/>
              </a:schemeClr>
            </a:gs>
            <a:gs pos="100000">
              <a:schemeClr val="tx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72" y="-388663"/>
            <a:ext cx="12192000" cy="6890886"/>
          </a:xfrm>
          <a:prstGeom prst="rect">
            <a:avLst/>
          </a:prstGeom>
          <a:solidFill>
            <a:schemeClr val="tx2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3304" y="0"/>
            <a:ext cx="704088" cy="1170432"/>
          </a:xfrm>
          <a:prstGeom prst="rect">
            <a:avLst/>
          </a:prstGeom>
          <a:solidFill>
            <a:srgbClr val="822433"/>
          </a:solidFill>
          <a:ln>
            <a:solidFill>
              <a:srgbClr val="8224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17629" y="467006"/>
            <a:ext cx="9404723" cy="1400530"/>
          </a:xfrm>
        </p:spPr>
        <p:txBody>
          <a:bodyPr/>
          <a:lstStyle/>
          <a:p>
            <a:pPr algn="ctr"/>
            <a:r>
              <a:rPr lang="en-US" b="1" dirty="0" smtClean="0"/>
              <a:t>Vision for the Office of Research 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03312" y="2052918"/>
            <a:ext cx="9635808" cy="4195481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The Office of Research at the University of Maryland Eastern Shore </a:t>
            </a:r>
            <a:r>
              <a:rPr lang="en-US" dirty="0" smtClean="0"/>
              <a:t>is committed to discovery and excellence in scholarship, research, and creative activity of faculty and students by creating a culture of timely support, efficient and effective administration of services, and professional development.  </a:t>
            </a:r>
            <a:r>
              <a:rPr lang="en-US" dirty="0"/>
              <a:t> </a:t>
            </a:r>
            <a:endParaRPr lang="en-US" dirty="0" smtClean="0"/>
          </a:p>
          <a:p>
            <a:endParaRPr lang="en-US" sz="2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304" y="5496383"/>
            <a:ext cx="1485672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72" y="-388663"/>
            <a:ext cx="12192000" cy="6890886"/>
          </a:xfrm>
          <a:prstGeom prst="rect">
            <a:avLst/>
          </a:prstGeom>
          <a:solidFill>
            <a:schemeClr val="tx2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3304" y="0"/>
            <a:ext cx="704088" cy="1170432"/>
          </a:xfrm>
          <a:prstGeom prst="rect">
            <a:avLst/>
          </a:prstGeom>
          <a:solidFill>
            <a:srgbClr val="822433"/>
          </a:solidFill>
          <a:ln>
            <a:solidFill>
              <a:srgbClr val="8224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91281" cy="1400530"/>
          </a:xfrm>
        </p:spPr>
        <p:txBody>
          <a:bodyPr/>
          <a:lstStyle/>
          <a:p>
            <a:pPr algn="ctr"/>
            <a:r>
              <a:rPr lang="en-US" b="1" dirty="0" smtClean="0"/>
              <a:t>Restructuring Priorities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418783"/>
              </p:ext>
            </p:extLst>
          </p:nvPr>
        </p:nvGraphicFramePr>
        <p:xfrm>
          <a:off x="1103312" y="1385888"/>
          <a:ext cx="9635808" cy="4862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304" y="5496383"/>
            <a:ext cx="1485672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6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72" y="-388663"/>
            <a:ext cx="12192000" cy="6890886"/>
          </a:xfrm>
          <a:prstGeom prst="rect">
            <a:avLst/>
          </a:prstGeom>
          <a:solidFill>
            <a:schemeClr val="tx2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3304" y="0"/>
            <a:ext cx="704088" cy="1170432"/>
          </a:xfrm>
          <a:prstGeom prst="rect">
            <a:avLst/>
          </a:prstGeom>
          <a:solidFill>
            <a:srgbClr val="822433"/>
          </a:solidFill>
          <a:ln>
            <a:solidFill>
              <a:srgbClr val="8224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91281" cy="1400530"/>
          </a:xfrm>
        </p:spPr>
        <p:txBody>
          <a:bodyPr/>
          <a:lstStyle/>
          <a:p>
            <a:pPr algn="ctr"/>
            <a:r>
              <a:rPr lang="en-US" b="1" dirty="0" smtClean="0"/>
              <a:t>Restructuring Priorities, cont. 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204511"/>
              </p:ext>
            </p:extLst>
          </p:nvPr>
        </p:nvGraphicFramePr>
        <p:xfrm>
          <a:off x="1103312" y="1385888"/>
          <a:ext cx="9635808" cy="4862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304" y="5496383"/>
            <a:ext cx="1485672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5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bg1">
                <a:lumMod val="85000"/>
                <a:lumOff val="15000"/>
              </a:schemeClr>
            </a:gs>
            <a:gs pos="83000">
              <a:schemeClr val="bg1">
                <a:lumMod val="65000"/>
                <a:lumOff val="35000"/>
              </a:schemeClr>
            </a:gs>
            <a:gs pos="100000">
              <a:schemeClr val="tx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72" y="-388663"/>
            <a:ext cx="12192000" cy="6890886"/>
          </a:xfrm>
          <a:prstGeom prst="rect">
            <a:avLst/>
          </a:prstGeom>
          <a:solidFill>
            <a:schemeClr val="tx2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3304" y="0"/>
            <a:ext cx="704088" cy="1170432"/>
          </a:xfrm>
          <a:prstGeom prst="rect">
            <a:avLst/>
          </a:prstGeom>
          <a:solidFill>
            <a:srgbClr val="822433"/>
          </a:solidFill>
          <a:ln>
            <a:solidFill>
              <a:srgbClr val="8224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598152" cy="1400530"/>
          </a:xfrm>
        </p:spPr>
        <p:txBody>
          <a:bodyPr/>
          <a:lstStyle/>
          <a:p>
            <a:pPr algn="ctr"/>
            <a:r>
              <a:rPr lang="en-US" b="1" dirty="0" smtClean="0"/>
              <a:t>Office of Research Staff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149076"/>
              </p:ext>
            </p:extLst>
          </p:nvPr>
        </p:nvGraphicFramePr>
        <p:xfrm>
          <a:off x="1501583" y="1314449"/>
          <a:ext cx="9742680" cy="4672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304" y="5496383"/>
            <a:ext cx="1485672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9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72" y="-388663"/>
            <a:ext cx="12192000" cy="6890886"/>
          </a:xfrm>
          <a:prstGeom prst="rect">
            <a:avLst/>
          </a:prstGeom>
          <a:solidFill>
            <a:schemeClr val="tx2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3304" y="0"/>
            <a:ext cx="704088" cy="1170432"/>
          </a:xfrm>
          <a:prstGeom prst="rect">
            <a:avLst/>
          </a:prstGeom>
          <a:solidFill>
            <a:srgbClr val="822433"/>
          </a:solidFill>
          <a:ln>
            <a:solidFill>
              <a:srgbClr val="8224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91281" cy="1400530"/>
          </a:xfrm>
        </p:spPr>
        <p:txBody>
          <a:bodyPr/>
          <a:lstStyle/>
          <a:p>
            <a:pPr algn="ctr"/>
            <a:r>
              <a:rPr lang="en-US" b="1" dirty="0" smtClean="0"/>
              <a:t>Indirect Cost Recovery is Here! 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304" y="5496383"/>
            <a:ext cx="1485672" cy="822960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54507"/>
              </p:ext>
            </p:extLst>
          </p:nvPr>
        </p:nvGraphicFramePr>
        <p:xfrm>
          <a:off x="646111" y="1559095"/>
          <a:ext cx="11272865" cy="4760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314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72" y="-388663"/>
            <a:ext cx="12192000" cy="6890886"/>
          </a:xfrm>
          <a:prstGeom prst="rect">
            <a:avLst/>
          </a:prstGeom>
          <a:solidFill>
            <a:srgbClr val="82243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3304" y="0"/>
            <a:ext cx="704088" cy="1170432"/>
          </a:xfrm>
          <a:prstGeom prst="rect">
            <a:avLst/>
          </a:prstGeom>
          <a:solidFill>
            <a:srgbClr val="822433"/>
          </a:solidFill>
          <a:ln>
            <a:solidFill>
              <a:srgbClr val="8224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Indirect Cost Recovery is Here!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Research development </a:t>
            </a:r>
          </a:p>
          <a:p>
            <a:r>
              <a:rPr lang="en-US" dirty="0" smtClean="0"/>
              <a:t>Equipment and supplies </a:t>
            </a:r>
          </a:p>
          <a:p>
            <a:r>
              <a:rPr lang="en-US" dirty="0" smtClean="0"/>
              <a:t>Professional development </a:t>
            </a:r>
          </a:p>
          <a:p>
            <a:r>
              <a:rPr lang="en-US" dirty="0" smtClean="0"/>
              <a:t>External grant consultants </a:t>
            </a:r>
          </a:p>
          <a:p>
            <a:r>
              <a:rPr lang="en-US" dirty="0" smtClean="0"/>
              <a:t>Temporary personnel for grants </a:t>
            </a:r>
          </a:p>
          <a:p>
            <a:r>
              <a:rPr lang="en-US" dirty="0" smtClean="0"/>
              <a:t>Publication costs </a:t>
            </a:r>
          </a:p>
          <a:p>
            <a:r>
              <a:rPr lang="en-US" dirty="0" smtClean="0"/>
              <a:t>Patent development and applications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304" y="5496383"/>
            <a:ext cx="1485672" cy="82296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37225095"/>
              </p:ext>
            </p:extLst>
          </p:nvPr>
        </p:nvGraphicFramePr>
        <p:xfrm>
          <a:off x="1103312" y="2060575"/>
          <a:ext cx="4396339" cy="419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0917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bg1">
                <a:lumMod val="85000"/>
                <a:lumOff val="15000"/>
              </a:schemeClr>
            </a:gs>
            <a:gs pos="83000">
              <a:schemeClr val="bg1">
                <a:lumMod val="65000"/>
                <a:lumOff val="35000"/>
              </a:schemeClr>
            </a:gs>
            <a:gs pos="100000">
              <a:schemeClr val="tx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72" y="-411523"/>
            <a:ext cx="12192000" cy="6890886"/>
          </a:xfrm>
          <a:prstGeom prst="rect">
            <a:avLst/>
          </a:prstGeom>
          <a:solidFill>
            <a:schemeClr val="tx2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3304" y="0"/>
            <a:ext cx="704088" cy="1170432"/>
          </a:xfrm>
          <a:prstGeom prst="rect">
            <a:avLst/>
          </a:prstGeom>
          <a:solidFill>
            <a:srgbClr val="822433"/>
          </a:solidFill>
          <a:ln>
            <a:solidFill>
              <a:srgbClr val="8224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8873" y="2333655"/>
            <a:ext cx="12073127" cy="1400530"/>
          </a:xfrm>
        </p:spPr>
        <p:txBody>
          <a:bodyPr/>
          <a:lstStyle/>
          <a:p>
            <a:pPr algn="ctr"/>
            <a:r>
              <a:rPr lang="en-US" sz="8000" b="1" dirty="0" smtClean="0"/>
              <a:t>Questions</a:t>
            </a:r>
            <a:br>
              <a:rPr lang="en-US" sz="8000" b="1" dirty="0" smtClean="0"/>
            </a:b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3600" b="1" dirty="0" smtClean="0"/>
              <a:t>www.umes.edu/osrp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625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2748</TotalTime>
  <Words>288</Words>
  <Application>Microsoft Office PowerPoint</Application>
  <PresentationFormat>Widescreen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PowerPoint Presentation</vt:lpstr>
      <vt:lpstr>Vision for the Office of Research </vt:lpstr>
      <vt:lpstr>Restructuring Priorities </vt:lpstr>
      <vt:lpstr>Restructuring Priorities, cont.  </vt:lpstr>
      <vt:lpstr>Office of Research Staff </vt:lpstr>
      <vt:lpstr>Indirect Cost Recovery is Here! </vt:lpstr>
      <vt:lpstr>Indirect Cost Recovery is Here! </vt:lpstr>
      <vt:lpstr>Questions  www.umes.edu/osrp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Steven</dc:creator>
  <cp:lastModifiedBy>Harris, Lakeisha L</cp:lastModifiedBy>
  <cp:revision>318</cp:revision>
  <cp:lastPrinted>2021-02-09T15:40:27Z</cp:lastPrinted>
  <dcterms:created xsi:type="dcterms:W3CDTF">2015-05-05T08:47:37Z</dcterms:created>
  <dcterms:modified xsi:type="dcterms:W3CDTF">2021-02-09T15:51:00Z</dcterms:modified>
</cp:coreProperties>
</file>