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3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1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6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2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4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7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2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5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0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2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DF8F1-8B1D-468D-B7EB-5CFC3DF5D0C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A9D84-B07B-4BAA-A010-F7D4DB548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gse.upenn.edu/cmsi/opportunities/frederick-douglass-global-fellowship" TargetMode="External"/><Relationship Id="rId2" Type="http://schemas.openxmlformats.org/officeDocument/2006/relationships/hyperlink" Target="https://www.iie.org/en/Program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mes.edu/CIE/" TargetMode="External"/><Relationship Id="rId5" Type="http://schemas.openxmlformats.org/officeDocument/2006/relationships/hyperlink" Target="https://www.ciee.org/go-abroad/educators/international-faculty-development-seminars/seminars" TargetMode="External"/><Relationship Id="rId4" Type="http://schemas.openxmlformats.org/officeDocument/2006/relationships/hyperlink" Target="https://www.aacu.org/resources/global-learn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61" y="225082"/>
            <a:ext cx="7333735" cy="1325563"/>
          </a:xfrm>
        </p:spPr>
        <p:txBody>
          <a:bodyPr/>
          <a:lstStyle/>
          <a:p>
            <a:pPr algn="ctr"/>
            <a:r>
              <a:rPr lang="en-US" b="1" dirty="0" smtClean="0"/>
              <a:t>Faculty Abroad Opportunities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427" y="3778283"/>
            <a:ext cx="6850755" cy="2750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26149" y="1787301"/>
            <a:ext cx="108491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‘To Promote Understanding of Cultures, Professional Development </a:t>
            </a:r>
          </a:p>
          <a:p>
            <a:pPr algn="ctr"/>
            <a:r>
              <a:rPr lang="en-US" sz="3600" dirty="0" smtClean="0"/>
              <a:t>and Personal Enrichment</a:t>
            </a:r>
            <a:r>
              <a:rPr lang="en-US" sz="2800" dirty="0" smtClean="0"/>
              <a:t>.’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49" y="158903"/>
            <a:ext cx="1094156" cy="17898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1131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28086" y="551935"/>
            <a:ext cx="5181600" cy="54325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UMES Study Abroad Afilliates</a:t>
            </a:r>
          </a:p>
          <a:p>
            <a:pPr lvl="1"/>
            <a:r>
              <a:rPr lang="en-US" dirty="0" smtClean="0"/>
              <a:t>KEI</a:t>
            </a:r>
          </a:p>
          <a:p>
            <a:pPr lvl="1"/>
            <a:r>
              <a:rPr lang="en-US" dirty="0" smtClean="0"/>
              <a:t>ISA</a:t>
            </a:r>
          </a:p>
          <a:p>
            <a:pPr lvl="1"/>
            <a:r>
              <a:rPr lang="en-US" dirty="0" smtClean="0"/>
              <a:t>SAI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Institute of International Education</a:t>
            </a:r>
          </a:p>
          <a:p>
            <a:pPr lvl="1"/>
            <a:r>
              <a:rPr lang="en-US" dirty="0" smtClean="0">
                <a:hlinkClick r:id="rId2"/>
              </a:rPr>
              <a:t>https://www.iie.org/en/Programs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Penn Center for Minority Serving Institutes</a:t>
            </a:r>
          </a:p>
          <a:p>
            <a:pPr lvl="1"/>
            <a:r>
              <a:rPr lang="en-US" dirty="0" smtClean="0">
                <a:hlinkClick r:id="rId3"/>
              </a:rPr>
              <a:t>http://www2.gse.upenn.edu/cmsi/opportunities/frederick-douglass-global-fellowship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56820" y="551934"/>
            <a:ext cx="5398357" cy="60630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AACU</a:t>
            </a:r>
          </a:p>
          <a:p>
            <a:pPr lvl="1"/>
            <a:r>
              <a:rPr lang="en-US" dirty="0" smtClean="0">
                <a:hlinkClick r:id="rId4"/>
              </a:rPr>
              <a:t>https://www.aacu.org/resources/global-learning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CIEE </a:t>
            </a:r>
          </a:p>
          <a:p>
            <a:pPr lvl="1"/>
            <a:r>
              <a:rPr lang="en-US" dirty="0" smtClean="0">
                <a:hlinkClick r:id="rId5"/>
              </a:rPr>
              <a:t>https://www.ciee.org/go-abroad/educators/international-faculty-development-seminars/seminars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Peace Corps Prep Program</a:t>
            </a:r>
          </a:p>
          <a:p>
            <a:pPr lvl="1"/>
            <a:r>
              <a:rPr lang="en-US" dirty="0" smtClean="0"/>
              <a:t>Planned Fall 2017 launch</a:t>
            </a:r>
          </a:p>
          <a:p>
            <a:pPr lvl="1"/>
            <a:r>
              <a:rPr lang="en-US" dirty="0" smtClean="0"/>
              <a:t>Planned implementation Spring 2018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hlinkClick r:id="rId6"/>
              </a:rPr>
              <a:t>https://www.umes.edu/CIE/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687833"/>
              </p:ext>
            </p:extLst>
          </p:nvPr>
        </p:nvGraphicFramePr>
        <p:xfrm>
          <a:off x="230661" y="61491"/>
          <a:ext cx="11228172" cy="6737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6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7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Programs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ISA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Details per SAI website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1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Faculty Fellow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 Offered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 Offered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This program offers faculty the opportunity to broaden their teaching and scholarship activities through a funded month in Italy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Purpose: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To foster a deeper connection between faculty and Italian institutions and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To provide opportunities to faculty for continuing their research and studies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The award includes international air travel, and one bedroom apartment accommodation for one month in Florence or Rome.( additional charge for friends and families)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Faculty (all disciplines) from SAI affiliate colleges and universities are invited to apply for the 2018 – 2019 Faculty Fellows Program in Florence or Rome.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The fellowship can be arranged during any of the following periods: June 1 – July 31, 2018 or October 1 – November 30, 2018 or February 1 – March 31, 2019.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6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30039"/>
              </p:ext>
            </p:extLst>
          </p:nvPr>
        </p:nvGraphicFramePr>
        <p:xfrm>
          <a:off x="477797" y="214184"/>
          <a:ext cx="11137554" cy="5515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6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0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3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1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*Faculty </a:t>
                      </a:r>
                      <a:r>
                        <a:rPr lang="en-US" sz="1400" dirty="0">
                          <a:effectLst/>
                        </a:rPr>
                        <a:t>Led (integrated)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Offered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 Offered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 Offered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**Faculty </a:t>
                      </a:r>
                      <a:r>
                        <a:rPr lang="en-US" sz="1400" dirty="0">
                          <a:effectLst/>
                        </a:rPr>
                        <a:t>Led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(Custom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Offered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Offered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Offered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Details per SAI website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2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Staff Development Grant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Offered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Offered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This program, open to study abroad staff of affiliated institutions, offers staff the opportunity to broaden their professional experience with a funded period at one of the following SAI sites: Barcelona, London, Milan or Paris.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Purpose: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To foster a deeper understanding of an SAI program location.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To enhance the connection between study abroad staff from affiliate institutions and SAI on-site staff, as well as working together on International projects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SAI will cover the cost of in-country accommodation and will provide two daily meals (breakfast/lunch), Ground transportation. Remaining costs are the responsibility of the university/staff member.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Colleagues from our affiliate colleges and universities are invited to apply for the 2017-2018 SAI Staff Development Grant.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Grants are available for the fall and spring semester, and activity should occur between the following dates: October 1 – December 1, 2017, or between February 1 – May 1, 2018.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2864" y="5750004"/>
            <a:ext cx="114001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*Faculty </a:t>
            </a:r>
            <a:r>
              <a:rPr lang="en-US" sz="1600" b="1" dirty="0"/>
              <a:t>Led (integrated):</a:t>
            </a:r>
            <a:r>
              <a:rPr lang="en-US" sz="1600" dirty="0"/>
              <a:t> Integrated programs combine students and faculty from the home institution in the USA with faculty and students from a host institution abroad.</a:t>
            </a:r>
          </a:p>
          <a:p>
            <a:r>
              <a:rPr lang="en-US" sz="1600" b="1" dirty="0" smtClean="0"/>
              <a:t>**Faculty </a:t>
            </a:r>
            <a:r>
              <a:rPr lang="en-US" sz="1600" b="1" dirty="0"/>
              <a:t>Led (custom):</a:t>
            </a:r>
            <a:r>
              <a:rPr lang="en-US" sz="1600" dirty="0"/>
              <a:t> Customized programs are group arrangements that are supervised by faculty from the home institution.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1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457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Office Theme</vt:lpstr>
      <vt:lpstr>Faculty Abroad Opportunities</vt:lpstr>
      <vt:lpstr>PowerPoint Presentation</vt:lpstr>
      <vt:lpstr>PowerPoint Presentation</vt:lpstr>
      <vt:lpstr>PowerPoint Presentation</vt:lpstr>
    </vt:vector>
  </TitlesOfParts>
  <Company>University of Maryland Eastern Shore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Abroad</dc:title>
  <dc:creator>Khoza, Lombuso S</dc:creator>
  <cp:lastModifiedBy>Satterlee, Donna J</cp:lastModifiedBy>
  <cp:revision>4</cp:revision>
  <dcterms:created xsi:type="dcterms:W3CDTF">2017-09-19T14:05:08Z</dcterms:created>
  <dcterms:modified xsi:type="dcterms:W3CDTF">2017-09-19T18:26:58Z</dcterms:modified>
</cp:coreProperties>
</file>