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9F35D-EC7C-634D-B9C2-EF5B8E9E5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40651-C8AB-D746-A975-AA25331E1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A2FF6-2FE5-3E4B-8DC0-DF9172CE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AA703-117A-A54D-BD74-D23C54268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7600A-F495-A74C-A5E5-846897F5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9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D8C6D-9749-FD40-8DE8-33DB3AE6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9EF9A-034C-1243-8A0E-E0A106561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EF7EB-C1B2-6841-B55D-84EEFFF8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4644-5A0C-E848-9E9C-5CA34115F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8DFC2-E851-0243-8903-0C1C8A1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4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A345B-E288-2547-9764-0FDBC31CE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57000-1353-1B40-917B-C045C4766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1944E-5E06-DF46-A657-8A6D5001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8A7FB-1FC6-F148-BE21-E1FA4279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2ADA2-9A22-4C4F-863D-C757E37A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1B4AE-4371-EC4D-ABDD-4025B972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21F4B-B273-C248-8E8C-2EE752D8B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4D81B-3604-E744-A32B-8F53DABD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4C3EC-5061-6D44-8345-39FADEF5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1F898-E926-9243-93DC-BA9E095F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3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7CCD-AECA-2246-A85C-94BBAA397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0CEB2-3A11-384F-8DAF-C2A6D3F12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91897-9E46-CA47-8940-364EB1C3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60A6D-157E-2D4E-B4AA-D9F8120F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15C09-FA82-4745-81B0-624D368C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02AA2-E247-C946-8BF8-424FF816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19F4-A844-8A48-87C4-553198518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E0B38-17E1-CE4D-99AB-857A899B9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E0F88-AA3F-2C49-938E-BA1E14E9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35667-71A1-6546-9036-E60C67D78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06AD6-91D6-9741-85A4-A98DA0B3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5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51221-DC6B-6844-A962-1E50BC71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85F2E-626A-BD4B-9793-C7C529491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05E09-98EB-7A42-AC2C-4763707BF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47F50-4770-FE40-899E-CBA87033E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B9441A-0F48-9A46-B4F3-E044CA96F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2D625-B535-244A-BCBA-2567F132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D8D26E-B118-064C-9C16-5682E1F71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47BF6-F231-BF48-A4E8-6A75C95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A4CC-3C78-8544-8B76-39679F2F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FCDFF-575A-5842-A09F-50546F8C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30DDC-13DC-CF4B-83AE-52263626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16154-5A25-E64F-A758-278931929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0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B655D-9112-BA49-A1F6-E8808BB5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A762E-4392-7A49-90B3-7893FE6C7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01D8F-78BA-4F4F-823A-F5EB16C1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3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2320-2419-7049-A8C6-E2880426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6A31-56AA-E74D-B498-C788C8D37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A3456-5755-3D4D-B80B-2645F229C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AC5B6-C0DE-F94B-B505-36DF9C69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1B28A-9C0B-4C4C-8CA2-D7EEAFD0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13FE1-BD80-C542-9887-CF3A3564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5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CAF01-41AF-AB4E-A3B3-72B5C1F8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66590B-C1C1-1547-A42F-002410E55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69A33-3C96-9B41-88F2-5890482C5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DC927-B08C-3F4C-845A-8A5D4EED1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078B5-5D98-8940-87E6-2F12347E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2FBDE-F49B-8D4C-B129-ADE6E9FC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3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5BD06F-12ED-5F47-B5F6-4C56C10D1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B1D9A-0C61-7247-BD90-784ACAC14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F7C06-90E3-D64B-81C8-18AE4B107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0326-35E9-7446-AF35-1E80F77CBF51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9F1AC-2DB4-2145-9254-C311AE661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23E20-748E-7C40-BDC5-2498DE895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3483-2DEE-CE48-9287-8829F81C5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9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undreport.com/5-excellent-tips-on-writing-a-quality-research-pap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bcnv.edu/news/news_article_217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1994-0F43-C346-8234-9306B8296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1122363"/>
            <a:ext cx="9972675" cy="2387600"/>
          </a:xfrm>
        </p:spPr>
        <p:txBody>
          <a:bodyPr>
            <a:normAutofit/>
          </a:bodyPr>
          <a:lstStyle/>
          <a:p>
            <a:r>
              <a:rPr lang="en-US" sz="7500" b="1" i="1" u="sng" dirty="0">
                <a:solidFill>
                  <a:schemeClr val="bg1"/>
                </a:solidFill>
              </a:rPr>
              <a:t>Scholarship Reconsidered</a:t>
            </a:r>
            <a:r>
              <a:rPr lang="en-US" sz="7000" b="1" i="1" dirty="0">
                <a:solidFill>
                  <a:schemeClr val="bg1"/>
                </a:solidFill>
              </a:rPr>
              <a:t/>
            </a:r>
            <a:br>
              <a:rPr lang="en-US" sz="7000" b="1" i="1" dirty="0">
                <a:solidFill>
                  <a:schemeClr val="bg1"/>
                </a:solidFill>
              </a:rPr>
            </a:br>
            <a:r>
              <a:rPr lang="en-US" sz="5000" b="1" dirty="0">
                <a:solidFill>
                  <a:schemeClr val="bg1"/>
                </a:solidFill>
              </a:rPr>
              <a:t>PRIORITIES OF THE PROFESSORIATE</a:t>
            </a:r>
            <a:endParaRPr lang="en-US" sz="5000" b="1" i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1F7A1-AAEB-5744-A583-6B43CF14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Ernest L. Boyer</a:t>
            </a:r>
          </a:p>
        </p:txBody>
      </p:sp>
    </p:spTree>
    <p:extLst>
      <p:ext uri="{BB962C8B-B14F-4D97-AF65-F5344CB8AC3E}">
        <p14:creationId xmlns:p14="http://schemas.microsoft.com/office/powerpoint/2010/main" val="254014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75EF-FCAB-BA44-89A3-7A7CAB83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365125"/>
            <a:ext cx="11558587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How has </a:t>
            </a:r>
            <a:r>
              <a:rPr lang="en-US" sz="6000" b="1" i="1" dirty="0">
                <a:solidFill>
                  <a:schemeClr val="bg1"/>
                </a:solidFill>
              </a:rPr>
              <a:t>scholarship </a:t>
            </a:r>
            <a:r>
              <a:rPr lang="en-US" sz="6000" b="1" dirty="0">
                <a:solidFill>
                  <a:schemeClr val="bg1"/>
                </a:solidFill>
              </a:rPr>
              <a:t>been defined?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A9B2A-0E3D-B74D-91A7-7B033BDE8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212" y="1825625"/>
            <a:ext cx="9653587" cy="4351338"/>
          </a:xfrm>
        </p:spPr>
        <p:txBody>
          <a:bodyPr/>
          <a:lstStyle/>
          <a:p>
            <a:r>
              <a:rPr lang="en-US" sz="5000" dirty="0">
                <a:solidFill>
                  <a:schemeClr val="bg1"/>
                </a:solidFill>
              </a:rPr>
              <a:t>Research</a:t>
            </a:r>
          </a:p>
          <a:p>
            <a:r>
              <a:rPr lang="en-US" sz="5000" dirty="0">
                <a:solidFill>
                  <a:schemeClr val="bg1"/>
                </a:solidFill>
              </a:rPr>
              <a:t>Publications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Inventions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Discoveries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5 Excellent Tips on Writing a Quality Research Paper ...">
            <a:extLst>
              <a:ext uri="{FF2B5EF4-FFF2-40B4-BE49-F238E27FC236}">
                <a16:creationId xmlns:a16="http://schemas.microsoft.com/office/drawing/2014/main" id="{C27F348D-689C-7148-AF91-2860A68A4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57950" y="2100263"/>
            <a:ext cx="4895849" cy="297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62976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A3F9B-C73F-D843-9306-04DD484A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7" y="365125"/>
            <a:ext cx="11730037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How should </a:t>
            </a:r>
            <a:r>
              <a:rPr lang="en-US" sz="6000" b="1" i="1" dirty="0">
                <a:solidFill>
                  <a:schemeClr val="bg1"/>
                </a:solidFill>
              </a:rPr>
              <a:t>scholarship </a:t>
            </a:r>
            <a:r>
              <a:rPr lang="en-US" sz="6000" b="1" dirty="0">
                <a:solidFill>
                  <a:schemeClr val="bg1"/>
                </a:solidFill>
              </a:rPr>
              <a:t>be defined?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BCA0D-C3B9-4746-95A8-A87A0EAD0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062" y="1825625"/>
            <a:ext cx="9710737" cy="435133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Discovery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Integration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Application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Teaching </a:t>
            </a:r>
          </a:p>
        </p:txBody>
      </p:sp>
      <p:pic>
        <p:nvPicPr>
          <p:cNvPr id="4" name="Picture 3" descr="Great Basin College: News - Undergraduate Research ...">
            <a:extLst>
              <a:ext uri="{FF2B5EF4-FFF2-40B4-BE49-F238E27FC236}">
                <a16:creationId xmlns:a16="http://schemas.microsoft.com/office/drawing/2014/main" id="{ED0A3EA7-E6F7-0443-AAA8-3AA1F103E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15125" y="2179638"/>
            <a:ext cx="4638674" cy="284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080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4C86-7F4D-214C-87AC-A64E0B413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7" y="365125"/>
            <a:ext cx="11501437" cy="1325563"/>
          </a:xfrm>
        </p:spPr>
        <p:txBody>
          <a:bodyPr>
            <a:norm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</a:rPr>
              <a:t>What is meant by </a:t>
            </a:r>
            <a:r>
              <a:rPr lang="en-US" sz="6500" b="1" i="1" dirty="0">
                <a:solidFill>
                  <a:schemeClr val="bg1"/>
                </a:solidFill>
              </a:rPr>
              <a:t>discovery</a:t>
            </a:r>
            <a:r>
              <a:rPr lang="en-US" sz="65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9F5D9-4CCC-1347-A239-578DC5DE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</a:rPr>
              <a:t>The process of research</a:t>
            </a:r>
          </a:p>
          <a:p>
            <a:pPr algn="ctr"/>
            <a:endParaRPr lang="en-US" sz="5000" dirty="0">
              <a:solidFill>
                <a:schemeClr val="bg1"/>
              </a:solidFill>
            </a:endParaRP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Obtainment of new knowledge</a:t>
            </a:r>
          </a:p>
          <a:p>
            <a:pPr algn="ctr"/>
            <a:endParaRPr lang="en-US" sz="5000" dirty="0">
              <a:solidFill>
                <a:schemeClr val="bg1"/>
              </a:solidFill>
            </a:endParaRP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Increased intellectual life</a:t>
            </a:r>
          </a:p>
        </p:txBody>
      </p:sp>
    </p:spTree>
    <p:extLst>
      <p:ext uri="{BB962C8B-B14F-4D97-AF65-F5344CB8AC3E}">
        <p14:creationId xmlns:p14="http://schemas.microsoft.com/office/powerpoint/2010/main" val="278046549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5E76-95A8-B240-97A6-99D89ECC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</a:rPr>
              <a:t>What is </a:t>
            </a:r>
            <a:r>
              <a:rPr lang="en-US" sz="6500" b="1" i="1" dirty="0">
                <a:solidFill>
                  <a:schemeClr val="bg1"/>
                </a:solidFill>
              </a:rPr>
              <a:t>integration</a:t>
            </a:r>
            <a:r>
              <a:rPr lang="en-US" sz="65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1037D-0259-A748-857A-908862A5D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96455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</a:rPr>
              <a:t>Connecting 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Communicating 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Discovering and applying meaning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Identifying patterns</a:t>
            </a:r>
          </a:p>
        </p:txBody>
      </p:sp>
    </p:spTree>
    <p:extLst>
      <p:ext uri="{BB962C8B-B14F-4D97-AF65-F5344CB8AC3E}">
        <p14:creationId xmlns:p14="http://schemas.microsoft.com/office/powerpoint/2010/main" val="654678024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2B51-9D00-6746-A98F-588E3E437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</a:rPr>
              <a:t>What is </a:t>
            </a:r>
            <a:r>
              <a:rPr lang="en-US" sz="6500" b="1" i="1" dirty="0">
                <a:solidFill>
                  <a:schemeClr val="bg1"/>
                </a:solidFill>
              </a:rPr>
              <a:t>application</a:t>
            </a:r>
            <a:r>
              <a:rPr lang="en-US" sz="65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93D36-D3B1-7749-B6C2-3BE2C16AE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</a:rPr>
              <a:t>Discovering, integrating, and rediscovering</a:t>
            </a:r>
          </a:p>
          <a:p>
            <a:pPr marL="0" indent="0" algn="ctr">
              <a:buNone/>
            </a:pPr>
            <a:endParaRPr lang="en-US" sz="5000" dirty="0">
              <a:solidFill>
                <a:schemeClr val="bg1"/>
              </a:solidFill>
            </a:endParaRP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New intellectual knowledge to give to the world</a:t>
            </a:r>
          </a:p>
        </p:txBody>
      </p:sp>
    </p:spTree>
    <p:extLst>
      <p:ext uri="{BB962C8B-B14F-4D97-AF65-F5344CB8AC3E}">
        <p14:creationId xmlns:p14="http://schemas.microsoft.com/office/powerpoint/2010/main" val="409021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1864-ED8B-514B-ABD0-ACF01507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5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</a:rPr>
              <a:t>What is </a:t>
            </a:r>
            <a:r>
              <a:rPr lang="en-US" sz="6500" b="1" i="1" dirty="0">
                <a:solidFill>
                  <a:schemeClr val="bg1"/>
                </a:solidFill>
              </a:rPr>
              <a:t>teaching</a:t>
            </a:r>
            <a:r>
              <a:rPr lang="en-US" sz="65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5D1ED-9FC0-BA43-9D82-15E00AAFC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086"/>
            <a:ext cx="10515600" cy="4565877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</a:rPr>
              <a:t>Educating and influencing 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“Building a bridge”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Utilizing pedagogical approaches that are active, creative, and motivating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</a:rPr>
              <a:t>Transforming, extending, and creating new knowledge</a:t>
            </a:r>
          </a:p>
        </p:txBody>
      </p:sp>
    </p:spTree>
    <p:extLst>
      <p:ext uri="{BB962C8B-B14F-4D97-AF65-F5344CB8AC3E}">
        <p14:creationId xmlns:p14="http://schemas.microsoft.com/office/powerpoint/2010/main" val="27589985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559F08-A941-3645-9F33-179335D01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564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Thank you</a:t>
            </a:r>
            <a:endParaRPr lang="en-US" sz="8000" b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69F97A4-8ACB-2B47-BCC0-7F0380816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21037"/>
            <a:ext cx="10115550" cy="2133599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(Current) Committee Members: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Dr. Bowers, School of Education, Social Sciences, and The Arts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Dr. Chapin, School of Business and Technology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Dr. </a:t>
            </a:r>
            <a:r>
              <a:rPr lang="en-US" sz="3000" b="1" dirty="0" err="1">
                <a:solidFill>
                  <a:schemeClr val="bg1"/>
                </a:solidFill>
              </a:rPr>
              <a:t>Nastvogel</a:t>
            </a:r>
            <a:r>
              <a:rPr lang="en-US" sz="3000" b="1" dirty="0">
                <a:solidFill>
                  <a:schemeClr val="bg1"/>
                </a:solidFill>
              </a:rPr>
              <a:t>, School of Pharmacy and Health Professions</a:t>
            </a:r>
          </a:p>
        </p:txBody>
      </p:sp>
    </p:spTree>
    <p:extLst>
      <p:ext uri="{BB962C8B-B14F-4D97-AF65-F5344CB8AC3E}">
        <p14:creationId xmlns:p14="http://schemas.microsoft.com/office/powerpoint/2010/main" val="194121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Scholarship Reconsidered PRIORITIES OF THE PROFESSORIATE</vt:lpstr>
      <vt:lpstr>How has scholarship been defined?</vt:lpstr>
      <vt:lpstr>How should scholarship be defined?</vt:lpstr>
      <vt:lpstr>What is meant by discovery?</vt:lpstr>
      <vt:lpstr>What is integration?</vt:lpstr>
      <vt:lpstr>What is application?</vt:lpstr>
      <vt:lpstr>What is teaching?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LaShawn Nastvogel</dc:creator>
  <cp:lastModifiedBy>Lafferty, BarbarA a</cp:lastModifiedBy>
  <cp:revision>23</cp:revision>
  <dcterms:created xsi:type="dcterms:W3CDTF">2020-02-06T13:25:15Z</dcterms:created>
  <dcterms:modified xsi:type="dcterms:W3CDTF">2020-02-17T15:57:08Z</dcterms:modified>
</cp:coreProperties>
</file>