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35" r:id="rId4"/>
    <p:sldId id="31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106" d="100"/>
          <a:sy n="106" d="100"/>
        </p:scale>
        <p:origin x="338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5/7/2023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5/7/2023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br>
              <a:rPr lang="en-US" sz="2000" dirty="0"/>
            </a:br>
            <a:r>
              <a:rPr lang="en-US" dirty="0"/>
              <a:t>Faculty Assembly Academic Standards  Committee (FAASC)</a:t>
            </a:r>
            <a:br>
              <a:rPr lang="en-US" u="sng" dirty="0"/>
            </a:br>
            <a:r>
              <a:rPr lang="en-US" u="sng" dirty="0"/>
              <a:t>May 8</a:t>
            </a:r>
            <a:r>
              <a:rPr lang="en-US" dirty="0"/>
              <a:t>, 2023</a:t>
            </a:r>
            <a:endParaRPr lang="en-US" sz="2400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Grace Namwamba</a:t>
            </a:r>
          </a:p>
          <a:p>
            <a:pPr eaLnBrk="1" hangingPunct="1"/>
            <a:r>
              <a:rPr lang="en-US" altLang="en-US" sz="2000" dirty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/>
              <a:t>Curriculum Proposals Requiring Faculty Assembly Approval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3275"/>
            <a:r>
              <a:rPr lang="en-US" dirty="0"/>
              <a:t>Upper-Level Certificate in Aviation Maintenance Technician, Powerplant. </a:t>
            </a:r>
          </a:p>
          <a:p>
            <a:pPr marL="460375" indent="0">
              <a:buNone/>
            </a:pPr>
            <a:endParaRPr lang="en-US" dirty="0"/>
          </a:p>
          <a:p>
            <a:pPr marL="803275"/>
            <a:r>
              <a:rPr lang="en-US" dirty="0"/>
              <a:t>Upper-Level Certificate in Aviation Maintenance Technician, Airframe</a:t>
            </a:r>
          </a:p>
          <a:p>
            <a:pPr marL="460375" indent="0">
              <a:buNone/>
            </a:pPr>
            <a:endParaRPr lang="en-US" dirty="0"/>
          </a:p>
          <a:p>
            <a:pPr marL="803275"/>
            <a:r>
              <a:rPr lang="en-US" dirty="0"/>
              <a:t>Letter of intent for the Doctor of Veterinary Science Program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Curriculum Proposals Not Requiring Faculty Assembly approval ARE ON FILE IN CURRICULOG.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5384</TotalTime>
  <Words>76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Committee Report  Faculty Assembly Academic Standards  Committee (FAASC) May 8, 2023</vt:lpstr>
      <vt:lpstr>Curriculum Proposals Requiring Faculty Assembly Approval</vt:lpstr>
      <vt:lpstr>Curriculum Proposals Not Requiring Faculty Assembly approval ARE ON FILE IN CURRICULOG.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Namwamba, Grace N</cp:lastModifiedBy>
  <cp:revision>536</cp:revision>
  <cp:lastPrinted>2014-12-02T17:06:30Z</cp:lastPrinted>
  <dcterms:created xsi:type="dcterms:W3CDTF">2006-08-11T15:59:42Z</dcterms:created>
  <dcterms:modified xsi:type="dcterms:W3CDTF">2023-05-08T01:27:34Z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