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8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7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5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2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1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9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55A8-F7B0-4D6E-82B6-728DF0B7345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94355-9B37-4E9C-B01C-D130E4A7A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Proposal Updates 11/8/22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Modalities Approved by USM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BS - Engineering Technology</a:t>
            </a:r>
          </a:p>
          <a:p>
            <a:r>
              <a:rPr lang="en-US" dirty="0" smtClean="0"/>
              <a:t> BS - Construction Management Technology</a:t>
            </a:r>
          </a:p>
          <a:p>
            <a:r>
              <a:rPr lang="en-US" smtClean="0"/>
              <a:t> BS </a:t>
            </a:r>
            <a:r>
              <a:rPr lang="en-US" dirty="0" smtClean="0"/>
              <a:t>- Human Ecology - Child Development Concentration</a:t>
            </a:r>
          </a:p>
          <a:p>
            <a:r>
              <a:rPr lang="en-US" dirty="0" smtClean="0"/>
              <a:t> BS - Hospitality Tourism and Management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1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3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Programs Submitted to be reviewed at USM Education Policy and Student Life committee meeting 11-16-22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7419"/>
            <a:ext cx="10515600" cy="3809544"/>
          </a:xfrm>
        </p:spPr>
        <p:txBody>
          <a:bodyPr/>
          <a:lstStyle/>
          <a:p>
            <a:r>
              <a:rPr lang="en-US" dirty="0"/>
              <a:t>BS - Fashion Merchandising and Design</a:t>
            </a:r>
          </a:p>
          <a:p>
            <a:r>
              <a:rPr lang="en-US" dirty="0" smtClean="0"/>
              <a:t>BS </a:t>
            </a:r>
            <a:r>
              <a:rPr lang="en-US" dirty="0"/>
              <a:t>- Biomedical Engineering</a:t>
            </a:r>
          </a:p>
          <a:p>
            <a:r>
              <a:rPr lang="en-US" dirty="0" smtClean="0"/>
              <a:t>MS </a:t>
            </a:r>
            <a:r>
              <a:rPr lang="en-US" dirty="0"/>
              <a:t>- Human </a:t>
            </a:r>
            <a:r>
              <a:rPr lang="en-US" dirty="0" smtClean="0"/>
              <a:t>Ecology</a:t>
            </a:r>
          </a:p>
          <a:p>
            <a:r>
              <a:rPr lang="en-US" dirty="0" smtClean="0"/>
              <a:t>MS – Data Science and Analytics Engineering</a:t>
            </a:r>
          </a:p>
          <a:p>
            <a:r>
              <a:rPr lang="en-US" dirty="0" smtClean="0"/>
              <a:t>MS – Electrical and Mechatronics Engineering</a:t>
            </a:r>
            <a:endParaRPr lang="en-US" dirty="0"/>
          </a:p>
          <a:p>
            <a:r>
              <a:rPr lang="en-US" dirty="0" smtClean="0"/>
              <a:t>PhD </a:t>
            </a:r>
            <a:r>
              <a:rPr lang="en-US" dirty="0"/>
              <a:t>- Applied Computing and Engineering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8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Programs also submitted to MHEC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MHEC has 30 day circulation period for objections followed by 60 day evaluation period for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8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Programs in </a:t>
            </a:r>
            <a:r>
              <a:rPr lang="en-US" dirty="0" err="1" smtClean="0"/>
              <a:t>Curriculog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programs submitted will need more work in </a:t>
            </a:r>
            <a:r>
              <a:rPr lang="en-US" dirty="0" err="1" smtClean="0"/>
              <a:t>Curriculog</a:t>
            </a:r>
            <a:r>
              <a:rPr lang="en-US" dirty="0" smtClean="0"/>
              <a:t> to become part of the catalog for Fall 2023:</a:t>
            </a:r>
          </a:p>
          <a:p>
            <a:pPr lvl="1"/>
            <a:r>
              <a:rPr lang="en-US" dirty="0" smtClean="0"/>
              <a:t>New courses</a:t>
            </a:r>
          </a:p>
          <a:p>
            <a:pPr lvl="1"/>
            <a:r>
              <a:rPr lang="en-US" dirty="0" smtClean="0"/>
              <a:t>New audit path</a:t>
            </a:r>
          </a:p>
          <a:p>
            <a:pPr lvl="2"/>
            <a:r>
              <a:rPr lang="en-US" dirty="0" smtClean="0"/>
              <a:t>Need mechanism from Registrar to make this part of the process seamless</a:t>
            </a:r>
          </a:p>
          <a:p>
            <a:pPr lvl="1"/>
            <a:r>
              <a:rPr lang="en-US" dirty="0" smtClean="0"/>
              <a:t>New program narratives</a:t>
            </a:r>
          </a:p>
          <a:p>
            <a:pPr lvl="2"/>
            <a:r>
              <a:rPr lang="en-US" dirty="0" smtClean="0"/>
              <a:t>Need instructions from Registrar about process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7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157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Proposal Updates 11/8/22</vt:lpstr>
      <vt:lpstr>Additional Modalities Approved by USM</vt:lpstr>
      <vt:lpstr>New Programs Submitted to be reviewed at USM Education Policy and Student Life committee meeting 11-16-22</vt:lpstr>
      <vt:lpstr>New Programs also submitted to MHEC</vt:lpstr>
      <vt:lpstr>New Programs in Curriculog</vt:lpstr>
    </vt:vector>
  </TitlesOfParts>
  <Company>University of Maryland Eastern Shore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Updates 11/8/22</dc:title>
  <dc:creator>Brown, Kate</dc:creator>
  <cp:lastModifiedBy>Brown, Kate</cp:lastModifiedBy>
  <cp:revision>4</cp:revision>
  <dcterms:created xsi:type="dcterms:W3CDTF">2022-11-08T15:05:03Z</dcterms:created>
  <dcterms:modified xsi:type="dcterms:W3CDTF">2022-11-08T15:28:08Z</dcterms:modified>
</cp:coreProperties>
</file>