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8" r:id="rId3"/>
    <p:sldId id="340" r:id="rId4"/>
    <p:sldId id="345" r:id="rId5"/>
    <p:sldId id="335" r:id="rId6"/>
    <p:sldId id="344" r:id="rId7"/>
    <p:sldId id="346" r:id="rId8"/>
    <p:sldId id="336" r:id="rId9"/>
    <p:sldId id="347" r:id="rId10"/>
    <p:sldId id="313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1" autoAdjust="0"/>
  </p:normalViewPr>
  <p:slideViewPr>
    <p:cSldViewPr showGuides="1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10/7/2022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10/7/2022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400" dirty="0" smtClean="0"/>
              <a:t>October 11, 2022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Grace Namwamba</a:t>
            </a:r>
          </a:p>
          <a:p>
            <a:pPr eaLnBrk="1" hangingPunct="1"/>
            <a:r>
              <a:rPr lang="en-US" altLang="en-US" sz="2000" dirty="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USM / MHEC Program Proposal Update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altLang="en-US" sz="2400" dirty="0" smtClean="0"/>
              <a:t>Dr</a:t>
            </a:r>
            <a:r>
              <a:rPr lang="en-US" altLang="en-US" sz="2400" dirty="0"/>
              <a:t>. </a:t>
            </a:r>
            <a:r>
              <a:rPr lang="en-US" altLang="en-US" sz="2400" dirty="0" smtClean="0"/>
              <a:t>Kate Brown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331D39-CD62-4BCC-9255-146F9583149E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Curriculum Proposals REQUIRING Faculty Assembly approval</a:t>
            </a:r>
            <a:endParaRPr lang="en-US" sz="2800" dirty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Natural Sciences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New Program Proposal</a:t>
            </a:r>
          </a:p>
          <a:p>
            <a:endParaRPr lang="en-US" altLang="en-US" sz="1800" b="1" u="sng" dirty="0" smtClean="0"/>
          </a:p>
          <a:p>
            <a:r>
              <a:rPr lang="en-US" dirty="0"/>
              <a:t>Post-baccalaureate certificate program in Global Humanitarian Disaster Assistance (GHDA) with a focus in Emergency Transboundary Outbreak Pests (ETOPs), Shelter and Settlement (S&amp;S), or Leadership.</a:t>
            </a:r>
          </a:p>
          <a:p>
            <a:pPr lvl="1"/>
            <a:r>
              <a:rPr lang="en-US" dirty="0"/>
              <a:t>2022-2023 Graduate Program New Proposal *New</a:t>
            </a:r>
            <a:r>
              <a:rPr lang="en-US" dirty="0" smtClean="0"/>
              <a:t>*</a:t>
            </a:r>
            <a:endParaRPr lang="en-US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Acknowledgement of Curriculum Proposals Not Requiring Faculty Assembly approval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Built Environment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Course Revision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EDTE </a:t>
            </a:r>
            <a:r>
              <a:rPr lang="en-US" altLang="en-US" dirty="0"/>
              <a:t>- 242 - Construction and Manufacturing Technologies</a:t>
            </a:r>
          </a:p>
          <a:p>
            <a:pPr lvl="1"/>
            <a:r>
              <a:rPr lang="en-US" altLang="en-US" dirty="0"/>
              <a:t>2022-2023 Undergraduate Course Revision Proposal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Education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New Course </a:t>
            </a:r>
            <a:r>
              <a:rPr lang="en-US" altLang="en-US" b="1" u="sng" dirty="0" smtClean="0"/>
              <a:t>Proposal</a:t>
            </a:r>
          </a:p>
          <a:p>
            <a:pPr marL="0" indent="0">
              <a:buNone/>
            </a:pPr>
            <a:endParaRPr lang="en-US" altLang="en-US" u="sng" dirty="0" smtClean="0"/>
          </a:p>
          <a:p>
            <a:r>
              <a:rPr lang="en-US" altLang="en-US" dirty="0"/>
              <a:t>EMAT - 529 - Methods of Curriculum and Instruction in the Social </a:t>
            </a:r>
            <a:r>
              <a:rPr lang="en-US" altLang="en-US" dirty="0" smtClean="0"/>
              <a:t>Studies.</a:t>
            </a:r>
          </a:p>
          <a:p>
            <a:pPr lvl="1"/>
            <a:r>
              <a:rPr lang="en-US" altLang="en-US" dirty="0"/>
              <a:t>2022-2023 Graduate Course New Proposal</a:t>
            </a:r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Fine Arts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Course </a:t>
            </a:r>
            <a:r>
              <a:rPr lang="en-US" altLang="en-US" b="1" u="sng" dirty="0" smtClean="0"/>
              <a:t>Revision</a:t>
            </a:r>
            <a:endParaRPr lang="en-US" altLang="en-US" b="1" u="sng" dirty="0" smtClean="0"/>
          </a:p>
          <a:p>
            <a:endParaRPr lang="en-US" altLang="en-US" sz="1800" b="1" u="sng" dirty="0" smtClean="0"/>
          </a:p>
          <a:p>
            <a:r>
              <a:rPr lang="en-US" dirty="0"/>
              <a:t>ARTS - 333 - History of Sequential Arts</a:t>
            </a:r>
          </a:p>
          <a:p>
            <a:pPr lvl="1"/>
            <a:r>
              <a:rPr lang="en-US" dirty="0"/>
              <a:t>2022-2023 Undergraduate Course Revision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Natural Sciences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Course </a:t>
            </a:r>
            <a:r>
              <a:rPr lang="en-US" altLang="en-US" b="1" u="sng" dirty="0" smtClean="0"/>
              <a:t>Revision</a:t>
            </a:r>
            <a:endParaRPr lang="en-US" altLang="en-US" b="1" u="sng" dirty="0" smtClean="0"/>
          </a:p>
          <a:p>
            <a:endParaRPr lang="en-US" altLang="en-US" sz="1800" b="1" u="sng" dirty="0" smtClean="0"/>
          </a:p>
          <a:p>
            <a:r>
              <a:rPr lang="en-US" dirty="0"/>
              <a:t>CHEM - 341 - Biochemistry </a:t>
            </a:r>
            <a:r>
              <a:rPr lang="en-US" dirty="0" smtClean="0"/>
              <a:t>I (was approved before but was force rejected by force at FA level).</a:t>
            </a:r>
          </a:p>
          <a:p>
            <a:pPr lvl="1"/>
            <a:r>
              <a:rPr lang="en-US" dirty="0"/>
              <a:t>2022-2023 Undergraduate Course Revision Proposal</a:t>
            </a:r>
            <a:endParaRPr lang="en-US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b="1" u="sng" dirty="0" smtClean="0"/>
              <a:t>New Course </a:t>
            </a:r>
            <a:r>
              <a:rPr lang="en-US" b="1" u="sng" dirty="0" smtClean="0"/>
              <a:t>Proposal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 smtClean="0"/>
              <a:t>CHEM </a:t>
            </a:r>
            <a:r>
              <a:rPr lang="en-US" dirty="0"/>
              <a:t>- 651 - Advanced instrumental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/>
              <a:t>2022-2023 Graduate Course New Proposal</a:t>
            </a: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5362</TotalTime>
  <Words>219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Default Design</vt:lpstr>
      <vt:lpstr>Committee Report  Faculty Assembly Academic Standards  Committee (FAASC) October 11, 2022</vt:lpstr>
      <vt:lpstr>USM / MHEC Program Proposal Update  Dr. Kate Brown </vt:lpstr>
      <vt:lpstr>Curriculum Proposals REQUIRING Faculty Assembly approval</vt:lpstr>
      <vt:lpstr>Department of Natural Sciences</vt:lpstr>
      <vt:lpstr>Acknowledgement of Curriculum Proposals Not Requiring Faculty Assembly approval</vt:lpstr>
      <vt:lpstr>Department of Built Environment</vt:lpstr>
      <vt:lpstr>Department of Education</vt:lpstr>
      <vt:lpstr>Department of Fine Arts</vt:lpstr>
      <vt:lpstr>Department of Natural Sciences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Namwamba, Grace</cp:lastModifiedBy>
  <cp:revision>530</cp:revision>
  <cp:lastPrinted>2014-12-02T17:06:30Z</cp:lastPrinted>
  <dcterms:created xsi:type="dcterms:W3CDTF">2006-08-11T15:59:42Z</dcterms:created>
  <dcterms:modified xsi:type="dcterms:W3CDTF">2022-10-07T19:45:37Z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