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45" r:id="rId4"/>
    <p:sldId id="335" r:id="rId5"/>
    <p:sldId id="336" r:id="rId6"/>
    <p:sldId id="349" r:id="rId7"/>
    <p:sldId id="344" r:id="rId8"/>
    <p:sldId id="350" r:id="rId9"/>
    <p:sldId id="351" r:id="rId10"/>
    <p:sldId id="352" r:id="rId11"/>
    <p:sldId id="313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75" d="100"/>
          <a:sy n="75" d="100"/>
        </p:scale>
        <p:origin x="115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9/12/2022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dirty="0" smtClean="0"/>
              <a:t>September 13, 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Technology and Computer Science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ETGE </a:t>
            </a:r>
            <a:r>
              <a:rPr lang="en-US" altLang="en-US" sz="2000" dirty="0"/>
              <a:t>- 311 - ELECTRICITY and ELECTRONICS </a:t>
            </a:r>
            <a:r>
              <a:rPr lang="en-US" altLang="en-US" sz="2000" dirty="0" smtClean="0"/>
              <a:t>I</a:t>
            </a:r>
          </a:p>
          <a:p>
            <a:pPr lvl="1"/>
            <a:r>
              <a:rPr lang="en-US" altLang="en-US" sz="1800" dirty="0" smtClean="0"/>
              <a:t>2022-2023 Undergraduate Course New Proposal</a:t>
            </a:r>
          </a:p>
          <a:p>
            <a:endParaRPr lang="en-US" altLang="en-US" sz="1000" dirty="0"/>
          </a:p>
          <a:p>
            <a:r>
              <a:rPr lang="en-US" altLang="en-US" sz="2000" dirty="0"/>
              <a:t>ETGE - 312 - ELECTRICITY &amp; ELECTRONICS II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endParaRPr lang="en-US" altLang="en-US" sz="1050" dirty="0" smtClean="0"/>
          </a:p>
          <a:p>
            <a:r>
              <a:rPr lang="en-US" altLang="en-US" sz="2000" dirty="0" smtClean="0"/>
              <a:t>ETGE </a:t>
            </a:r>
            <a:r>
              <a:rPr lang="en-US" altLang="en-US" sz="2000" dirty="0"/>
              <a:t>- 314 - BIOTECHNOLOGY AND AGRICULTURAL TECHNOLOGIES</a:t>
            </a:r>
          </a:p>
          <a:p>
            <a:pPr lvl="1"/>
            <a:r>
              <a:rPr lang="en-US" altLang="en-US" sz="1800" dirty="0"/>
              <a:t>2022-2023 Undergraduate Course New </a:t>
            </a:r>
            <a:r>
              <a:rPr lang="en-US" altLang="en-US" sz="1800" dirty="0" smtClean="0"/>
              <a:t>Proposal</a:t>
            </a:r>
          </a:p>
          <a:p>
            <a:pPr lvl="1"/>
            <a:endParaRPr lang="en-US" altLang="en-US" sz="1050" dirty="0"/>
          </a:p>
          <a:p>
            <a:r>
              <a:rPr lang="en-US" altLang="en-US" sz="2000" dirty="0"/>
              <a:t>ETGE - 342 - ENERGY AND POWER TECHNOLOGIES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endParaRPr lang="en-US" altLang="en-US" sz="1000" dirty="0"/>
          </a:p>
          <a:p>
            <a:r>
              <a:rPr lang="en-US" altLang="en-US" sz="2000" dirty="0"/>
              <a:t>ETGE - 488G - EXPERIMENTAL COURSE: ENGINEERING DESIGN: ADVANCED CAD, DESIGN AND MODELING</a:t>
            </a:r>
          </a:p>
          <a:p>
            <a:pPr lvl="1"/>
            <a:r>
              <a:rPr lang="en-US" altLang="en-US" sz="1800" dirty="0"/>
              <a:t>2022-2023 Undergraduate Course New Proposal</a:t>
            </a:r>
            <a:endParaRPr lang="fr-FR" altLang="en-US" sz="1800" dirty="0"/>
          </a:p>
          <a:p>
            <a:pPr marL="457200" lvl="1" indent="0">
              <a:buNone/>
            </a:pPr>
            <a:endParaRPr lang="en-US" altLang="en-US" sz="1800" dirty="0" smtClean="0"/>
          </a:p>
          <a:p>
            <a:endParaRPr lang="en-US" altLang="en-US" sz="2000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7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 smtClean="0"/>
              <a:t>Department of Natural Sciences</a:t>
            </a:r>
            <a:endParaRPr lang="en-US" sz="2800" dirty="0"/>
          </a:p>
        </p:txBody>
      </p:sp>
      <p:sp>
        <p:nvSpPr>
          <p:cNvPr id="717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Bachelor of Science in Biochemistry</a:t>
            </a:r>
          </a:p>
          <a:p>
            <a:pPr lvl="1"/>
            <a:r>
              <a:rPr lang="en-US" altLang="en-US" dirty="0" smtClean="0"/>
              <a:t>Program revision proposal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r>
              <a:rPr lang="en-US" altLang="en-US" dirty="0" smtClean="0">
                <a:solidFill>
                  <a:srgbClr val="FFFF00"/>
                </a:solidFill>
              </a:rPr>
              <a:t>This proposal does not need FA action because it was previously approved. It was entered </a:t>
            </a:r>
            <a:r>
              <a:rPr lang="en-US" altLang="en-US" dirty="0">
                <a:solidFill>
                  <a:srgbClr val="FFFF00"/>
                </a:solidFill>
              </a:rPr>
              <a:t>into</a:t>
            </a:r>
            <a:r>
              <a:rPr lang="en-US" altLang="en-US" dirty="0" smtClean="0">
                <a:solidFill>
                  <a:srgbClr val="FFFF00"/>
                </a:solidFill>
              </a:rPr>
              <a:t> Curriculog for routing purposes.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95384F-2914-4335-AAA5-E5E50EB83AA5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Natural Sciences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/>
              <a:t>C</a:t>
            </a:r>
            <a:r>
              <a:rPr lang="en-US" altLang="en-US" dirty="0" smtClean="0"/>
              <a:t>HEM </a:t>
            </a:r>
            <a:r>
              <a:rPr lang="en-US" altLang="en-US" dirty="0"/>
              <a:t>- 341 - Biochemistry I</a:t>
            </a:r>
          </a:p>
          <a:p>
            <a:pPr lvl="1"/>
            <a:r>
              <a:rPr lang="en-US" altLang="en-US" dirty="0"/>
              <a:t>2022-2023 Undergraduate Course Revision </a:t>
            </a:r>
            <a:r>
              <a:rPr lang="en-US" altLang="en-US" dirty="0" smtClean="0"/>
              <a:t>Proposal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Built Environment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u="sng" dirty="0" smtClean="0"/>
              <a:t>Course Revisions</a:t>
            </a:r>
          </a:p>
          <a:p>
            <a:endParaRPr lang="en-US" altLang="en-US" sz="1800" b="1" u="sng" dirty="0" smtClean="0"/>
          </a:p>
          <a:p>
            <a:r>
              <a:rPr lang="en-US" altLang="en-US" dirty="0" smtClean="0"/>
              <a:t>EDTE </a:t>
            </a:r>
            <a:r>
              <a:rPr lang="en-US" altLang="en-US" dirty="0"/>
              <a:t>- 232 - Information and Communication </a:t>
            </a:r>
            <a:r>
              <a:rPr lang="en-US" altLang="en-US" dirty="0" smtClean="0"/>
              <a:t>Technology</a:t>
            </a:r>
          </a:p>
          <a:p>
            <a:pPr lvl="1"/>
            <a:r>
              <a:rPr lang="en-US" altLang="en-US" dirty="0" smtClean="0"/>
              <a:t>2022-2023 </a:t>
            </a:r>
            <a:r>
              <a:rPr lang="en-US" altLang="en-US" dirty="0"/>
              <a:t>Undergraduate Course Revision Proposal</a:t>
            </a:r>
          </a:p>
          <a:p>
            <a:r>
              <a:rPr lang="en-US" altLang="en-US" dirty="0" smtClean="0"/>
              <a:t>ENGE - 261 – Dynamics </a:t>
            </a:r>
          </a:p>
          <a:p>
            <a:pPr lvl="1"/>
            <a:r>
              <a:rPr lang="en-US" altLang="en-US" dirty="0" smtClean="0"/>
              <a:t>2022-2023 Undergraduate Course Revision Proposal</a:t>
            </a:r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Education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EMAT - 527B - Curriculum and Instruction in Business Education: Secondary</a:t>
            </a:r>
          </a:p>
          <a:p>
            <a:pPr lvl="1"/>
            <a:r>
              <a:rPr lang="en-US" altLang="en-US" dirty="0"/>
              <a:t>2022-2023 Graduate Course Deletion </a:t>
            </a:r>
            <a:r>
              <a:rPr lang="en-US" altLang="en-US" dirty="0" smtClean="0"/>
              <a:t>Proposal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/>
              <a:t>Department of Computer Science and Engineering Technology</a:t>
            </a:r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 smtClean="0"/>
              <a:t>ETGE </a:t>
            </a:r>
            <a:r>
              <a:rPr lang="en-US" altLang="en-US" sz="2000" dirty="0"/>
              <a:t>- 210 - ELECTRICAL TROUBLESHOOTING LAB</a:t>
            </a:r>
          </a:p>
          <a:p>
            <a:pPr lvl="1"/>
            <a:r>
              <a:rPr lang="en-US" altLang="en-US" sz="2000" dirty="0"/>
              <a:t>2022-2023 Undergraduate Course New </a:t>
            </a:r>
            <a:r>
              <a:rPr lang="en-US" altLang="en-US" sz="2000" dirty="0" smtClean="0"/>
              <a:t>Proposal</a:t>
            </a:r>
          </a:p>
          <a:p>
            <a:endParaRPr lang="en-US" altLang="en-US" sz="1200" dirty="0"/>
          </a:p>
          <a:p>
            <a:r>
              <a:rPr lang="en-US" altLang="en-US" sz="2000" dirty="0"/>
              <a:t>ETGE - 211 - ELECTRICAL AND ELECTRONICS TECHNOLOGY I</a:t>
            </a:r>
          </a:p>
          <a:p>
            <a:pPr lvl="1"/>
            <a:r>
              <a:rPr lang="en-US" altLang="en-US" sz="2000" dirty="0"/>
              <a:t>2022-2023 Undergraduate Course New </a:t>
            </a:r>
            <a:r>
              <a:rPr lang="en-US" altLang="en-US" sz="2000" dirty="0" smtClean="0"/>
              <a:t>Proposal</a:t>
            </a:r>
          </a:p>
          <a:p>
            <a:endParaRPr lang="en-US" altLang="en-US" sz="1200" dirty="0"/>
          </a:p>
          <a:p>
            <a:r>
              <a:rPr lang="en-US" altLang="en-US" sz="2000" dirty="0"/>
              <a:t>ETGE - 212 - ELECTRICAL AND ELECTRONICS TECHNOLOGY II</a:t>
            </a:r>
          </a:p>
          <a:p>
            <a:pPr lvl="1"/>
            <a:r>
              <a:rPr lang="en-US" altLang="en-US" sz="2000" dirty="0"/>
              <a:t>2022-2023 Undergraduate Course New </a:t>
            </a:r>
            <a:r>
              <a:rPr lang="en-US" altLang="en-US" sz="2000" dirty="0" smtClean="0"/>
              <a:t>Proposal</a:t>
            </a:r>
          </a:p>
          <a:p>
            <a:pPr marL="457200" lvl="1" indent="0">
              <a:buNone/>
            </a:pPr>
            <a:endParaRPr lang="en-US" altLang="en-US" sz="1200" dirty="0"/>
          </a:p>
          <a:p>
            <a:r>
              <a:rPr lang="en-US" altLang="en-US" sz="2000" dirty="0"/>
              <a:t>ETGE - 215 - ELECTRONICS II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endParaRPr lang="en-US" altLang="en-US" sz="1100" dirty="0"/>
          </a:p>
          <a:p>
            <a:r>
              <a:rPr lang="en-US" altLang="en-US" sz="2000" dirty="0"/>
              <a:t>ETGE - 216 - DIGITAL ELECTRONICS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6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Technology and Computer Science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en-US" sz="1050" dirty="0" smtClean="0"/>
          </a:p>
          <a:p>
            <a:r>
              <a:rPr lang="en-US" altLang="en-US" sz="2000" dirty="0"/>
              <a:t>ETGE - 220 - RF FOR WIRELESS COMMUNICATION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endParaRPr lang="en-US" altLang="en-US" sz="1100" dirty="0" smtClean="0"/>
          </a:p>
          <a:p>
            <a:r>
              <a:rPr lang="en-US" altLang="en-US" sz="2000" dirty="0" smtClean="0"/>
              <a:t>ETGE </a:t>
            </a:r>
            <a:r>
              <a:rPr lang="en-US" altLang="en-US" sz="2000" dirty="0"/>
              <a:t>- 225 - </a:t>
            </a:r>
            <a:r>
              <a:rPr lang="en-US" altLang="en-US" sz="2000" dirty="0" smtClean="0"/>
              <a:t>MICROPROCESSORS</a:t>
            </a:r>
          </a:p>
          <a:p>
            <a:pPr lvl="1"/>
            <a:r>
              <a:rPr lang="en-US" altLang="en-US" sz="2000" dirty="0" smtClean="0"/>
              <a:t>2022-2023 Undergraduate Course New Proposal</a:t>
            </a:r>
          </a:p>
          <a:p>
            <a:endParaRPr lang="en-US" altLang="en-US" sz="1100" dirty="0"/>
          </a:p>
          <a:p>
            <a:r>
              <a:rPr lang="en-US" altLang="en-US" sz="2000" dirty="0"/>
              <a:t>ETGE - 230 - INDUSTRIAL </a:t>
            </a:r>
            <a:r>
              <a:rPr lang="en-US" altLang="en-US" sz="2000" dirty="0" smtClean="0"/>
              <a:t>CONTROLS</a:t>
            </a:r>
            <a:endParaRPr lang="en-US" altLang="en-US" sz="2000" dirty="0"/>
          </a:p>
          <a:p>
            <a:pPr lvl="1"/>
            <a:r>
              <a:rPr lang="en-US" altLang="en-US" sz="2000" dirty="0"/>
              <a:t>2022-2023 Undergraduate Course New </a:t>
            </a:r>
            <a:r>
              <a:rPr lang="en-US" altLang="en-US" sz="2000" dirty="0" smtClean="0"/>
              <a:t>Proposal</a:t>
            </a:r>
          </a:p>
          <a:p>
            <a:endParaRPr lang="en-US" altLang="en-US" sz="1200" dirty="0" smtClean="0"/>
          </a:p>
          <a:p>
            <a:r>
              <a:rPr lang="en-US" altLang="en-US" sz="2000" dirty="0" smtClean="0"/>
              <a:t>ETGE </a:t>
            </a:r>
            <a:r>
              <a:rPr lang="en-US" altLang="en-US" sz="2000" dirty="0"/>
              <a:t>- 240 - Communication Electronics</a:t>
            </a:r>
          </a:p>
          <a:p>
            <a:pPr lvl="1"/>
            <a:r>
              <a:rPr lang="en-US" altLang="en-US" sz="1800" dirty="0"/>
              <a:t>2022-2023 Undergraduate Course New Proposal</a:t>
            </a:r>
          </a:p>
          <a:p>
            <a:endParaRPr lang="en-US" altLang="en-US" sz="1100" dirty="0"/>
          </a:p>
          <a:p>
            <a:r>
              <a:rPr lang="fr-FR" altLang="en-US" sz="2000" dirty="0"/>
              <a:t>ETGE - 245 - DIGITAL COMMUNICATION ELECTRON</a:t>
            </a:r>
          </a:p>
          <a:p>
            <a:pPr lvl="1"/>
            <a:r>
              <a:rPr lang="en-US" altLang="en-US" sz="1600" dirty="0"/>
              <a:t>2022-2023 Undergraduate Course New Proposal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9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5346</TotalTime>
  <Words>363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Default Design</vt:lpstr>
      <vt:lpstr>Committee Report  Faculty Assembly Academic Standards  Committee (FAASC) September 13, 2022</vt:lpstr>
      <vt:lpstr>Curriculum Proposals REQUIRING Faculty Assembly approval</vt:lpstr>
      <vt:lpstr>Department of Natural Sciences</vt:lpstr>
      <vt:lpstr>Acknowledgement of Curriculum Proposals Not Requiring Faculty Assembly approval</vt:lpstr>
      <vt:lpstr>Department of Natural Sciences</vt:lpstr>
      <vt:lpstr>Department of Built Environment</vt:lpstr>
      <vt:lpstr>Department of Education</vt:lpstr>
      <vt:lpstr>Department of Computer Science and Engineering Technology</vt:lpstr>
      <vt:lpstr>Department of Technology and Computer Science</vt:lpstr>
      <vt:lpstr>Department of Technology and Computer Science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Satterlee, Donna J</cp:lastModifiedBy>
  <cp:revision>526</cp:revision>
  <cp:lastPrinted>2014-12-02T17:06:30Z</cp:lastPrinted>
  <dcterms:created xsi:type="dcterms:W3CDTF">2006-08-11T15:59:42Z</dcterms:created>
  <dcterms:modified xsi:type="dcterms:W3CDTF">2022-09-12T21:44:52Z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