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43" r:id="rId3"/>
    <p:sldId id="340" r:id="rId4"/>
    <p:sldId id="345" r:id="rId5"/>
    <p:sldId id="347" r:id="rId6"/>
    <p:sldId id="346" r:id="rId7"/>
    <p:sldId id="341" r:id="rId8"/>
    <p:sldId id="335" r:id="rId9"/>
    <p:sldId id="336" r:id="rId10"/>
    <p:sldId id="349" r:id="rId11"/>
    <p:sldId id="344" r:id="rId12"/>
    <p:sldId id="348" r:id="rId13"/>
    <p:sldId id="313" r:id="rId14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41" autoAdjust="0"/>
  </p:normalViewPr>
  <p:slideViewPr>
    <p:cSldViewPr showGuides="1"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362C4A7-C5C7-4EB2-8520-7616C36F5F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11B1F3-7FE2-4B3A-AB8C-390D0757852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7394CE5A-3950-4F80-8EAE-4A5CDC492001}" type="datetimeFigureOut">
              <a:rPr lang="en-US"/>
              <a:pPr>
                <a:defRPr/>
              </a:pPr>
              <a:t>5/11/2022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D57AF0-79E3-45F8-8FA7-7BBCE3A3BEC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CED8B0-418C-4034-9CA5-8CBB52D8E0E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7FC32F6-250C-46EB-8F81-26C9E0C587E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4682F53-637A-4877-A60A-6482870FF0F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B08E48-5FD7-45D1-A3FC-07FB1713E13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38E2C39F-67FA-4FA0-884C-4C05D722968D}" type="datetimeFigureOut">
              <a:rPr lang="en-US"/>
              <a:pPr>
                <a:defRPr/>
              </a:pPr>
              <a:t>5/11/2022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A815B6D-86C1-478B-9797-B670D4602C1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E591657-3282-4B23-A55C-89F980FCC0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A37D15-9BC1-473D-B01A-E058E7B3C7B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379909-FE69-4982-9A29-350C7CA8605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4A5BDA9-B348-4BC4-876F-1D2A1D538B3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23282-4B3A-4BDA-A5AB-0F831BEAAC0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58916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312A5-A311-44E5-8FAE-55FD94CEE5A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39075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610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610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6BE8F6-3D53-430C-900F-1F91A7A1B67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2154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5FA40-58BA-4DC5-88AB-B5851955293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93655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02A139-C292-406E-B001-ED22490F90B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82458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379538"/>
            <a:ext cx="4410075" cy="4781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1379538"/>
            <a:ext cx="4411663" cy="4781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70158-CD3D-464B-83D5-4E2AB32FE16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17752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7D08F-DFC4-458A-BD1C-ED780F867C6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51020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5714B-02F6-4F9C-9DB8-DC6AACF2E9E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76949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A1FBFF-5A35-430C-BD55-BE6C54112D6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58831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201060-01E1-47C8-84BB-4972F536985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51245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4DDDA-749D-4DB0-AFCB-AA889D12DF0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39971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920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57E8E7A-655F-4CB8-8F24-960770DED8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371725" y="0"/>
            <a:ext cx="6772275" cy="10763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379538"/>
            <a:ext cx="8974138" cy="478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161088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E2F59AFA-D7C8-4176-8AEB-40D619AEFFC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29" name="Line 7"/>
          <p:cNvSpPr>
            <a:spLocks noChangeShapeType="1"/>
          </p:cNvSpPr>
          <p:nvPr userDrawn="1"/>
        </p:nvSpPr>
        <p:spPr bwMode="auto">
          <a:xfrm>
            <a:off x="0" y="6651625"/>
            <a:ext cx="91440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" name="Line 8"/>
          <p:cNvSpPr>
            <a:spLocks noChangeShapeType="1"/>
          </p:cNvSpPr>
          <p:nvPr userDrawn="1"/>
        </p:nvSpPr>
        <p:spPr bwMode="auto">
          <a:xfrm>
            <a:off x="19050" y="6600825"/>
            <a:ext cx="7967663" cy="15875"/>
          </a:xfrm>
          <a:prstGeom prst="line">
            <a:avLst/>
          </a:prstGeom>
          <a:noFill/>
          <a:ln w="19050">
            <a:solidFill>
              <a:srgbClr val="E3E8EE">
                <a:alpha val="50195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031" name="Picture 9" descr="UMES_full_long_color"/>
          <p:cNvPicPr>
            <a:picLocks noChangeAspect="1" noChangeArrowheads="1"/>
          </p:cNvPicPr>
          <p:nvPr userDrawn="1"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99" b="17960"/>
          <a:stretch>
            <a:fillRect/>
          </a:stretch>
        </p:blipFill>
        <p:spPr bwMode="auto">
          <a:xfrm>
            <a:off x="7893050" y="5857875"/>
            <a:ext cx="1308100" cy="91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032" name="Line 10"/>
          <p:cNvSpPr>
            <a:spLocks noChangeShapeType="1"/>
          </p:cNvSpPr>
          <p:nvPr userDrawn="1"/>
        </p:nvSpPr>
        <p:spPr bwMode="auto">
          <a:xfrm>
            <a:off x="-19050" y="1152525"/>
            <a:ext cx="91440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33" name="Line 11"/>
          <p:cNvSpPr>
            <a:spLocks noChangeShapeType="1"/>
          </p:cNvSpPr>
          <p:nvPr userDrawn="1"/>
        </p:nvSpPr>
        <p:spPr bwMode="auto">
          <a:xfrm>
            <a:off x="0" y="1101725"/>
            <a:ext cx="9144000" cy="0"/>
          </a:xfrm>
          <a:prstGeom prst="line">
            <a:avLst/>
          </a:prstGeom>
          <a:noFill/>
          <a:ln w="19050">
            <a:solidFill>
              <a:srgbClr val="E3E8EE">
                <a:alpha val="50195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034" name="Picture 12" descr="md5052880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61" t="31462" r="12865" b="45680"/>
          <a:stretch>
            <a:fillRect/>
          </a:stretch>
        </p:blipFill>
        <p:spPr bwMode="auto">
          <a:xfrm>
            <a:off x="0" y="0"/>
            <a:ext cx="2352675" cy="10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4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rgbClr val="FFFF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rgbClr val="FFFFF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F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85C08-1CFF-4643-8428-61B76BECAD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8463" y="1303338"/>
            <a:ext cx="8347075" cy="288448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u="sng" dirty="0"/>
              <a:t>Committee Report</a:t>
            </a:r>
            <a:br>
              <a:rPr lang="en-US" sz="4000" u="sng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dirty="0"/>
              <a:t>Faculty Assembly Academic </a:t>
            </a:r>
            <a:r>
              <a:rPr lang="en-US" dirty="0" smtClean="0"/>
              <a:t>Standards  </a:t>
            </a:r>
            <a:r>
              <a:rPr lang="en-US" dirty="0"/>
              <a:t>Committee (</a:t>
            </a:r>
            <a:r>
              <a:rPr lang="en-US" dirty="0" smtClean="0"/>
              <a:t>FAASC)</a:t>
            </a: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sz="2400" smtClean="0"/>
              <a:t>May 10, </a:t>
            </a:r>
            <a:r>
              <a:rPr lang="en-US" sz="2400" dirty="0" smtClean="0"/>
              <a:t>2022</a:t>
            </a:r>
            <a:endParaRPr lang="en-US" sz="2400" u="sng" dirty="0"/>
          </a:p>
        </p:txBody>
      </p:sp>
      <p:sp>
        <p:nvSpPr>
          <p:cNvPr id="4099" name="Subtit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340225"/>
            <a:ext cx="6400800" cy="1593850"/>
          </a:xfrm>
        </p:spPr>
        <p:txBody>
          <a:bodyPr/>
          <a:lstStyle/>
          <a:p>
            <a:pPr eaLnBrk="1" hangingPunct="1"/>
            <a:endParaRPr lang="en-US" altLang="en-US" sz="2000" dirty="0" smtClean="0"/>
          </a:p>
          <a:p>
            <a:pPr eaLnBrk="1" hangingPunct="1"/>
            <a:endParaRPr lang="en-US" altLang="en-US" sz="2000" dirty="0" smtClean="0"/>
          </a:p>
          <a:p>
            <a:pPr eaLnBrk="1" hangingPunct="1"/>
            <a:r>
              <a:rPr lang="en-US" altLang="en-US" sz="2000" dirty="0" smtClean="0"/>
              <a:t>Grace Namwamba</a:t>
            </a:r>
          </a:p>
          <a:p>
            <a:pPr eaLnBrk="1" hangingPunct="1"/>
            <a:r>
              <a:rPr lang="en-US" altLang="en-US" sz="2000" dirty="0" smtClean="0"/>
              <a:t>Department of Human Ecology</a:t>
            </a:r>
          </a:p>
        </p:txBody>
      </p:sp>
      <p:sp>
        <p:nvSpPr>
          <p:cNvPr id="4100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0AEDCA0-1A2B-45D4-8E78-11744799FC83}" type="slidenum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6FB07-43CA-40A6-BD3A-C0266C7BD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Department of Engineering and Aviation Sciences</a:t>
            </a:r>
            <a:endParaRPr lang="en-US" dirty="0"/>
          </a:p>
        </p:txBody>
      </p:sp>
      <p:sp>
        <p:nvSpPr>
          <p:cNvPr id="11267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1800" b="1" u="sng" dirty="0" smtClean="0"/>
              <a:t>Course Revisions</a:t>
            </a:r>
          </a:p>
          <a:p>
            <a:endParaRPr lang="en-US" altLang="en-US" sz="1800" b="1" u="sng" dirty="0" smtClean="0"/>
          </a:p>
          <a:p>
            <a:r>
              <a:rPr lang="en-US" altLang="en-US" dirty="0"/>
              <a:t>ENGE - 260 </a:t>
            </a:r>
            <a:r>
              <a:rPr lang="en-US" altLang="en-US" dirty="0" smtClean="0"/>
              <a:t>– Statics - 2022-2023 </a:t>
            </a:r>
            <a:r>
              <a:rPr lang="en-US" altLang="en-US" dirty="0"/>
              <a:t>Undergraduate Course Revision </a:t>
            </a:r>
            <a:r>
              <a:rPr lang="en-US" altLang="en-US" dirty="0" smtClean="0"/>
              <a:t>Proposal</a:t>
            </a:r>
          </a:p>
          <a:p>
            <a:endParaRPr lang="en-US" altLang="en-US" dirty="0"/>
          </a:p>
          <a:p>
            <a:r>
              <a:rPr lang="en-US" altLang="en-US" dirty="0"/>
              <a:t>ENGE - 261 </a:t>
            </a:r>
            <a:r>
              <a:rPr lang="en-US" altLang="en-US" dirty="0" smtClean="0"/>
              <a:t>– Dynamics -2022-2023 </a:t>
            </a:r>
            <a:r>
              <a:rPr lang="en-US" altLang="en-US" dirty="0"/>
              <a:t>Undergraduate Course Revision </a:t>
            </a:r>
            <a:r>
              <a:rPr lang="en-US" altLang="en-US" dirty="0" smtClean="0"/>
              <a:t>Proposal</a:t>
            </a:r>
            <a:endParaRPr lang="en-US" altLang="en-US" dirty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D83585A-098D-41C5-896C-36B16A1FCC7F}" type="slidenum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en-US" sz="1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12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6FB07-43CA-40A6-BD3A-C0266C7BD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Department of Computer Science and Engineering Technology</a:t>
            </a:r>
            <a:endParaRPr lang="en-US" dirty="0"/>
          </a:p>
        </p:txBody>
      </p:sp>
      <p:sp>
        <p:nvSpPr>
          <p:cNvPr id="11267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ETGE </a:t>
            </a:r>
            <a:r>
              <a:rPr lang="en-US" altLang="en-US" dirty="0"/>
              <a:t>- 202 - ELECTRONICS </a:t>
            </a:r>
            <a:r>
              <a:rPr lang="en-US" altLang="en-US" dirty="0" smtClean="0"/>
              <a:t>I - 2022-2023 </a:t>
            </a:r>
            <a:r>
              <a:rPr lang="en-US" altLang="en-US" dirty="0"/>
              <a:t>Undergraduate Course New </a:t>
            </a:r>
            <a:r>
              <a:rPr lang="en-US" altLang="en-US" dirty="0" smtClean="0"/>
              <a:t>Proposal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D83585A-098D-41C5-896C-36B16A1FCC7F}" type="slidenum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en-US" sz="1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09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6FB07-43CA-40A6-BD3A-C0266C7BD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Department of Agriculture, Food and Resource Sciences</a:t>
            </a:r>
            <a:endParaRPr lang="en-US" dirty="0"/>
          </a:p>
        </p:txBody>
      </p:sp>
      <p:sp>
        <p:nvSpPr>
          <p:cNvPr id="11267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FDST </a:t>
            </a:r>
            <a:r>
              <a:rPr lang="en-US" altLang="en-US" dirty="0"/>
              <a:t>- 484 - Internship in Food Science and </a:t>
            </a:r>
            <a:r>
              <a:rPr lang="en-US" altLang="en-US" dirty="0" smtClean="0"/>
              <a:t>Technology - 2022-2023 </a:t>
            </a:r>
            <a:r>
              <a:rPr lang="en-US" altLang="en-US" dirty="0"/>
              <a:t>Undergraduate Course New </a:t>
            </a:r>
            <a:r>
              <a:rPr lang="en-US" altLang="en-US" dirty="0" smtClean="0"/>
              <a:t>Proposal</a:t>
            </a:r>
          </a:p>
          <a:p>
            <a:endParaRPr lang="en-US" altLang="en-US" dirty="0"/>
          </a:p>
          <a:p>
            <a:r>
              <a:rPr lang="en-US" altLang="en-US" dirty="0"/>
              <a:t>FDST - 499 - Independent Study in Food Science and </a:t>
            </a:r>
            <a:r>
              <a:rPr lang="en-US" altLang="en-US" dirty="0" smtClean="0"/>
              <a:t>Technology - 2022-2023 </a:t>
            </a:r>
            <a:r>
              <a:rPr lang="en-US" altLang="en-US" dirty="0"/>
              <a:t>Undergraduate Course New Proposal</a:t>
            </a:r>
            <a:endParaRPr lang="en-US" altLang="en-US" dirty="0" smtClean="0"/>
          </a:p>
          <a:p>
            <a:pPr marL="0" indent="0">
              <a:buNone/>
            </a:pPr>
            <a:endParaRPr lang="en-US" altLang="en-US" sz="1800" b="1" u="sng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D83585A-098D-41C5-896C-36B16A1FCC7F}" type="slidenum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en-US" sz="1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71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EAE38CB-1427-4FD6-98DA-02C9D4AD5E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1675" y="2517775"/>
            <a:ext cx="7772400" cy="1470025"/>
          </a:xfrm>
        </p:spPr>
        <p:txBody>
          <a:bodyPr/>
          <a:lstStyle/>
          <a:p>
            <a:pPr>
              <a:defRPr/>
            </a:pPr>
            <a:r>
              <a:rPr lang="en-US" sz="4800" dirty="0">
                <a:latin typeface="+mn-lt"/>
              </a:rPr>
              <a:t>Thank You!</a:t>
            </a:r>
          </a:p>
        </p:txBody>
      </p:sp>
      <p:sp>
        <p:nvSpPr>
          <p:cNvPr id="12291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7C2C051-1ED3-495E-B7DA-0F66351ADC1D}" type="slidenum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US" altLang="en-US" sz="1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Curriculog / Acalog Update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altLang="en-US" sz="2400" dirty="0" smtClean="0"/>
              <a:t>Dr</a:t>
            </a:r>
            <a:r>
              <a:rPr lang="en-US" altLang="en-US" sz="2400" dirty="0"/>
              <a:t>. Brian Bergen-Aurand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C331D39-CD62-4BCC-9255-146F9583149E}" type="slidenum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58695-B751-4324-85BB-50F036CDE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75" y="2670175"/>
            <a:ext cx="8348663" cy="1362075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Curriculum Proposals REQUIRING Faculty Assembly approval</a:t>
            </a:r>
            <a:endParaRPr lang="en-US" sz="2800" dirty="0"/>
          </a:p>
        </p:txBody>
      </p:sp>
      <p:sp>
        <p:nvSpPr>
          <p:cNvPr id="614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BCB2932-35D8-40DE-93A6-31F4958548AC}" type="slidenum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58695-B751-4324-85BB-50F036CDE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en-US" sz="2800" dirty="0" smtClean="0"/>
              <a:t>Department of Computer </a:t>
            </a:r>
            <a:r>
              <a:rPr lang="en-US" sz="2800" dirty="0"/>
              <a:t>Science and Engineering Technology</a:t>
            </a:r>
          </a:p>
        </p:txBody>
      </p:sp>
      <p:sp>
        <p:nvSpPr>
          <p:cNvPr id="7171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Doctor of Philosophy in Applied </a:t>
            </a:r>
            <a:r>
              <a:rPr lang="en-US" altLang="en-US" dirty="0"/>
              <a:t>Computing and Engineering - </a:t>
            </a:r>
            <a:r>
              <a:rPr lang="en-US" altLang="en-US" dirty="0" smtClean="0"/>
              <a:t>New program</a:t>
            </a:r>
            <a:endParaRPr lang="en-US" altLang="en-US" dirty="0"/>
          </a:p>
          <a:p>
            <a:r>
              <a:rPr lang="en-US" altLang="en-US" dirty="0" smtClean="0"/>
              <a:t>Master of Science in Data </a:t>
            </a:r>
            <a:r>
              <a:rPr lang="en-US" altLang="en-US" dirty="0"/>
              <a:t>Science and Analytics </a:t>
            </a:r>
            <a:r>
              <a:rPr lang="en-US" altLang="en-US" dirty="0" smtClean="0"/>
              <a:t>Engineering - New program</a:t>
            </a:r>
          </a:p>
          <a:p>
            <a:r>
              <a:rPr lang="en-US" altLang="en-US" dirty="0" smtClean="0"/>
              <a:t>Bachelor of Science in Simulation </a:t>
            </a:r>
            <a:r>
              <a:rPr lang="en-US" altLang="en-US" dirty="0"/>
              <a:t>and Game Development </a:t>
            </a:r>
            <a:r>
              <a:rPr lang="en-US" altLang="en-US" dirty="0" smtClean="0"/>
              <a:t>- </a:t>
            </a:r>
            <a:r>
              <a:rPr lang="en-US" altLang="en-US" dirty="0"/>
              <a:t>New </a:t>
            </a:r>
            <a:r>
              <a:rPr lang="en-US" altLang="en-US" dirty="0" smtClean="0"/>
              <a:t>program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195384F-2914-4335-AAA5-E5E50EB83AA5}" type="slidenum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59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58695-B751-4324-85BB-50F036CDE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en-US" sz="2800" dirty="0" smtClean="0"/>
              <a:t>Department of Engineering and Aviation Sciences</a:t>
            </a:r>
            <a:endParaRPr lang="en-US" sz="2800" dirty="0"/>
          </a:p>
        </p:txBody>
      </p:sp>
      <p:sp>
        <p:nvSpPr>
          <p:cNvPr id="7171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Bachelor of Science in Biomedical </a:t>
            </a:r>
            <a:r>
              <a:rPr lang="en-US" altLang="en-US" dirty="0"/>
              <a:t>Engineering </a:t>
            </a:r>
            <a:r>
              <a:rPr lang="en-US" altLang="en-US" dirty="0" smtClean="0"/>
              <a:t>– New program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195384F-2914-4335-AAA5-E5E50EB83AA5}" type="slidenum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16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58695-B751-4324-85BB-50F036CDE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Department of Hospitality and Tourism Management</a:t>
            </a:r>
            <a:endParaRPr lang="en-US" dirty="0"/>
          </a:p>
        </p:txBody>
      </p:sp>
      <p:sp>
        <p:nvSpPr>
          <p:cNvPr id="7171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Bachelor of Science in Hospitality Management – Program revision</a:t>
            </a:r>
          </a:p>
          <a:p>
            <a:pPr lvl="1"/>
            <a:r>
              <a:rPr lang="en-US" altLang="en-US" dirty="0"/>
              <a:t>The </a:t>
            </a:r>
            <a:r>
              <a:rPr lang="en-US" altLang="en-US" dirty="0" smtClean="0"/>
              <a:t>newly </a:t>
            </a:r>
            <a:r>
              <a:rPr lang="en-US" altLang="en-US" dirty="0"/>
              <a:t>modified program now has significant core requirement </a:t>
            </a:r>
            <a:r>
              <a:rPr lang="en-US" altLang="en-US" dirty="0" smtClean="0"/>
              <a:t>and four new tracks</a:t>
            </a:r>
          </a:p>
          <a:p>
            <a:pPr marL="1255713" lvl="2" indent="-341313">
              <a:buFont typeface="Courier New" panose="02070309020205020404" pitchFamily="49" charset="0"/>
              <a:buChar char="o"/>
            </a:pPr>
            <a:r>
              <a:rPr lang="en-US" altLang="en-US" dirty="0" smtClean="0"/>
              <a:t>Lodging Management</a:t>
            </a:r>
          </a:p>
          <a:p>
            <a:pPr marL="1255713" lvl="2" indent="-341313">
              <a:buFont typeface="Courier New" panose="02070309020205020404" pitchFamily="49" charset="0"/>
              <a:buChar char="o"/>
            </a:pPr>
            <a:r>
              <a:rPr lang="en-US" altLang="en-US" dirty="0" smtClean="0"/>
              <a:t>Events Management</a:t>
            </a:r>
          </a:p>
          <a:p>
            <a:pPr marL="1255713" lvl="2" indent="-341313">
              <a:buFont typeface="Courier New" panose="02070309020205020404" pitchFamily="49" charset="0"/>
              <a:buChar char="o"/>
            </a:pPr>
            <a:r>
              <a:rPr lang="en-US" altLang="en-US" dirty="0" smtClean="0"/>
              <a:t>Tourism Management</a:t>
            </a:r>
          </a:p>
          <a:p>
            <a:pPr marL="1255713" lvl="2" indent="-341313">
              <a:buFont typeface="Courier New" panose="02070309020205020404" pitchFamily="49" charset="0"/>
              <a:buChar char="o"/>
            </a:pPr>
            <a:r>
              <a:rPr lang="en-US" altLang="en-US" dirty="0" smtClean="0"/>
              <a:t>Culinary </a:t>
            </a:r>
            <a:r>
              <a:rPr lang="en-US" altLang="en-US" dirty="0"/>
              <a:t>arts</a:t>
            </a:r>
            <a:endParaRPr lang="en-US" altLang="en-US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195384F-2914-4335-AAA5-E5E50EB83AA5}" type="slidenum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z="1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87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58695-B751-4324-85BB-50F036CDE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Department of Human Ecology</a:t>
            </a:r>
            <a:endParaRPr lang="en-US" dirty="0"/>
          </a:p>
        </p:txBody>
      </p:sp>
      <p:sp>
        <p:nvSpPr>
          <p:cNvPr id="7171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Master of Science Human Ecology – New program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195384F-2914-4335-AAA5-E5E50EB83AA5}" type="slidenum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en-US" sz="1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58695-B751-4324-85BB-50F036CDE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75" y="2670175"/>
            <a:ext cx="8348663" cy="1362075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Acknowledgement of Curriculum Proposals Not Requiring Faculty Assembly approval</a:t>
            </a:r>
            <a:endParaRPr lang="en-US" sz="2400" dirty="0"/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5C85A18-7978-4B94-BF44-479AECFE3057}" type="slidenum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en-US" sz="1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6FB07-43CA-40A6-BD3A-C0266C7BD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Department of Education</a:t>
            </a:r>
            <a:endParaRPr lang="en-US" dirty="0"/>
          </a:p>
        </p:txBody>
      </p:sp>
      <p:sp>
        <p:nvSpPr>
          <p:cNvPr id="11267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1800" b="1" u="sng" dirty="0" smtClean="0"/>
              <a:t>Course Revisions</a:t>
            </a:r>
          </a:p>
          <a:p>
            <a:endParaRPr lang="en-US" altLang="en-US" sz="1800" b="1" u="sng" dirty="0" smtClean="0"/>
          </a:p>
          <a:p>
            <a:r>
              <a:rPr lang="en-US" altLang="en-US" dirty="0"/>
              <a:t>EMAT - 527B - Curriculum and Instruction in Business Education: </a:t>
            </a:r>
            <a:r>
              <a:rPr lang="en-US" altLang="en-US" dirty="0" smtClean="0"/>
              <a:t>Secondary - 2022-2023 </a:t>
            </a:r>
            <a:r>
              <a:rPr lang="en-US" altLang="en-US" dirty="0"/>
              <a:t>Graduate Course Deletion Proposal</a:t>
            </a:r>
          </a:p>
          <a:p>
            <a:pPr marL="0" indent="0">
              <a:buNone/>
            </a:pPr>
            <a:endParaRPr lang="en-US" altLang="en-US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D83585A-098D-41C5-896C-36B16A1FCC7F}" type="slidenum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en-US" sz="1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5268</TotalTime>
  <Words>282</Words>
  <Application>Microsoft Office PowerPoint</Application>
  <PresentationFormat>On-screen Show (4:3)</PresentationFormat>
  <Paragraphs>53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Courier New</vt:lpstr>
      <vt:lpstr>Wingdings</vt:lpstr>
      <vt:lpstr>Default Design</vt:lpstr>
      <vt:lpstr>Committee Report  Faculty Assembly Academic Standards  Committee (FAASC) May 10, 2022</vt:lpstr>
      <vt:lpstr>Curriculog / Acalog Update  Dr. Brian Bergen-Aurand </vt:lpstr>
      <vt:lpstr>Curriculum Proposals REQUIRING Faculty Assembly approval</vt:lpstr>
      <vt:lpstr>Department of Computer Science and Engineering Technology</vt:lpstr>
      <vt:lpstr>Department of Engineering and Aviation Sciences</vt:lpstr>
      <vt:lpstr>Department of Hospitality and Tourism Management</vt:lpstr>
      <vt:lpstr>Department of Human Ecology</vt:lpstr>
      <vt:lpstr>Acknowledgement of Curriculum Proposals Not Requiring Faculty Assembly approval</vt:lpstr>
      <vt:lpstr>Department of Education</vt:lpstr>
      <vt:lpstr>Department of Engineering and Aviation Sciences</vt:lpstr>
      <vt:lpstr>Department of Computer Science and Engineering Technology</vt:lpstr>
      <vt:lpstr>Department of Agriculture, Food and Resource Sciences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ppt_small_image</dc:title>
  <dc:creator>Brown Torrey</dc:creator>
  <cp:lastModifiedBy>Satterlee, Donna J</cp:lastModifiedBy>
  <cp:revision>515</cp:revision>
  <cp:lastPrinted>2014-12-02T17:06:30Z</cp:lastPrinted>
  <dcterms:created xsi:type="dcterms:W3CDTF">2006-08-11T15:59:42Z</dcterms:created>
  <dcterms:modified xsi:type="dcterms:W3CDTF">2022-05-11T14:03:56Z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EktContentID">
    <vt:i4>16254</vt:i4>
  </property>
  <property fmtid="{D5CDD505-2E9C-101B-9397-08002B2CF9AE}" pid="3" name="EktContentLanguage">
    <vt:i4>1033</vt:i4>
  </property>
  <property fmtid="{D5CDD505-2E9C-101B-9397-08002B2CF9AE}" pid="4" name="EktFolderId">
    <vt:i4>3212</vt:i4>
  </property>
  <property fmtid="{D5CDD505-2E9C-101B-9397-08002B2CF9AE}" pid="5" name="EktQuickLink">
    <vt:lpwstr>javascript:void window.open('/WorkArea/showcontent.aspx?id=16254','showcontent','toolbar=0,location=0,directories=0,status=0,menubar=0,scrollbars=1,resizable=1,width=700,height=600')</vt:lpwstr>
  </property>
  <property fmtid="{D5CDD505-2E9C-101B-9397-08002B2CF9AE}" pid="6" name="EktContentType">
    <vt:i4>101</vt:i4>
  </property>
  <property fmtid="{D5CDD505-2E9C-101B-9397-08002B2CF9AE}" pid="7" name="EktFolderName">
    <vt:lpwstr/>
  </property>
  <property fmtid="{D5CDD505-2E9C-101B-9397-08002B2CF9AE}" pid="8" name="EktCmsPath">
    <vt:lpwstr/>
  </property>
  <property fmtid="{D5CDD505-2E9C-101B-9397-08002B2CF9AE}" pid="9" name="EktExpiryType">
    <vt:i4>1</vt:i4>
  </property>
  <property fmtid="{D5CDD505-2E9C-101B-9397-08002B2CF9AE}" pid="10" name="EktDateCreated">
    <vt:filetime>2008-08-15T17:00:17Z</vt:filetime>
  </property>
  <property fmtid="{D5CDD505-2E9C-101B-9397-08002B2CF9AE}" pid="11" name="EktDateModified">
    <vt:filetime>2008-10-25T15:57:31Z</vt:filetime>
  </property>
  <property fmtid="{D5CDD505-2E9C-101B-9397-08002B2CF9AE}" pid="12" name="EktTaxCategory">
    <vt:lpwstr/>
  </property>
  <property fmtid="{D5CDD505-2E9C-101B-9397-08002B2CF9AE}" pid="13" name="EktCmsSize">
    <vt:i4>3354112</vt:i4>
  </property>
  <property fmtid="{D5CDD505-2E9C-101B-9397-08002B2CF9AE}" pid="14" name="EktSearchable">
    <vt:i4>1</vt:i4>
  </property>
  <property fmtid="{D5CDD505-2E9C-101B-9397-08002B2CF9AE}" pid="15" name="EktEDescription">
    <vt:lpwstr>&amp;lt;p&amp;gt;Use this template if you have a lot of text. Images and lines are on the Slide Master. To modify images or lines, click View&amp;amp;gt;Master&amp;amp;gt;Slide Master. Delete this text box.  &amp;lt;/p&amp;gt;</vt:lpwstr>
  </property>
</Properties>
</file>