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3" r:id="rId3"/>
    <p:sldId id="340" r:id="rId4"/>
    <p:sldId id="341" r:id="rId5"/>
    <p:sldId id="335" r:id="rId6"/>
    <p:sldId id="336" r:id="rId7"/>
    <p:sldId id="344" r:id="rId8"/>
    <p:sldId id="313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1" autoAdjust="0"/>
  </p:normalViewPr>
  <p:slideViewPr>
    <p:cSldViewPr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3/3/2022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3/3/2022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400" dirty="0" smtClean="0"/>
              <a:t>March 8, 2022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Grace Namwamba</a:t>
            </a:r>
          </a:p>
          <a:p>
            <a:pPr eaLnBrk="1" hangingPunct="1"/>
            <a:r>
              <a:rPr lang="en-US" altLang="en-US" sz="200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Curriculog / Acalog Update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altLang="en-US" sz="2400" dirty="0" smtClean="0"/>
              <a:t>Dr</a:t>
            </a:r>
            <a:r>
              <a:rPr lang="en-US" altLang="en-US" sz="2400" dirty="0"/>
              <a:t>. Brian Bergen-Aurand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331D39-CD62-4BCC-9255-146F9583149E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Curriculum Proposals REQUIRING Faculty Assembly approval</a:t>
            </a:r>
            <a:endParaRPr lang="en-US" sz="2800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Human Ecology</a:t>
            </a:r>
            <a:endParaRPr lang="en-US" dirty="0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Bachelor of Science in Human Ecology – Child Development Concentration</a:t>
            </a:r>
          </a:p>
          <a:p>
            <a:pPr lvl="1"/>
            <a:r>
              <a:rPr lang="en-US" altLang="en-US" dirty="0" smtClean="0"/>
              <a:t>Addition of online modality</a:t>
            </a:r>
          </a:p>
          <a:p>
            <a:r>
              <a:rPr lang="en-US" altLang="en-US" dirty="0" smtClean="0"/>
              <a:t>Bachelor of Science in Fashion Merchandising and Design</a:t>
            </a:r>
          </a:p>
          <a:p>
            <a:pPr lvl="1"/>
            <a:r>
              <a:rPr lang="en-US" altLang="en-US" dirty="0" smtClean="0"/>
              <a:t>New </a:t>
            </a:r>
            <a:r>
              <a:rPr lang="en-US" altLang="en-US" dirty="0" smtClean="0"/>
              <a:t>program</a:t>
            </a:r>
          </a:p>
          <a:p>
            <a:pPr lvl="1"/>
            <a:r>
              <a:rPr lang="en-US" altLang="en-US" dirty="0"/>
              <a:t>Converting the existing fashion merchandising concentration to a standalone degree </a:t>
            </a:r>
            <a:r>
              <a:rPr lang="en-US" altLang="en-US" dirty="0" smtClean="0"/>
              <a:t>program.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95384F-2914-4335-AAA5-E5E50EB83AA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Built Environment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 smtClean="0"/>
              <a:t>EDTE - 242 - Manufacturing and Construction Technologies</a:t>
            </a:r>
            <a:endParaRPr lang="it-IT" altLang="en-US" dirty="0" smtClean="0"/>
          </a:p>
          <a:p>
            <a:r>
              <a:rPr lang="en-US" altLang="en-US" dirty="0" smtClean="0"/>
              <a:t>EDTE - 445 - American Industry &amp; Global Competition</a:t>
            </a:r>
          </a:p>
          <a:p>
            <a:r>
              <a:rPr lang="en-US" altLang="en-US" dirty="0" smtClean="0"/>
              <a:t>EDTE - 485 - Safety Programs in Education and Occupational Settings</a:t>
            </a:r>
            <a:endParaRPr lang="it-IT" altLang="en-US" dirty="0"/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Department of Human Ecology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 smtClean="0"/>
              <a:t>FMCT - 423 - Advanced Apparel Design and Construction</a:t>
            </a:r>
          </a:p>
          <a:p>
            <a:r>
              <a:rPr lang="en-US" altLang="en-US" dirty="0" smtClean="0"/>
              <a:t>FMCT - 425 - Fashion Design Senior Capstone</a:t>
            </a:r>
          </a:p>
          <a:p>
            <a:pPr marL="0" indent="0">
              <a:buNone/>
            </a:pPr>
            <a:endParaRPr lang="en-US" altLang="en-US" sz="1800" b="1" u="sng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5244</TotalTime>
  <Words>157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Committee Report  Faculty Assembly Academic Standards  Committee (FAASC) March 8, 2022</vt:lpstr>
      <vt:lpstr>Curriculog / Acalog Update  Dr. Brian Bergen-Aurand </vt:lpstr>
      <vt:lpstr>Curriculum Proposals REQUIRING Faculty Assembly approval</vt:lpstr>
      <vt:lpstr>Department of Human Ecology</vt:lpstr>
      <vt:lpstr>Acknowledgement of Curriculum Proposals Not Requiring Faculty Assembly approval</vt:lpstr>
      <vt:lpstr>Department of Built Environment</vt:lpstr>
      <vt:lpstr>Department of Human Ecology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</cp:lastModifiedBy>
  <cp:revision>509</cp:revision>
  <cp:lastPrinted>2014-12-02T17:06:30Z</cp:lastPrinted>
  <dcterms:created xsi:type="dcterms:W3CDTF">2006-08-11T15:59:42Z</dcterms:created>
  <dcterms:modified xsi:type="dcterms:W3CDTF">2022-03-03T20:04:57Z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